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9D032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9D032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9D032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8267" y="83439"/>
            <a:ext cx="8627465" cy="925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9D032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657" y="1169796"/>
            <a:ext cx="8482685" cy="3019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1.png"/><Relationship Id="rId3" Type="http://schemas.openxmlformats.org/officeDocument/2006/relationships/image" Target="../media/image572.png"/><Relationship Id="rId4" Type="http://schemas.openxmlformats.org/officeDocument/2006/relationships/image" Target="../media/image573.jp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4.png"/><Relationship Id="rId3" Type="http://schemas.openxmlformats.org/officeDocument/2006/relationships/image" Target="../media/image575.png"/><Relationship Id="rId4" Type="http://schemas.openxmlformats.org/officeDocument/2006/relationships/image" Target="../media/image576.jp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7.png"/><Relationship Id="rId3" Type="http://schemas.openxmlformats.org/officeDocument/2006/relationships/image" Target="../media/image578.png"/><Relationship Id="rId4" Type="http://schemas.openxmlformats.org/officeDocument/2006/relationships/image" Target="../media/image579.jp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0.png"/><Relationship Id="rId3" Type="http://schemas.openxmlformats.org/officeDocument/2006/relationships/image" Target="../media/image581.png"/><Relationship Id="rId4" Type="http://schemas.openxmlformats.org/officeDocument/2006/relationships/image" Target="../media/image582.jp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3.jpg"/><Relationship Id="rId3" Type="http://schemas.openxmlformats.org/officeDocument/2006/relationships/image" Target="../media/image584.png"/><Relationship Id="rId4" Type="http://schemas.openxmlformats.org/officeDocument/2006/relationships/image" Target="../media/image585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Relationship Id="rId4" Type="http://schemas.openxmlformats.org/officeDocument/2006/relationships/image" Target="../media/image29.png"/><Relationship Id="rId5" Type="http://schemas.openxmlformats.org/officeDocument/2006/relationships/image" Target="../media/image30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png"/><Relationship Id="rId6" Type="http://schemas.openxmlformats.org/officeDocument/2006/relationships/image" Target="../media/image35.jpg"/><Relationship Id="rId7" Type="http://schemas.openxmlformats.org/officeDocument/2006/relationships/image" Target="../media/image36.png"/><Relationship Id="rId8" Type="http://schemas.openxmlformats.org/officeDocument/2006/relationships/image" Target="../media/image37.jpg"/><Relationship Id="rId9" Type="http://schemas.openxmlformats.org/officeDocument/2006/relationships/image" Target="../media/image38.jp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jp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png"/><Relationship Id="rId4" Type="http://schemas.openxmlformats.org/officeDocument/2006/relationships/image" Target="../media/image57.jp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6" Type="http://schemas.openxmlformats.org/officeDocument/2006/relationships/image" Target="../media/image69.jpg"/><Relationship Id="rId17" Type="http://schemas.openxmlformats.org/officeDocument/2006/relationships/image" Target="../media/image70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5" Type="http://schemas.openxmlformats.org/officeDocument/2006/relationships/image" Target="../media/image76.jpg"/><Relationship Id="rId6" Type="http://schemas.openxmlformats.org/officeDocument/2006/relationships/image" Target="../media/image77.jpg"/><Relationship Id="rId7" Type="http://schemas.openxmlformats.org/officeDocument/2006/relationships/image" Target="../media/image78.jp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Relationship Id="rId11" Type="http://schemas.openxmlformats.org/officeDocument/2006/relationships/image" Target="../media/image82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Relationship Id="rId3" Type="http://schemas.openxmlformats.org/officeDocument/2006/relationships/image" Target="../media/image84.jpg"/><Relationship Id="rId4" Type="http://schemas.openxmlformats.org/officeDocument/2006/relationships/image" Target="../media/image85.png"/><Relationship Id="rId5" Type="http://schemas.openxmlformats.org/officeDocument/2006/relationships/image" Target="../media/image86.jpg"/><Relationship Id="rId6" Type="http://schemas.openxmlformats.org/officeDocument/2006/relationships/image" Target="../media/image87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Relationship Id="rId3" Type="http://schemas.openxmlformats.org/officeDocument/2006/relationships/image" Target="../media/image92.jpg"/><Relationship Id="rId4" Type="http://schemas.openxmlformats.org/officeDocument/2006/relationships/image" Target="../media/image93.png"/><Relationship Id="rId5" Type="http://schemas.openxmlformats.org/officeDocument/2006/relationships/image" Target="../media/image94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jp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g"/><Relationship Id="rId3" Type="http://schemas.openxmlformats.org/officeDocument/2006/relationships/image" Target="../media/image101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g"/><Relationship Id="rId3" Type="http://schemas.openxmlformats.org/officeDocument/2006/relationships/image" Target="../media/image103.png"/><Relationship Id="rId4" Type="http://schemas.openxmlformats.org/officeDocument/2006/relationships/image" Target="../media/image104.jpg"/><Relationship Id="rId5" Type="http://schemas.openxmlformats.org/officeDocument/2006/relationships/image" Target="../media/image105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Relationship Id="rId3" Type="http://schemas.openxmlformats.org/officeDocument/2006/relationships/image" Target="../media/image110.jp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16.jpg"/><Relationship Id="rId4" Type="http://schemas.openxmlformats.org/officeDocument/2006/relationships/image" Target="../media/image117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g"/><Relationship Id="rId3" Type="http://schemas.openxmlformats.org/officeDocument/2006/relationships/image" Target="../media/image119.jpg"/><Relationship Id="rId4" Type="http://schemas.openxmlformats.org/officeDocument/2006/relationships/image" Target="../media/image120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jpg"/><Relationship Id="rId6" Type="http://schemas.openxmlformats.org/officeDocument/2006/relationships/image" Target="../media/image136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jpg"/><Relationship Id="rId3" Type="http://schemas.openxmlformats.org/officeDocument/2006/relationships/image" Target="../media/image138.png"/><Relationship Id="rId4" Type="http://schemas.openxmlformats.org/officeDocument/2006/relationships/image" Target="../media/image139.jpg"/><Relationship Id="rId5" Type="http://schemas.openxmlformats.org/officeDocument/2006/relationships/image" Target="../media/image140.png"/><Relationship Id="rId6" Type="http://schemas.openxmlformats.org/officeDocument/2006/relationships/image" Target="../media/image141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Relationship Id="rId3" Type="http://schemas.openxmlformats.org/officeDocument/2006/relationships/image" Target="../media/image147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6" Type="http://schemas.openxmlformats.org/officeDocument/2006/relationships/image" Target="../media/image153.png"/><Relationship Id="rId7" Type="http://schemas.openxmlformats.org/officeDocument/2006/relationships/image" Target="../media/image154.png"/><Relationship Id="rId8" Type="http://schemas.openxmlformats.org/officeDocument/2006/relationships/image" Target="../media/image155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8" Type="http://schemas.openxmlformats.org/officeDocument/2006/relationships/image" Target="../media/image164.png"/><Relationship Id="rId9" Type="http://schemas.openxmlformats.org/officeDocument/2006/relationships/image" Target="../media/image165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6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jpg"/><Relationship Id="rId3" Type="http://schemas.openxmlformats.org/officeDocument/2006/relationships/image" Target="../media/image168.jpg"/><Relationship Id="rId4" Type="http://schemas.openxmlformats.org/officeDocument/2006/relationships/image" Target="../media/image169.jpg"/><Relationship Id="rId5" Type="http://schemas.openxmlformats.org/officeDocument/2006/relationships/image" Target="../media/image170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7" Type="http://schemas.openxmlformats.org/officeDocument/2006/relationships/image" Target="../media/image177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8.jpg"/><Relationship Id="rId3" Type="http://schemas.openxmlformats.org/officeDocument/2006/relationships/image" Target="../media/image179.png"/><Relationship Id="rId4" Type="http://schemas.openxmlformats.org/officeDocument/2006/relationships/image" Target="../media/image180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4.png"/><Relationship Id="rId6" Type="http://schemas.openxmlformats.org/officeDocument/2006/relationships/image" Target="../media/image185.png"/><Relationship Id="rId7" Type="http://schemas.openxmlformats.org/officeDocument/2006/relationships/image" Target="../media/image186.png"/><Relationship Id="rId8" Type="http://schemas.openxmlformats.org/officeDocument/2006/relationships/image" Target="../media/image187.png"/><Relationship Id="rId9" Type="http://schemas.openxmlformats.org/officeDocument/2006/relationships/image" Target="../media/image188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9.png"/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5" Type="http://schemas.openxmlformats.org/officeDocument/2006/relationships/image" Target="../media/image192.png"/><Relationship Id="rId6" Type="http://schemas.openxmlformats.org/officeDocument/2006/relationships/image" Target="../media/image193.png"/><Relationship Id="rId7" Type="http://schemas.openxmlformats.org/officeDocument/2006/relationships/image" Target="../media/image194.png"/><Relationship Id="rId8" Type="http://schemas.openxmlformats.org/officeDocument/2006/relationships/image" Target="../media/image195.png"/><Relationship Id="rId9" Type="http://schemas.openxmlformats.org/officeDocument/2006/relationships/image" Target="../media/image196.png"/><Relationship Id="rId10" Type="http://schemas.openxmlformats.org/officeDocument/2006/relationships/image" Target="../media/image197.png"/><Relationship Id="rId11" Type="http://schemas.openxmlformats.org/officeDocument/2006/relationships/image" Target="../media/image198.png"/><Relationship Id="rId12" Type="http://schemas.openxmlformats.org/officeDocument/2006/relationships/image" Target="../media/image199.png"/><Relationship Id="rId13" Type="http://schemas.openxmlformats.org/officeDocument/2006/relationships/image" Target="../media/image200.png"/><Relationship Id="rId14" Type="http://schemas.openxmlformats.org/officeDocument/2006/relationships/image" Target="../media/image201.png"/><Relationship Id="rId15" Type="http://schemas.openxmlformats.org/officeDocument/2006/relationships/image" Target="../media/image202.png"/><Relationship Id="rId16" Type="http://schemas.openxmlformats.org/officeDocument/2006/relationships/image" Target="../media/image203.png"/><Relationship Id="rId17" Type="http://schemas.openxmlformats.org/officeDocument/2006/relationships/image" Target="../media/image204.png"/><Relationship Id="rId18" Type="http://schemas.openxmlformats.org/officeDocument/2006/relationships/image" Target="../media/image205.png"/><Relationship Id="rId19" Type="http://schemas.openxmlformats.org/officeDocument/2006/relationships/image" Target="../media/image206.png"/><Relationship Id="rId20" Type="http://schemas.openxmlformats.org/officeDocument/2006/relationships/image" Target="../media/image207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png"/><Relationship Id="rId3" Type="http://schemas.openxmlformats.org/officeDocument/2006/relationships/image" Target="../media/image209.png"/><Relationship Id="rId4" Type="http://schemas.openxmlformats.org/officeDocument/2006/relationships/image" Target="../media/image210.png"/><Relationship Id="rId5" Type="http://schemas.openxmlformats.org/officeDocument/2006/relationships/image" Target="../media/image211.png"/><Relationship Id="rId6" Type="http://schemas.openxmlformats.org/officeDocument/2006/relationships/image" Target="../media/image212.png"/><Relationship Id="rId7" Type="http://schemas.openxmlformats.org/officeDocument/2006/relationships/image" Target="../media/image213.png"/><Relationship Id="rId8" Type="http://schemas.openxmlformats.org/officeDocument/2006/relationships/image" Target="../media/image214.png"/><Relationship Id="rId9" Type="http://schemas.openxmlformats.org/officeDocument/2006/relationships/image" Target="../media/image215.png"/><Relationship Id="rId10" Type="http://schemas.openxmlformats.org/officeDocument/2006/relationships/image" Target="../media/image216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png"/><Relationship Id="rId3" Type="http://schemas.openxmlformats.org/officeDocument/2006/relationships/image" Target="../media/image218.png"/><Relationship Id="rId4" Type="http://schemas.openxmlformats.org/officeDocument/2006/relationships/image" Target="../media/image219.jpg"/><Relationship Id="rId5" Type="http://schemas.openxmlformats.org/officeDocument/2006/relationships/image" Target="../media/image220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png"/><Relationship Id="rId3" Type="http://schemas.openxmlformats.org/officeDocument/2006/relationships/image" Target="../media/image223.jpg"/><Relationship Id="rId4" Type="http://schemas.openxmlformats.org/officeDocument/2006/relationships/image" Target="../media/image224.png"/><Relationship Id="rId5" Type="http://schemas.openxmlformats.org/officeDocument/2006/relationships/image" Target="../media/image225.png"/><Relationship Id="rId6" Type="http://schemas.openxmlformats.org/officeDocument/2006/relationships/image" Target="../media/image226.pn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png"/><Relationship Id="rId3" Type="http://schemas.openxmlformats.org/officeDocument/2006/relationships/image" Target="../media/image228.jpg"/><Relationship Id="rId4" Type="http://schemas.openxmlformats.org/officeDocument/2006/relationships/image" Target="../media/image229.png"/><Relationship Id="rId5" Type="http://schemas.openxmlformats.org/officeDocument/2006/relationships/image" Target="../media/image230.png"/><Relationship Id="rId6" Type="http://schemas.openxmlformats.org/officeDocument/2006/relationships/image" Target="../media/image231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png"/><Relationship Id="rId3" Type="http://schemas.openxmlformats.org/officeDocument/2006/relationships/image" Target="../media/image233.jpg"/><Relationship Id="rId4" Type="http://schemas.openxmlformats.org/officeDocument/2006/relationships/image" Target="../media/image234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5.png"/><Relationship Id="rId3" Type="http://schemas.openxmlformats.org/officeDocument/2006/relationships/image" Target="../media/image236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png"/><Relationship Id="rId3" Type="http://schemas.openxmlformats.org/officeDocument/2006/relationships/image" Target="../media/image238.jpg"/><Relationship Id="rId4" Type="http://schemas.openxmlformats.org/officeDocument/2006/relationships/image" Target="../media/image239.png"/><Relationship Id="rId5" Type="http://schemas.openxmlformats.org/officeDocument/2006/relationships/image" Target="../media/image240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1.png"/><Relationship Id="rId3" Type="http://schemas.openxmlformats.org/officeDocument/2006/relationships/image" Target="../media/image242.jpg"/><Relationship Id="rId4" Type="http://schemas.openxmlformats.org/officeDocument/2006/relationships/image" Target="../media/image243.png"/><Relationship Id="rId5" Type="http://schemas.openxmlformats.org/officeDocument/2006/relationships/image" Target="../media/image244.png"/><Relationship Id="rId6" Type="http://schemas.openxmlformats.org/officeDocument/2006/relationships/image" Target="../media/image245.pn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6.png"/><Relationship Id="rId3" Type="http://schemas.openxmlformats.org/officeDocument/2006/relationships/image" Target="../media/image247.jpg"/><Relationship Id="rId4" Type="http://schemas.openxmlformats.org/officeDocument/2006/relationships/image" Target="../media/image248.png"/><Relationship Id="rId5" Type="http://schemas.openxmlformats.org/officeDocument/2006/relationships/image" Target="../media/image249.png"/><Relationship Id="rId6" Type="http://schemas.openxmlformats.org/officeDocument/2006/relationships/image" Target="../media/image250.png"/><Relationship Id="rId7" Type="http://schemas.openxmlformats.org/officeDocument/2006/relationships/image" Target="../media/image251.pn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2.jpg"/><Relationship Id="rId3" Type="http://schemas.openxmlformats.org/officeDocument/2006/relationships/image" Target="../media/image253.png"/><Relationship Id="rId4" Type="http://schemas.openxmlformats.org/officeDocument/2006/relationships/image" Target="../media/image254.png"/><Relationship Id="rId5" Type="http://schemas.openxmlformats.org/officeDocument/2006/relationships/image" Target="../media/image255.png"/><Relationship Id="rId6" Type="http://schemas.openxmlformats.org/officeDocument/2006/relationships/image" Target="../media/image256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7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8.png"/><Relationship Id="rId3" Type="http://schemas.openxmlformats.org/officeDocument/2006/relationships/image" Target="../media/image259.jp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0.jpg"/><Relationship Id="rId3" Type="http://schemas.openxmlformats.org/officeDocument/2006/relationships/image" Target="../media/image261.jpg"/><Relationship Id="rId4" Type="http://schemas.openxmlformats.org/officeDocument/2006/relationships/image" Target="../media/image262.png"/><Relationship Id="rId5" Type="http://schemas.openxmlformats.org/officeDocument/2006/relationships/image" Target="../media/image263.pn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4.png"/><Relationship Id="rId3" Type="http://schemas.openxmlformats.org/officeDocument/2006/relationships/image" Target="../media/image265.png"/><Relationship Id="rId4" Type="http://schemas.openxmlformats.org/officeDocument/2006/relationships/image" Target="../media/image266.png"/><Relationship Id="rId5" Type="http://schemas.openxmlformats.org/officeDocument/2006/relationships/image" Target="../media/image267.png"/><Relationship Id="rId6" Type="http://schemas.openxmlformats.org/officeDocument/2006/relationships/image" Target="../media/image268.png"/><Relationship Id="rId7" Type="http://schemas.openxmlformats.org/officeDocument/2006/relationships/image" Target="../media/image269.png"/><Relationship Id="rId8" Type="http://schemas.openxmlformats.org/officeDocument/2006/relationships/image" Target="../media/image270.png"/><Relationship Id="rId9" Type="http://schemas.openxmlformats.org/officeDocument/2006/relationships/image" Target="../media/image271.png"/><Relationship Id="rId10" Type="http://schemas.openxmlformats.org/officeDocument/2006/relationships/image" Target="../media/image272.png"/><Relationship Id="rId11" Type="http://schemas.openxmlformats.org/officeDocument/2006/relationships/image" Target="../media/image273.png"/><Relationship Id="rId12" Type="http://schemas.openxmlformats.org/officeDocument/2006/relationships/image" Target="../media/image274.png"/><Relationship Id="rId13" Type="http://schemas.openxmlformats.org/officeDocument/2006/relationships/image" Target="../media/image275.png"/><Relationship Id="rId14" Type="http://schemas.openxmlformats.org/officeDocument/2006/relationships/image" Target="../media/image276.png"/><Relationship Id="rId15" Type="http://schemas.openxmlformats.org/officeDocument/2006/relationships/image" Target="../media/image277.png"/><Relationship Id="rId16" Type="http://schemas.openxmlformats.org/officeDocument/2006/relationships/image" Target="../media/image278.png"/><Relationship Id="rId17" Type="http://schemas.openxmlformats.org/officeDocument/2006/relationships/image" Target="../media/image279.png"/><Relationship Id="rId18" Type="http://schemas.openxmlformats.org/officeDocument/2006/relationships/image" Target="../media/image280.png"/><Relationship Id="rId19" Type="http://schemas.openxmlformats.org/officeDocument/2006/relationships/image" Target="../media/image281.png"/><Relationship Id="rId20" Type="http://schemas.openxmlformats.org/officeDocument/2006/relationships/image" Target="../media/image282.png"/><Relationship Id="rId21" Type="http://schemas.openxmlformats.org/officeDocument/2006/relationships/image" Target="../media/image283.png"/><Relationship Id="rId22" Type="http://schemas.openxmlformats.org/officeDocument/2006/relationships/image" Target="../media/image284.png"/><Relationship Id="rId23" Type="http://schemas.openxmlformats.org/officeDocument/2006/relationships/image" Target="../media/image285.png"/><Relationship Id="rId24" Type="http://schemas.openxmlformats.org/officeDocument/2006/relationships/image" Target="../media/image286.png"/><Relationship Id="rId25" Type="http://schemas.openxmlformats.org/officeDocument/2006/relationships/image" Target="../media/image287.png"/><Relationship Id="rId26" Type="http://schemas.openxmlformats.org/officeDocument/2006/relationships/image" Target="../media/image288.png"/><Relationship Id="rId27" Type="http://schemas.openxmlformats.org/officeDocument/2006/relationships/image" Target="../media/image289.png"/><Relationship Id="rId28" Type="http://schemas.openxmlformats.org/officeDocument/2006/relationships/image" Target="../media/image290.png"/><Relationship Id="rId29" Type="http://schemas.openxmlformats.org/officeDocument/2006/relationships/image" Target="../media/image291.png"/><Relationship Id="rId30" Type="http://schemas.openxmlformats.org/officeDocument/2006/relationships/image" Target="../media/image292.png"/><Relationship Id="rId31" Type="http://schemas.openxmlformats.org/officeDocument/2006/relationships/image" Target="../media/image293.png"/><Relationship Id="rId32" Type="http://schemas.openxmlformats.org/officeDocument/2006/relationships/image" Target="../media/image294.png"/><Relationship Id="rId33" Type="http://schemas.openxmlformats.org/officeDocument/2006/relationships/image" Target="../media/image295.png"/><Relationship Id="rId34" Type="http://schemas.openxmlformats.org/officeDocument/2006/relationships/image" Target="../media/image296.png"/><Relationship Id="rId35" Type="http://schemas.openxmlformats.org/officeDocument/2006/relationships/image" Target="../media/image297.png"/><Relationship Id="rId36" Type="http://schemas.openxmlformats.org/officeDocument/2006/relationships/image" Target="../media/image298.png"/><Relationship Id="rId37" Type="http://schemas.openxmlformats.org/officeDocument/2006/relationships/image" Target="../media/image299.png"/><Relationship Id="rId38" Type="http://schemas.openxmlformats.org/officeDocument/2006/relationships/image" Target="../media/image300.png"/><Relationship Id="rId39" Type="http://schemas.openxmlformats.org/officeDocument/2006/relationships/image" Target="../media/image301.png"/><Relationship Id="rId40" Type="http://schemas.openxmlformats.org/officeDocument/2006/relationships/image" Target="../media/image302.png"/><Relationship Id="rId41" Type="http://schemas.openxmlformats.org/officeDocument/2006/relationships/image" Target="../media/image303.jpg"/><Relationship Id="rId42" Type="http://schemas.openxmlformats.org/officeDocument/2006/relationships/image" Target="../media/image304.png"/><Relationship Id="rId43" Type="http://schemas.openxmlformats.org/officeDocument/2006/relationships/image" Target="../media/image305.png"/><Relationship Id="rId44" Type="http://schemas.openxmlformats.org/officeDocument/2006/relationships/image" Target="../media/image306.jpg"/><Relationship Id="rId45" Type="http://schemas.openxmlformats.org/officeDocument/2006/relationships/image" Target="../media/image307.jpg"/><Relationship Id="rId46" Type="http://schemas.openxmlformats.org/officeDocument/2006/relationships/image" Target="../media/image308.png"/><Relationship Id="rId47" Type="http://schemas.openxmlformats.org/officeDocument/2006/relationships/image" Target="../media/image309.pn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0.png"/><Relationship Id="rId3" Type="http://schemas.openxmlformats.org/officeDocument/2006/relationships/image" Target="../media/image311.png"/><Relationship Id="rId4" Type="http://schemas.openxmlformats.org/officeDocument/2006/relationships/image" Target="../media/image312.png"/><Relationship Id="rId5" Type="http://schemas.openxmlformats.org/officeDocument/2006/relationships/image" Target="../media/image313.png"/><Relationship Id="rId6" Type="http://schemas.openxmlformats.org/officeDocument/2006/relationships/image" Target="../media/image314.png"/><Relationship Id="rId7" Type="http://schemas.openxmlformats.org/officeDocument/2006/relationships/image" Target="../media/image315.png"/><Relationship Id="rId8" Type="http://schemas.openxmlformats.org/officeDocument/2006/relationships/image" Target="../media/image316.png"/><Relationship Id="rId9" Type="http://schemas.openxmlformats.org/officeDocument/2006/relationships/image" Target="../media/image317.png"/><Relationship Id="rId10" Type="http://schemas.openxmlformats.org/officeDocument/2006/relationships/image" Target="../media/image318.png"/><Relationship Id="rId11" Type="http://schemas.openxmlformats.org/officeDocument/2006/relationships/image" Target="../media/image319.png"/><Relationship Id="rId12" Type="http://schemas.openxmlformats.org/officeDocument/2006/relationships/image" Target="../media/image320.png"/><Relationship Id="rId13" Type="http://schemas.openxmlformats.org/officeDocument/2006/relationships/image" Target="../media/image321.png"/><Relationship Id="rId14" Type="http://schemas.openxmlformats.org/officeDocument/2006/relationships/image" Target="../media/image322.jpg"/><Relationship Id="rId15" Type="http://schemas.openxmlformats.org/officeDocument/2006/relationships/image" Target="../media/image323.png"/><Relationship Id="rId16" Type="http://schemas.openxmlformats.org/officeDocument/2006/relationships/image" Target="../media/image324.png"/><Relationship Id="rId17" Type="http://schemas.openxmlformats.org/officeDocument/2006/relationships/image" Target="../media/image325.jpg"/><Relationship Id="rId18" Type="http://schemas.openxmlformats.org/officeDocument/2006/relationships/image" Target="../media/image326.png"/><Relationship Id="rId19" Type="http://schemas.openxmlformats.org/officeDocument/2006/relationships/image" Target="../media/image327.png"/><Relationship Id="rId20" Type="http://schemas.openxmlformats.org/officeDocument/2006/relationships/image" Target="../media/image328.png"/><Relationship Id="rId21" Type="http://schemas.openxmlformats.org/officeDocument/2006/relationships/image" Target="../media/image329.png"/><Relationship Id="rId22" Type="http://schemas.openxmlformats.org/officeDocument/2006/relationships/image" Target="../media/image330.png"/><Relationship Id="rId23" Type="http://schemas.openxmlformats.org/officeDocument/2006/relationships/image" Target="../media/image331.png"/><Relationship Id="rId24" Type="http://schemas.openxmlformats.org/officeDocument/2006/relationships/image" Target="../media/image332.png"/><Relationship Id="rId25" Type="http://schemas.openxmlformats.org/officeDocument/2006/relationships/image" Target="../media/image333.png"/><Relationship Id="rId26" Type="http://schemas.openxmlformats.org/officeDocument/2006/relationships/image" Target="../media/image334.jpg"/><Relationship Id="rId27" Type="http://schemas.openxmlformats.org/officeDocument/2006/relationships/image" Target="../media/image335.jpg"/><Relationship Id="rId28" Type="http://schemas.openxmlformats.org/officeDocument/2006/relationships/image" Target="../media/image336.jpg"/><Relationship Id="rId29" Type="http://schemas.openxmlformats.org/officeDocument/2006/relationships/image" Target="../media/image337.jpg"/><Relationship Id="rId30" Type="http://schemas.openxmlformats.org/officeDocument/2006/relationships/image" Target="../media/image338.png"/><Relationship Id="rId31" Type="http://schemas.openxmlformats.org/officeDocument/2006/relationships/image" Target="../media/image339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0.png"/><Relationship Id="rId3" Type="http://schemas.openxmlformats.org/officeDocument/2006/relationships/image" Target="../media/image341.png"/><Relationship Id="rId4" Type="http://schemas.openxmlformats.org/officeDocument/2006/relationships/image" Target="../media/image342.png"/><Relationship Id="rId5" Type="http://schemas.openxmlformats.org/officeDocument/2006/relationships/image" Target="../media/image343.png"/><Relationship Id="rId6" Type="http://schemas.openxmlformats.org/officeDocument/2006/relationships/image" Target="../media/image344.png"/><Relationship Id="rId7" Type="http://schemas.openxmlformats.org/officeDocument/2006/relationships/image" Target="../media/image345.png"/><Relationship Id="rId8" Type="http://schemas.openxmlformats.org/officeDocument/2006/relationships/image" Target="../media/image346.png"/><Relationship Id="rId9" Type="http://schemas.openxmlformats.org/officeDocument/2006/relationships/image" Target="../media/image347.png"/><Relationship Id="rId10" Type="http://schemas.openxmlformats.org/officeDocument/2006/relationships/image" Target="../media/image348.png"/><Relationship Id="rId11" Type="http://schemas.openxmlformats.org/officeDocument/2006/relationships/image" Target="../media/image349.png"/><Relationship Id="rId12" Type="http://schemas.openxmlformats.org/officeDocument/2006/relationships/image" Target="../media/image350.png"/><Relationship Id="rId13" Type="http://schemas.openxmlformats.org/officeDocument/2006/relationships/image" Target="../media/image351.png"/><Relationship Id="rId14" Type="http://schemas.openxmlformats.org/officeDocument/2006/relationships/image" Target="../media/image352.png"/><Relationship Id="rId15" Type="http://schemas.openxmlformats.org/officeDocument/2006/relationships/image" Target="../media/image353.png"/><Relationship Id="rId16" Type="http://schemas.openxmlformats.org/officeDocument/2006/relationships/image" Target="../media/image354.png"/><Relationship Id="rId17" Type="http://schemas.openxmlformats.org/officeDocument/2006/relationships/image" Target="../media/image355.png"/><Relationship Id="rId18" Type="http://schemas.openxmlformats.org/officeDocument/2006/relationships/image" Target="../media/image356.png"/><Relationship Id="rId19" Type="http://schemas.openxmlformats.org/officeDocument/2006/relationships/image" Target="../media/image357.png"/><Relationship Id="rId20" Type="http://schemas.openxmlformats.org/officeDocument/2006/relationships/image" Target="../media/image358.jpg"/><Relationship Id="rId21" Type="http://schemas.openxmlformats.org/officeDocument/2006/relationships/image" Target="../media/image359.png"/><Relationship Id="rId22" Type="http://schemas.openxmlformats.org/officeDocument/2006/relationships/image" Target="../media/image360.png"/><Relationship Id="rId23" Type="http://schemas.openxmlformats.org/officeDocument/2006/relationships/image" Target="../media/image361.png"/><Relationship Id="rId24" Type="http://schemas.openxmlformats.org/officeDocument/2006/relationships/image" Target="../media/image362.png"/><Relationship Id="rId25" Type="http://schemas.openxmlformats.org/officeDocument/2006/relationships/image" Target="../media/image363.jpg"/><Relationship Id="rId26" Type="http://schemas.openxmlformats.org/officeDocument/2006/relationships/image" Target="../media/image364.png"/><Relationship Id="rId27" Type="http://schemas.openxmlformats.org/officeDocument/2006/relationships/image" Target="../media/image365.png"/><Relationship Id="rId28" Type="http://schemas.openxmlformats.org/officeDocument/2006/relationships/image" Target="../media/image366.png"/><Relationship Id="rId29" Type="http://schemas.openxmlformats.org/officeDocument/2006/relationships/image" Target="../media/image367.png"/><Relationship Id="rId30" Type="http://schemas.openxmlformats.org/officeDocument/2006/relationships/image" Target="../media/image368.png"/><Relationship Id="rId31" Type="http://schemas.openxmlformats.org/officeDocument/2006/relationships/image" Target="../media/image369.png"/><Relationship Id="rId32" Type="http://schemas.openxmlformats.org/officeDocument/2006/relationships/image" Target="../media/image370.png"/><Relationship Id="rId33" Type="http://schemas.openxmlformats.org/officeDocument/2006/relationships/image" Target="../media/image371.png"/><Relationship Id="rId34" Type="http://schemas.openxmlformats.org/officeDocument/2006/relationships/image" Target="../media/image372.png"/><Relationship Id="rId35" Type="http://schemas.openxmlformats.org/officeDocument/2006/relationships/image" Target="../media/image373.png"/><Relationship Id="rId36" Type="http://schemas.openxmlformats.org/officeDocument/2006/relationships/image" Target="../media/image374.png"/><Relationship Id="rId37" Type="http://schemas.openxmlformats.org/officeDocument/2006/relationships/image" Target="../media/image375.jpg"/><Relationship Id="rId38" Type="http://schemas.openxmlformats.org/officeDocument/2006/relationships/image" Target="../media/image376.png"/><Relationship Id="rId39" Type="http://schemas.openxmlformats.org/officeDocument/2006/relationships/image" Target="../media/image377.jpg"/><Relationship Id="rId40" Type="http://schemas.openxmlformats.org/officeDocument/2006/relationships/image" Target="../media/image378.png"/><Relationship Id="rId41" Type="http://schemas.openxmlformats.org/officeDocument/2006/relationships/image" Target="../media/image379.png"/><Relationship Id="rId42" Type="http://schemas.openxmlformats.org/officeDocument/2006/relationships/image" Target="../media/image380.jpg"/><Relationship Id="rId43" Type="http://schemas.openxmlformats.org/officeDocument/2006/relationships/image" Target="../media/image381.jpg"/><Relationship Id="rId44" Type="http://schemas.openxmlformats.org/officeDocument/2006/relationships/image" Target="../media/image382.jpg"/><Relationship Id="rId45" Type="http://schemas.openxmlformats.org/officeDocument/2006/relationships/image" Target="../media/image383.jpg"/><Relationship Id="rId46" Type="http://schemas.openxmlformats.org/officeDocument/2006/relationships/image" Target="../media/image384.jpg"/><Relationship Id="rId47" Type="http://schemas.openxmlformats.org/officeDocument/2006/relationships/image" Target="../media/image385.png"/><Relationship Id="rId48" Type="http://schemas.openxmlformats.org/officeDocument/2006/relationships/image" Target="../media/image386.png"/><Relationship Id="rId49" Type="http://schemas.openxmlformats.org/officeDocument/2006/relationships/image" Target="../media/image38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8.png"/><Relationship Id="rId3" Type="http://schemas.openxmlformats.org/officeDocument/2006/relationships/image" Target="../media/image389.png"/><Relationship Id="rId4" Type="http://schemas.openxmlformats.org/officeDocument/2006/relationships/image" Target="../media/image390.png"/><Relationship Id="rId5" Type="http://schemas.openxmlformats.org/officeDocument/2006/relationships/image" Target="../media/image391.png"/><Relationship Id="rId6" Type="http://schemas.openxmlformats.org/officeDocument/2006/relationships/image" Target="../media/image392.png"/><Relationship Id="rId7" Type="http://schemas.openxmlformats.org/officeDocument/2006/relationships/image" Target="../media/image393.png"/><Relationship Id="rId8" Type="http://schemas.openxmlformats.org/officeDocument/2006/relationships/image" Target="../media/image394.png"/><Relationship Id="rId9" Type="http://schemas.openxmlformats.org/officeDocument/2006/relationships/image" Target="../media/image395.png"/><Relationship Id="rId10" Type="http://schemas.openxmlformats.org/officeDocument/2006/relationships/image" Target="../media/image396.png"/><Relationship Id="rId11" Type="http://schemas.openxmlformats.org/officeDocument/2006/relationships/image" Target="../media/image397.png"/><Relationship Id="rId12" Type="http://schemas.openxmlformats.org/officeDocument/2006/relationships/image" Target="../media/image398.png"/><Relationship Id="rId13" Type="http://schemas.openxmlformats.org/officeDocument/2006/relationships/image" Target="../media/image399.png"/><Relationship Id="rId14" Type="http://schemas.openxmlformats.org/officeDocument/2006/relationships/image" Target="../media/image400.png"/><Relationship Id="rId15" Type="http://schemas.openxmlformats.org/officeDocument/2006/relationships/image" Target="../media/image401.png"/><Relationship Id="rId16" Type="http://schemas.openxmlformats.org/officeDocument/2006/relationships/image" Target="../media/image402.png"/><Relationship Id="rId17" Type="http://schemas.openxmlformats.org/officeDocument/2006/relationships/image" Target="../media/image403.png"/><Relationship Id="rId18" Type="http://schemas.openxmlformats.org/officeDocument/2006/relationships/image" Target="../media/image404.png"/><Relationship Id="rId19" Type="http://schemas.openxmlformats.org/officeDocument/2006/relationships/image" Target="../media/image405.png"/><Relationship Id="rId20" Type="http://schemas.openxmlformats.org/officeDocument/2006/relationships/image" Target="../media/image406.png"/><Relationship Id="rId21" Type="http://schemas.openxmlformats.org/officeDocument/2006/relationships/image" Target="../media/image407.jpg"/><Relationship Id="rId22" Type="http://schemas.openxmlformats.org/officeDocument/2006/relationships/image" Target="../media/image408.png"/><Relationship Id="rId23" Type="http://schemas.openxmlformats.org/officeDocument/2006/relationships/image" Target="../media/image409.png"/><Relationship Id="rId24" Type="http://schemas.openxmlformats.org/officeDocument/2006/relationships/image" Target="../media/image410.png"/><Relationship Id="rId25" Type="http://schemas.openxmlformats.org/officeDocument/2006/relationships/image" Target="../media/image411.png"/><Relationship Id="rId26" Type="http://schemas.openxmlformats.org/officeDocument/2006/relationships/image" Target="../media/image412.png"/><Relationship Id="rId27" Type="http://schemas.openxmlformats.org/officeDocument/2006/relationships/image" Target="../media/image413.jpg"/><Relationship Id="rId28" Type="http://schemas.openxmlformats.org/officeDocument/2006/relationships/image" Target="../media/image414.png"/><Relationship Id="rId29" Type="http://schemas.openxmlformats.org/officeDocument/2006/relationships/image" Target="../media/image415.png"/><Relationship Id="rId30" Type="http://schemas.openxmlformats.org/officeDocument/2006/relationships/image" Target="../media/image416.png"/><Relationship Id="rId31" Type="http://schemas.openxmlformats.org/officeDocument/2006/relationships/image" Target="../media/image417.png"/><Relationship Id="rId32" Type="http://schemas.openxmlformats.org/officeDocument/2006/relationships/image" Target="../media/image418.png"/><Relationship Id="rId33" Type="http://schemas.openxmlformats.org/officeDocument/2006/relationships/image" Target="../media/image419.png"/><Relationship Id="rId34" Type="http://schemas.openxmlformats.org/officeDocument/2006/relationships/image" Target="../media/image420.png"/><Relationship Id="rId35" Type="http://schemas.openxmlformats.org/officeDocument/2006/relationships/image" Target="../media/image421.png"/><Relationship Id="rId36" Type="http://schemas.openxmlformats.org/officeDocument/2006/relationships/image" Target="../media/image422.png"/><Relationship Id="rId37" Type="http://schemas.openxmlformats.org/officeDocument/2006/relationships/image" Target="../media/image423.png"/><Relationship Id="rId38" Type="http://schemas.openxmlformats.org/officeDocument/2006/relationships/image" Target="../media/image424.png"/><Relationship Id="rId39" Type="http://schemas.openxmlformats.org/officeDocument/2006/relationships/image" Target="../media/image425.png"/><Relationship Id="rId40" Type="http://schemas.openxmlformats.org/officeDocument/2006/relationships/image" Target="../media/image426.jpg"/><Relationship Id="rId41" Type="http://schemas.openxmlformats.org/officeDocument/2006/relationships/image" Target="../media/image427.png"/><Relationship Id="rId42" Type="http://schemas.openxmlformats.org/officeDocument/2006/relationships/image" Target="../media/image428.jpg"/><Relationship Id="rId43" Type="http://schemas.openxmlformats.org/officeDocument/2006/relationships/image" Target="../media/image429.jpg"/><Relationship Id="rId44" Type="http://schemas.openxmlformats.org/officeDocument/2006/relationships/image" Target="../media/image430.jpg"/><Relationship Id="rId45" Type="http://schemas.openxmlformats.org/officeDocument/2006/relationships/image" Target="../media/image431.jpg"/><Relationship Id="rId46" Type="http://schemas.openxmlformats.org/officeDocument/2006/relationships/image" Target="../media/image432.jpg"/><Relationship Id="rId47" Type="http://schemas.openxmlformats.org/officeDocument/2006/relationships/image" Target="../media/image433.jpg"/><Relationship Id="rId48" Type="http://schemas.openxmlformats.org/officeDocument/2006/relationships/image" Target="../media/image434.png"/><Relationship Id="rId49" Type="http://schemas.openxmlformats.org/officeDocument/2006/relationships/image" Target="../media/image435.pn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6.jp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7.jpg"/><Relationship Id="rId3" Type="http://schemas.openxmlformats.org/officeDocument/2006/relationships/image" Target="../media/image438.png"/><Relationship Id="rId4" Type="http://schemas.openxmlformats.org/officeDocument/2006/relationships/image" Target="../media/image439.png"/><Relationship Id="rId5" Type="http://schemas.openxmlformats.org/officeDocument/2006/relationships/image" Target="../media/image440.jp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1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2.png"/><Relationship Id="rId3" Type="http://schemas.openxmlformats.org/officeDocument/2006/relationships/image" Target="../media/image443.png"/><Relationship Id="rId4" Type="http://schemas.openxmlformats.org/officeDocument/2006/relationships/image" Target="../media/image444.png"/><Relationship Id="rId5" Type="http://schemas.openxmlformats.org/officeDocument/2006/relationships/image" Target="../media/image445.png"/><Relationship Id="rId6" Type="http://schemas.openxmlformats.org/officeDocument/2006/relationships/image" Target="../media/image446.png"/><Relationship Id="rId7" Type="http://schemas.openxmlformats.org/officeDocument/2006/relationships/image" Target="../media/image447.png"/><Relationship Id="rId8" Type="http://schemas.openxmlformats.org/officeDocument/2006/relationships/image" Target="../media/image448.png"/><Relationship Id="rId9" Type="http://schemas.openxmlformats.org/officeDocument/2006/relationships/image" Target="../media/image449.png"/><Relationship Id="rId10" Type="http://schemas.openxmlformats.org/officeDocument/2006/relationships/image" Target="../media/image450.png"/><Relationship Id="rId11" Type="http://schemas.openxmlformats.org/officeDocument/2006/relationships/image" Target="../media/image451.png"/><Relationship Id="rId12" Type="http://schemas.openxmlformats.org/officeDocument/2006/relationships/image" Target="../media/image452.png"/><Relationship Id="rId13" Type="http://schemas.openxmlformats.org/officeDocument/2006/relationships/image" Target="../media/image453.png"/><Relationship Id="rId14" Type="http://schemas.openxmlformats.org/officeDocument/2006/relationships/image" Target="../media/image454.png"/><Relationship Id="rId15" Type="http://schemas.openxmlformats.org/officeDocument/2006/relationships/image" Target="../media/image455.png"/><Relationship Id="rId16" Type="http://schemas.openxmlformats.org/officeDocument/2006/relationships/image" Target="../media/image456.png"/><Relationship Id="rId17" Type="http://schemas.openxmlformats.org/officeDocument/2006/relationships/image" Target="../media/image457.png"/><Relationship Id="rId18" Type="http://schemas.openxmlformats.org/officeDocument/2006/relationships/image" Target="../media/image458.png"/><Relationship Id="rId19" Type="http://schemas.openxmlformats.org/officeDocument/2006/relationships/image" Target="../media/image459.jpg"/><Relationship Id="rId20" Type="http://schemas.openxmlformats.org/officeDocument/2006/relationships/image" Target="../media/image460.png"/><Relationship Id="rId21" Type="http://schemas.openxmlformats.org/officeDocument/2006/relationships/image" Target="../media/image461.png"/><Relationship Id="rId22" Type="http://schemas.openxmlformats.org/officeDocument/2006/relationships/image" Target="../media/image462.png"/><Relationship Id="rId23" Type="http://schemas.openxmlformats.org/officeDocument/2006/relationships/image" Target="../media/image463.png"/><Relationship Id="rId24" Type="http://schemas.openxmlformats.org/officeDocument/2006/relationships/image" Target="../media/image464.png"/><Relationship Id="rId25" Type="http://schemas.openxmlformats.org/officeDocument/2006/relationships/image" Target="../media/image465.jpg"/><Relationship Id="rId26" Type="http://schemas.openxmlformats.org/officeDocument/2006/relationships/image" Target="../media/image466.png"/><Relationship Id="rId27" Type="http://schemas.openxmlformats.org/officeDocument/2006/relationships/image" Target="../media/image467.png"/><Relationship Id="rId28" Type="http://schemas.openxmlformats.org/officeDocument/2006/relationships/image" Target="../media/image468.png"/><Relationship Id="rId29" Type="http://schemas.openxmlformats.org/officeDocument/2006/relationships/image" Target="../media/image469.png"/><Relationship Id="rId30" Type="http://schemas.openxmlformats.org/officeDocument/2006/relationships/image" Target="../media/image470.png"/><Relationship Id="rId31" Type="http://schemas.openxmlformats.org/officeDocument/2006/relationships/image" Target="../media/image471.png"/><Relationship Id="rId32" Type="http://schemas.openxmlformats.org/officeDocument/2006/relationships/image" Target="../media/image472.png"/><Relationship Id="rId33" Type="http://schemas.openxmlformats.org/officeDocument/2006/relationships/image" Target="../media/image473.jpg"/><Relationship Id="rId34" Type="http://schemas.openxmlformats.org/officeDocument/2006/relationships/image" Target="../media/image474.jpg"/><Relationship Id="rId35" Type="http://schemas.openxmlformats.org/officeDocument/2006/relationships/image" Target="../media/image475.jpg"/><Relationship Id="rId36" Type="http://schemas.openxmlformats.org/officeDocument/2006/relationships/image" Target="../media/image476.jpg"/><Relationship Id="rId37" Type="http://schemas.openxmlformats.org/officeDocument/2006/relationships/image" Target="../media/image477.jpg"/><Relationship Id="rId38" Type="http://schemas.openxmlformats.org/officeDocument/2006/relationships/image" Target="../media/image478.png"/><Relationship Id="rId39" Type="http://schemas.openxmlformats.org/officeDocument/2006/relationships/image" Target="../media/image479.png"/><Relationship Id="rId40" Type="http://schemas.openxmlformats.org/officeDocument/2006/relationships/image" Target="../media/image480.pn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1.jp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2.jp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3.png"/><Relationship Id="rId3" Type="http://schemas.openxmlformats.org/officeDocument/2006/relationships/image" Target="../media/image484.png"/><Relationship Id="rId4" Type="http://schemas.openxmlformats.org/officeDocument/2006/relationships/image" Target="../media/image485.png"/><Relationship Id="rId5" Type="http://schemas.openxmlformats.org/officeDocument/2006/relationships/image" Target="../media/image486.jp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7.png"/><Relationship Id="rId3" Type="http://schemas.openxmlformats.org/officeDocument/2006/relationships/image" Target="../media/image48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9.jpg"/><Relationship Id="rId3" Type="http://schemas.openxmlformats.org/officeDocument/2006/relationships/image" Target="../media/image490.jpg"/><Relationship Id="rId4" Type="http://schemas.openxmlformats.org/officeDocument/2006/relationships/image" Target="../media/image491.png"/><Relationship Id="rId5" Type="http://schemas.openxmlformats.org/officeDocument/2006/relationships/image" Target="../media/image492.png"/><Relationship Id="rId6" Type="http://schemas.openxmlformats.org/officeDocument/2006/relationships/image" Target="../media/image493.png"/><Relationship Id="rId7" Type="http://schemas.openxmlformats.org/officeDocument/2006/relationships/image" Target="../media/image494.png"/><Relationship Id="rId8" Type="http://schemas.openxmlformats.org/officeDocument/2006/relationships/image" Target="../media/image495.png"/><Relationship Id="rId9" Type="http://schemas.openxmlformats.org/officeDocument/2006/relationships/image" Target="../media/image496.png"/><Relationship Id="rId10" Type="http://schemas.openxmlformats.org/officeDocument/2006/relationships/image" Target="../media/image497.png"/><Relationship Id="rId11" Type="http://schemas.openxmlformats.org/officeDocument/2006/relationships/image" Target="../media/image498.png"/><Relationship Id="rId12" Type="http://schemas.openxmlformats.org/officeDocument/2006/relationships/image" Target="../media/image499.pn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0.png"/><Relationship Id="rId3" Type="http://schemas.openxmlformats.org/officeDocument/2006/relationships/image" Target="../media/image501.png"/><Relationship Id="rId4" Type="http://schemas.openxmlformats.org/officeDocument/2006/relationships/image" Target="../media/image502.png"/><Relationship Id="rId5" Type="http://schemas.openxmlformats.org/officeDocument/2006/relationships/image" Target="../media/image503.png"/><Relationship Id="rId6" Type="http://schemas.openxmlformats.org/officeDocument/2006/relationships/image" Target="../media/image504.png"/><Relationship Id="rId7" Type="http://schemas.openxmlformats.org/officeDocument/2006/relationships/image" Target="../media/image505.jpg"/><Relationship Id="rId8" Type="http://schemas.openxmlformats.org/officeDocument/2006/relationships/image" Target="../media/image506.jpg"/><Relationship Id="rId9" Type="http://schemas.openxmlformats.org/officeDocument/2006/relationships/image" Target="../media/image507.jpg"/><Relationship Id="rId10" Type="http://schemas.openxmlformats.org/officeDocument/2006/relationships/image" Target="../media/image508.pn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9.jpg"/><Relationship Id="rId3" Type="http://schemas.openxmlformats.org/officeDocument/2006/relationships/image" Target="../media/image510.png"/><Relationship Id="rId4" Type="http://schemas.openxmlformats.org/officeDocument/2006/relationships/image" Target="../media/image511.png"/><Relationship Id="rId5" Type="http://schemas.openxmlformats.org/officeDocument/2006/relationships/image" Target="../media/image512.png"/><Relationship Id="rId6" Type="http://schemas.openxmlformats.org/officeDocument/2006/relationships/image" Target="../media/image513.png"/><Relationship Id="rId7" Type="http://schemas.openxmlformats.org/officeDocument/2006/relationships/image" Target="../media/image514.png"/><Relationship Id="rId8" Type="http://schemas.openxmlformats.org/officeDocument/2006/relationships/image" Target="../media/image515.png"/><Relationship Id="rId9" Type="http://schemas.openxmlformats.org/officeDocument/2006/relationships/image" Target="../media/image516.png"/><Relationship Id="rId10" Type="http://schemas.openxmlformats.org/officeDocument/2006/relationships/image" Target="../media/image517.png"/><Relationship Id="rId11" Type="http://schemas.openxmlformats.org/officeDocument/2006/relationships/image" Target="../media/image518.png"/><Relationship Id="rId12" Type="http://schemas.openxmlformats.org/officeDocument/2006/relationships/image" Target="../media/image519.png"/><Relationship Id="rId13" Type="http://schemas.openxmlformats.org/officeDocument/2006/relationships/image" Target="../media/image520.png"/><Relationship Id="rId14" Type="http://schemas.openxmlformats.org/officeDocument/2006/relationships/image" Target="../media/image521.png"/><Relationship Id="rId15" Type="http://schemas.openxmlformats.org/officeDocument/2006/relationships/image" Target="../media/image522.png"/><Relationship Id="rId16" Type="http://schemas.openxmlformats.org/officeDocument/2006/relationships/image" Target="../media/image523.png"/><Relationship Id="rId17" Type="http://schemas.openxmlformats.org/officeDocument/2006/relationships/image" Target="../media/image524.png"/><Relationship Id="rId18" Type="http://schemas.openxmlformats.org/officeDocument/2006/relationships/image" Target="../media/image525.jpg"/><Relationship Id="rId19" Type="http://schemas.openxmlformats.org/officeDocument/2006/relationships/image" Target="../media/image526.jp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7.png"/><Relationship Id="rId3" Type="http://schemas.openxmlformats.org/officeDocument/2006/relationships/image" Target="../media/image528.png"/><Relationship Id="rId4" Type="http://schemas.openxmlformats.org/officeDocument/2006/relationships/image" Target="../media/image529.png"/><Relationship Id="rId5" Type="http://schemas.openxmlformats.org/officeDocument/2006/relationships/image" Target="../media/image530.jpg"/><Relationship Id="rId6" Type="http://schemas.openxmlformats.org/officeDocument/2006/relationships/image" Target="../media/image531.png"/><Relationship Id="rId7" Type="http://schemas.openxmlformats.org/officeDocument/2006/relationships/image" Target="../media/image532.jpg"/><Relationship Id="rId8" Type="http://schemas.openxmlformats.org/officeDocument/2006/relationships/image" Target="../media/image533.png"/><Relationship Id="rId9" Type="http://schemas.openxmlformats.org/officeDocument/2006/relationships/image" Target="../media/image534.jpg"/><Relationship Id="rId10" Type="http://schemas.openxmlformats.org/officeDocument/2006/relationships/image" Target="../media/image535.jpg"/><Relationship Id="rId11" Type="http://schemas.openxmlformats.org/officeDocument/2006/relationships/image" Target="../media/image536.jpg"/><Relationship Id="rId12" Type="http://schemas.openxmlformats.org/officeDocument/2006/relationships/image" Target="../media/image537.jp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8.jpg"/><Relationship Id="rId3" Type="http://schemas.openxmlformats.org/officeDocument/2006/relationships/image" Target="../media/image539.png"/><Relationship Id="rId4" Type="http://schemas.openxmlformats.org/officeDocument/2006/relationships/image" Target="../media/image540.png"/><Relationship Id="rId5" Type="http://schemas.openxmlformats.org/officeDocument/2006/relationships/image" Target="../media/image541.png"/><Relationship Id="rId6" Type="http://schemas.openxmlformats.org/officeDocument/2006/relationships/image" Target="../media/image542.png"/><Relationship Id="rId7" Type="http://schemas.openxmlformats.org/officeDocument/2006/relationships/image" Target="../media/image543.png"/><Relationship Id="rId8" Type="http://schemas.openxmlformats.org/officeDocument/2006/relationships/image" Target="../media/image544.png"/><Relationship Id="rId9" Type="http://schemas.openxmlformats.org/officeDocument/2006/relationships/image" Target="../media/image545.png"/><Relationship Id="rId10" Type="http://schemas.openxmlformats.org/officeDocument/2006/relationships/image" Target="../media/image546.png"/><Relationship Id="rId11" Type="http://schemas.openxmlformats.org/officeDocument/2006/relationships/image" Target="../media/image547.png"/><Relationship Id="rId12" Type="http://schemas.openxmlformats.org/officeDocument/2006/relationships/image" Target="../media/image548.png"/><Relationship Id="rId13" Type="http://schemas.openxmlformats.org/officeDocument/2006/relationships/image" Target="../media/image549.png"/><Relationship Id="rId14" Type="http://schemas.openxmlformats.org/officeDocument/2006/relationships/image" Target="../media/image550.pn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1.jpg"/><Relationship Id="rId3" Type="http://schemas.openxmlformats.org/officeDocument/2006/relationships/image" Target="../media/image552.jpg"/><Relationship Id="rId4" Type="http://schemas.openxmlformats.org/officeDocument/2006/relationships/image" Target="../media/image553.pn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4.jpg"/><Relationship Id="rId3" Type="http://schemas.openxmlformats.org/officeDocument/2006/relationships/image" Target="../media/image555.png"/><Relationship Id="rId4" Type="http://schemas.openxmlformats.org/officeDocument/2006/relationships/image" Target="../media/image556.png"/><Relationship Id="rId5" Type="http://schemas.openxmlformats.org/officeDocument/2006/relationships/image" Target="../media/image557.png"/><Relationship Id="rId6" Type="http://schemas.openxmlformats.org/officeDocument/2006/relationships/image" Target="../media/image558.jp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9.png"/><Relationship Id="rId3" Type="http://schemas.openxmlformats.org/officeDocument/2006/relationships/image" Target="../media/image560.png"/><Relationship Id="rId4" Type="http://schemas.openxmlformats.org/officeDocument/2006/relationships/image" Target="../media/image561.png"/><Relationship Id="rId5" Type="http://schemas.openxmlformats.org/officeDocument/2006/relationships/image" Target="../media/image562.png"/><Relationship Id="rId6" Type="http://schemas.openxmlformats.org/officeDocument/2006/relationships/image" Target="../media/image563.png"/><Relationship Id="rId7" Type="http://schemas.openxmlformats.org/officeDocument/2006/relationships/image" Target="../media/image564.pn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5.jpg"/><Relationship Id="rId3" Type="http://schemas.openxmlformats.org/officeDocument/2006/relationships/image" Target="../media/image566.png"/><Relationship Id="rId4" Type="http://schemas.openxmlformats.org/officeDocument/2006/relationships/image" Target="../media/image567.pn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8.png"/><Relationship Id="rId3" Type="http://schemas.openxmlformats.org/officeDocument/2006/relationships/image" Target="../media/image569.png"/><Relationship Id="rId4" Type="http://schemas.openxmlformats.org/officeDocument/2006/relationships/image" Target="../media/image570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1596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8788" y="1684020"/>
            <a:ext cx="6803135" cy="2645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884414" y="6313566"/>
            <a:ext cx="1187056" cy="4998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73760" y="6239459"/>
            <a:ext cx="3776979" cy="514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9D032A"/>
                </a:solidFill>
                <a:latin typeface="Arial"/>
                <a:cs typeface="Arial"/>
              </a:rPr>
              <a:t>Opraco</a:t>
            </a:r>
            <a:r>
              <a:rPr dirty="0" sz="1400" spc="-20">
                <a:solidFill>
                  <a:srgbClr val="9D032A"/>
                </a:solidFill>
                <a:latin typeface="Arial"/>
                <a:cs typeface="Arial"/>
              </a:rPr>
              <a:t>w</a:t>
            </a:r>
            <a:r>
              <a:rPr dirty="0" sz="1400">
                <a:solidFill>
                  <a:srgbClr val="9D032A"/>
                </a:solidFill>
                <a:latin typeface="Arial"/>
                <a:cs typeface="Arial"/>
              </a:rPr>
              <a:t>anie:</a:t>
            </a:r>
            <a:r>
              <a:rPr dirty="0" sz="1400" spc="-35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9D032A"/>
                </a:solidFill>
                <a:latin typeface="Arial"/>
                <a:cs typeface="Arial"/>
              </a:rPr>
              <a:t>D</a:t>
            </a:r>
            <a:r>
              <a:rPr dirty="0" sz="1400">
                <a:solidFill>
                  <a:srgbClr val="9D032A"/>
                </a:solidFill>
                <a:latin typeface="Arial"/>
                <a:cs typeface="Arial"/>
              </a:rPr>
              <a:t>orota</a:t>
            </a:r>
            <a:r>
              <a:rPr dirty="0" sz="1400" spc="-30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9D032A"/>
                </a:solidFill>
                <a:latin typeface="Arial"/>
                <a:cs typeface="Arial"/>
              </a:rPr>
              <a:t>Biało</a:t>
            </a:r>
            <a:r>
              <a:rPr dirty="0" sz="1400" spc="-20">
                <a:solidFill>
                  <a:srgbClr val="9D032A"/>
                </a:solidFill>
                <a:latin typeface="Arial"/>
                <a:cs typeface="Arial"/>
              </a:rPr>
              <a:t>w</a:t>
            </a:r>
            <a:r>
              <a:rPr dirty="0" sz="1400">
                <a:solidFill>
                  <a:srgbClr val="9D032A"/>
                </a:solidFill>
                <a:latin typeface="Arial"/>
                <a:cs typeface="Arial"/>
              </a:rPr>
              <a:t>ąs</a:t>
            </a:r>
            <a:r>
              <a:rPr dirty="0" sz="1400" spc="-5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9D032A"/>
                </a:solidFill>
                <a:latin typeface="Arial"/>
                <a:cs typeface="Arial"/>
              </a:rPr>
              <a:t>&amp;</a:t>
            </a:r>
            <a:r>
              <a:rPr dirty="0" sz="1400" spc="-80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9D032A"/>
                </a:solidFill>
                <a:latin typeface="Arial"/>
                <a:cs typeface="Arial"/>
              </a:rPr>
              <a:t>Adam</a:t>
            </a:r>
            <a:r>
              <a:rPr dirty="0" sz="1400" spc="-10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9D032A"/>
                </a:solidFill>
                <a:latin typeface="Arial"/>
                <a:cs typeface="Arial"/>
              </a:rPr>
              <a:t>M</a:t>
            </a:r>
            <a:r>
              <a:rPr dirty="0" sz="1400">
                <a:solidFill>
                  <a:srgbClr val="9D032A"/>
                </a:solidFill>
                <a:latin typeface="Arial"/>
                <a:cs typeface="Arial"/>
              </a:rPr>
              <a:t>ichcik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1400">
                <a:solidFill>
                  <a:srgbClr val="9D032A"/>
                </a:solidFill>
                <a:latin typeface="Arial"/>
                <a:cs typeface="Arial"/>
              </a:rPr>
              <a:t>©</a:t>
            </a:r>
            <a:r>
              <a:rPr dirty="0" sz="1400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9D032A"/>
                </a:solidFill>
                <a:latin typeface="Arial"/>
                <a:cs typeface="Arial"/>
              </a:rPr>
              <a:t>Krajo</a:t>
            </a:r>
            <a:r>
              <a:rPr dirty="0" sz="1400" spc="-20">
                <a:solidFill>
                  <a:srgbClr val="9D032A"/>
                </a:solidFill>
                <a:latin typeface="Arial"/>
                <a:cs typeface="Arial"/>
              </a:rPr>
              <a:t>w</a:t>
            </a:r>
            <a:r>
              <a:rPr dirty="0" sz="1400">
                <a:solidFill>
                  <a:srgbClr val="9D032A"/>
                </a:solidFill>
                <a:latin typeface="Arial"/>
                <a:cs typeface="Arial"/>
              </a:rPr>
              <a:t>e</a:t>
            </a:r>
            <a:r>
              <a:rPr dirty="0" sz="1400" spc="-10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9D032A"/>
                </a:solidFill>
                <a:latin typeface="Arial"/>
                <a:cs typeface="Arial"/>
              </a:rPr>
              <a:t>Biuro</a:t>
            </a:r>
            <a:r>
              <a:rPr dirty="0" sz="1400" spc="-20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1400" spc="5">
                <a:solidFill>
                  <a:srgbClr val="9D032A"/>
                </a:solidFill>
                <a:latin typeface="Arial"/>
                <a:cs typeface="Arial"/>
              </a:rPr>
              <a:t>W</a:t>
            </a:r>
            <a:r>
              <a:rPr dirty="0" sz="1400" spc="-20">
                <a:solidFill>
                  <a:srgbClr val="9D032A"/>
                </a:solidFill>
                <a:latin typeface="Arial"/>
                <a:cs typeface="Arial"/>
              </a:rPr>
              <a:t>y</a:t>
            </a:r>
            <a:r>
              <a:rPr dirty="0" sz="1400">
                <a:solidFill>
                  <a:srgbClr val="9D032A"/>
                </a:solidFill>
                <a:latin typeface="Arial"/>
                <a:cs typeface="Arial"/>
              </a:rPr>
              <a:t>borcze</a:t>
            </a:r>
            <a:r>
              <a:rPr dirty="0" sz="1400" spc="-45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9D032A"/>
                </a:solidFill>
                <a:latin typeface="Arial"/>
                <a:cs typeface="Arial"/>
              </a:rPr>
              <a:t>2015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1017" y="4373626"/>
            <a:ext cx="6149340" cy="863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85">
                <a:latin typeface="Franklin Gothic Medium"/>
                <a:cs typeface="Franklin Gothic Medium"/>
              </a:rPr>
              <a:t>Sz</a:t>
            </a:r>
            <a:r>
              <a:rPr dirty="0" sz="2800" spc="-220">
                <a:latin typeface="Franklin Gothic Medium"/>
                <a:cs typeface="Franklin Gothic Medium"/>
              </a:rPr>
              <a:t>k</a:t>
            </a:r>
            <a:r>
              <a:rPr dirty="0" sz="2800" spc="-135">
                <a:latin typeface="Franklin Gothic Medium"/>
                <a:cs typeface="Franklin Gothic Medium"/>
              </a:rPr>
              <a:t>olenie</a:t>
            </a:r>
            <a:endParaRPr sz="28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2800" spc="-120">
                <a:latin typeface="Franklin Gothic Medium"/>
                <a:cs typeface="Franklin Gothic Medium"/>
              </a:rPr>
              <a:t>dl</a:t>
            </a:r>
            <a:r>
              <a:rPr dirty="0" sz="2800" spc="-155">
                <a:latin typeface="Franklin Gothic Medium"/>
                <a:cs typeface="Franklin Gothic Medium"/>
              </a:rPr>
              <a:t>a</a:t>
            </a:r>
            <a:r>
              <a:rPr dirty="0" sz="2800" spc="-180">
                <a:latin typeface="Franklin Gothic Medium"/>
                <a:cs typeface="Franklin Gothic Medium"/>
              </a:rPr>
              <a:t> </a:t>
            </a:r>
            <a:r>
              <a:rPr dirty="0" sz="2800" spc="-215">
                <a:latin typeface="Franklin Gothic Medium"/>
                <a:cs typeface="Franklin Gothic Medium"/>
              </a:rPr>
              <a:t>obwod</a:t>
            </a:r>
            <a:r>
              <a:rPr dirty="0" sz="2800" spc="-215">
                <a:latin typeface="Franklin Gothic Medium"/>
                <a:cs typeface="Franklin Gothic Medium"/>
              </a:rPr>
              <a:t>o</a:t>
            </a:r>
            <a:r>
              <a:rPr dirty="0" sz="2800" spc="-355">
                <a:latin typeface="Franklin Gothic Medium"/>
                <a:cs typeface="Franklin Gothic Medium"/>
              </a:rPr>
              <a:t>w</a:t>
            </a:r>
            <a:r>
              <a:rPr dirty="0" sz="2800" spc="-240">
                <a:latin typeface="Franklin Gothic Medium"/>
                <a:cs typeface="Franklin Gothic Medium"/>
              </a:rPr>
              <a:t>y</a:t>
            </a:r>
            <a:r>
              <a:rPr dirty="0" sz="2800" spc="-125">
                <a:latin typeface="Franklin Gothic Medium"/>
                <a:cs typeface="Franklin Gothic Medium"/>
              </a:rPr>
              <a:t>ch</a:t>
            </a:r>
            <a:r>
              <a:rPr dirty="0" sz="2800" spc="-140">
                <a:latin typeface="Franklin Gothic Medium"/>
                <a:cs typeface="Franklin Gothic Medium"/>
              </a:rPr>
              <a:t> </a:t>
            </a:r>
            <a:r>
              <a:rPr dirty="0" sz="2800" spc="-235">
                <a:latin typeface="Franklin Gothic Medium"/>
                <a:cs typeface="Franklin Gothic Medium"/>
              </a:rPr>
              <a:t>k</a:t>
            </a:r>
            <a:r>
              <a:rPr dirty="0" sz="2800" spc="-145">
                <a:latin typeface="Franklin Gothic Medium"/>
                <a:cs typeface="Franklin Gothic Medium"/>
              </a:rPr>
              <a:t>omisji</a:t>
            </a:r>
            <a:r>
              <a:rPr dirty="0" sz="2800" spc="-190">
                <a:latin typeface="Franklin Gothic Medium"/>
                <a:cs typeface="Franklin Gothic Medium"/>
              </a:rPr>
              <a:t> </a:t>
            </a:r>
            <a:r>
              <a:rPr dirty="0" sz="2800" spc="-195">
                <a:latin typeface="Franklin Gothic Medium"/>
                <a:cs typeface="Franklin Gothic Medium"/>
              </a:rPr>
              <a:t>d</a:t>
            </a:r>
            <a:r>
              <a:rPr dirty="0" sz="2800" spc="-185">
                <a:latin typeface="Franklin Gothic Medium"/>
                <a:cs typeface="Franklin Gothic Medium"/>
              </a:rPr>
              <a:t>o</a:t>
            </a:r>
            <a:r>
              <a:rPr dirty="0" sz="2800" spc="-180">
                <a:latin typeface="Franklin Gothic Medium"/>
                <a:cs typeface="Franklin Gothic Medium"/>
              </a:rPr>
              <a:t> </a:t>
            </a:r>
            <a:r>
              <a:rPr dirty="0" sz="2800" spc="-140">
                <a:latin typeface="Franklin Gothic Medium"/>
                <a:cs typeface="Franklin Gothic Medium"/>
              </a:rPr>
              <a:t>s</a:t>
            </a:r>
            <a:r>
              <a:rPr dirty="0" sz="2800" spc="-175">
                <a:latin typeface="Franklin Gothic Medium"/>
                <a:cs typeface="Franklin Gothic Medium"/>
              </a:rPr>
              <a:t>p</a:t>
            </a:r>
            <a:r>
              <a:rPr dirty="0" sz="2800" spc="-195">
                <a:latin typeface="Franklin Gothic Medium"/>
                <a:cs typeface="Franklin Gothic Medium"/>
              </a:rPr>
              <a:t>raw</a:t>
            </a:r>
            <a:r>
              <a:rPr dirty="0" sz="2800" spc="-145">
                <a:latin typeface="Franklin Gothic Medium"/>
                <a:cs typeface="Franklin Gothic Medium"/>
              </a:rPr>
              <a:t> </a:t>
            </a:r>
            <a:r>
              <a:rPr dirty="0" sz="2800" spc="-100">
                <a:latin typeface="Franklin Gothic Medium"/>
                <a:cs typeface="Franklin Gothic Medium"/>
              </a:rPr>
              <a:t>r</a:t>
            </a:r>
            <a:r>
              <a:rPr dirty="0" sz="2800" spc="-170">
                <a:latin typeface="Franklin Gothic Medium"/>
                <a:cs typeface="Franklin Gothic Medium"/>
              </a:rPr>
              <a:t>e</a:t>
            </a:r>
            <a:r>
              <a:rPr dirty="0" sz="2800" spc="-120">
                <a:latin typeface="Franklin Gothic Medium"/>
                <a:cs typeface="Franklin Gothic Medium"/>
              </a:rPr>
              <a:t>fer</a:t>
            </a:r>
            <a:r>
              <a:rPr dirty="0" sz="2800" spc="-170">
                <a:latin typeface="Franklin Gothic Medium"/>
                <a:cs typeface="Franklin Gothic Medium"/>
              </a:rPr>
              <a:t>e</a:t>
            </a:r>
            <a:r>
              <a:rPr dirty="0" sz="2800" spc="-185">
                <a:latin typeface="Franklin Gothic Medium"/>
                <a:cs typeface="Franklin Gothic Medium"/>
              </a:rPr>
              <a:t>nd</a:t>
            </a:r>
            <a:r>
              <a:rPr dirty="0" sz="2800" spc="-190">
                <a:latin typeface="Franklin Gothic Medium"/>
                <a:cs typeface="Franklin Gothic Medium"/>
              </a:rPr>
              <a:t>u</a:t>
            </a:r>
            <a:r>
              <a:rPr dirty="0" sz="2800" spc="-484">
                <a:latin typeface="Franklin Gothic Medium"/>
                <a:cs typeface="Franklin Gothic Medium"/>
              </a:rPr>
              <a:t>m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4970" y="3645027"/>
            <a:ext cx="8425815" cy="0"/>
          </a:xfrm>
          <a:custGeom>
            <a:avLst/>
            <a:gdLst/>
            <a:ahLst/>
            <a:cxnLst/>
            <a:rect l="l" t="t" r="r" b="b"/>
            <a:pathLst>
              <a:path w="8425815" h="0">
                <a:moveTo>
                  <a:pt x="0" y="0"/>
                </a:moveTo>
                <a:lnTo>
                  <a:pt x="8425561" y="0"/>
                </a:lnTo>
              </a:path>
            </a:pathLst>
          </a:custGeom>
          <a:ln w="2857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4205478"/>
            <a:ext cx="8664575" cy="1840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2000" spc="-5">
                <a:latin typeface="Franklin Gothic Medium"/>
                <a:cs typeface="Franklin Gothic Medium"/>
              </a:rPr>
              <a:t>Ob</a:t>
            </a:r>
            <a:r>
              <a:rPr dirty="0" sz="2000" spc="-15">
                <a:latin typeface="Franklin Gothic Medium"/>
                <a:cs typeface="Franklin Gothic Medium"/>
              </a:rPr>
              <a:t>s</a:t>
            </a:r>
            <a:r>
              <a:rPr dirty="0" sz="2000" spc="-10">
                <a:latin typeface="Franklin Gothic Medium"/>
                <a:cs typeface="Franklin Gothic Medium"/>
              </a:rPr>
              <a:t>e</a:t>
            </a:r>
            <a:r>
              <a:rPr dirty="0" sz="2000" spc="35">
                <a:latin typeface="Franklin Gothic Medium"/>
                <a:cs typeface="Franklin Gothic Medium"/>
              </a:rPr>
              <a:t>r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35">
                <a:latin typeface="Franklin Gothic Medium"/>
                <a:cs typeface="Franklin Gothic Medium"/>
              </a:rPr>
              <a:t>a</a:t>
            </a:r>
            <a:r>
              <a:rPr dirty="0" sz="2000" spc="-70">
                <a:latin typeface="Franklin Gothic Medium"/>
                <a:cs typeface="Franklin Gothic Medium"/>
              </a:rPr>
              <a:t>t</a:t>
            </a:r>
            <a:r>
              <a:rPr dirty="0" sz="2000" spc="-15">
                <a:latin typeface="Franklin Gothic Medium"/>
                <a:cs typeface="Franklin Gothic Medium"/>
              </a:rPr>
              <a:t>o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 spc="-25">
                <a:latin typeface="Franklin Gothic Medium"/>
                <a:cs typeface="Franklin Gothic Medium"/>
              </a:rPr>
              <a:t>z</a:t>
            </a:r>
            <a:r>
              <a:rPr dirty="0" sz="2000" spc="-25">
                <a:latin typeface="Franklin Gothic Medium"/>
                <a:cs typeface="Franklin Gothic Medium"/>
              </a:rPr>
              <a:t>y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195">
                <a:latin typeface="Franklin Gothic Medium"/>
                <a:cs typeface="Franklin Gothic Medium"/>
              </a:rPr>
              <a:t> </a:t>
            </a:r>
            <a:r>
              <a:rPr dirty="0" sz="2000" spc="-50">
                <a:latin typeface="Franklin Gothic Medium"/>
                <a:cs typeface="Franklin Gothic Medium"/>
              </a:rPr>
              <a:t>mi</a:t>
            </a:r>
            <a:r>
              <a:rPr dirty="0" sz="2000" spc="-65">
                <a:latin typeface="Franklin Gothic Medium"/>
                <a:cs typeface="Franklin Gothic Medium"/>
              </a:rPr>
              <a:t>ę</a:t>
            </a:r>
            <a:r>
              <a:rPr dirty="0" sz="2000" spc="-15">
                <a:latin typeface="Franklin Gothic Medium"/>
                <a:cs typeface="Franklin Gothic Medium"/>
              </a:rPr>
              <a:t>dz</a:t>
            </a:r>
            <a:r>
              <a:rPr dirty="0" sz="2000" spc="-30">
                <a:latin typeface="Franklin Gothic Medium"/>
                <a:cs typeface="Franklin Gothic Medium"/>
              </a:rPr>
              <a:t>y</a:t>
            </a:r>
            <a:r>
              <a:rPr dirty="0" sz="2000" spc="-10">
                <a:latin typeface="Franklin Gothic Medium"/>
                <a:cs typeface="Franklin Gothic Medium"/>
              </a:rPr>
              <a:t>na</a:t>
            </a:r>
            <a:r>
              <a:rPr dirty="0" sz="2000" spc="-50">
                <a:latin typeface="Franklin Gothic Medium"/>
                <a:cs typeface="Franklin Gothic Medium"/>
              </a:rPr>
              <a:t>r</a:t>
            </a:r>
            <a:r>
              <a:rPr dirty="0" sz="2000" spc="-10">
                <a:latin typeface="Franklin Gothic Medium"/>
                <a:cs typeface="Franklin Gothic Medium"/>
              </a:rPr>
              <a:t>od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50">
                <a:latin typeface="Franklin Gothic Medium"/>
                <a:cs typeface="Franklin Gothic Medium"/>
              </a:rPr>
              <a:t>wi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204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>
                <a:latin typeface="Franklin Gothic Medium"/>
                <a:cs typeface="Franklin Gothic Medium"/>
              </a:rPr>
              <a:t>z</a:t>
            </a:r>
            <a:r>
              <a:rPr dirty="0" sz="2000" spc="5">
                <a:latin typeface="Franklin Gothic Medium"/>
                <a:cs typeface="Franklin Gothic Medium"/>
              </a:rPr>
              <a:t>ed</a:t>
            </a:r>
            <a:r>
              <a:rPr dirty="0" sz="2000" spc="-5">
                <a:latin typeface="Franklin Gothic Medium"/>
                <a:cs typeface="Franklin Gothic Medium"/>
              </a:rPr>
              <a:t>s</a:t>
            </a:r>
            <a:r>
              <a:rPr dirty="0" sz="2000" spc="-50">
                <a:latin typeface="Franklin Gothic Medium"/>
                <a:cs typeface="Franklin Gothic Medium"/>
              </a:rPr>
              <a:t>t</a:t>
            </a:r>
            <a:r>
              <a:rPr dirty="0" sz="2000" spc="-65">
                <a:latin typeface="Franklin Gothic Medium"/>
                <a:cs typeface="Franklin Gothic Medium"/>
              </a:rPr>
              <a:t>a</a:t>
            </a:r>
            <a:r>
              <a:rPr dirty="0" sz="2000" spc="-40">
                <a:latin typeface="Franklin Gothic Medium"/>
                <a:cs typeface="Franklin Gothic Medium"/>
              </a:rPr>
              <a:t>wią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200">
                <a:latin typeface="Franklin Gothic Medium"/>
                <a:cs typeface="Franklin Gothic Medium"/>
              </a:rPr>
              <a:t> </a:t>
            </a:r>
            <a:r>
              <a:rPr dirty="0" sz="2000" spc="-105">
                <a:latin typeface="Franklin Gothic Medium"/>
                <a:cs typeface="Franklin Gothic Medium"/>
              </a:rPr>
              <a:t>k</a:t>
            </a:r>
            <a:r>
              <a:rPr dirty="0" sz="2000" spc="-35">
                <a:latin typeface="Franklin Gothic Medium"/>
                <a:cs typeface="Franklin Gothic Medium"/>
              </a:rPr>
              <a:t>omi</a:t>
            </a:r>
            <a:r>
              <a:rPr dirty="0" sz="2000" spc="-40">
                <a:latin typeface="Franklin Gothic Medium"/>
                <a:cs typeface="Franklin Gothic Medium"/>
              </a:rPr>
              <a:t>s</a:t>
            </a:r>
            <a:r>
              <a:rPr dirty="0" sz="2000" spc="-35">
                <a:latin typeface="Franklin Gothic Medium"/>
                <a:cs typeface="Franklin Gothic Medium"/>
              </a:rPr>
              <a:t>ji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185">
                <a:latin typeface="Franklin Gothic Medium"/>
                <a:cs typeface="Franklin Gothic Medium"/>
              </a:rPr>
              <a:t> 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110" b="1">
                <a:latin typeface="Calibri"/>
                <a:cs typeface="Calibri"/>
              </a:rPr>
              <a:t>a</a:t>
            </a:r>
            <a:r>
              <a:rPr dirty="0" sz="2000" spc="80" b="1">
                <a:latin typeface="Calibri"/>
                <a:cs typeface="Calibri"/>
              </a:rPr>
              <a:t>ś</a:t>
            </a:r>
            <a:r>
              <a:rPr dirty="0" sz="2000" spc="10" b="1">
                <a:latin typeface="Calibri"/>
                <a:cs typeface="Calibri"/>
              </a:rPr>
              <a:t>wiadcz</a:t>
            </a:r>
            <a:r>
              <a:rPr dirty="0" sz="2000" spc="-5" b="1">
                <a:latin typeface="Calibri"/>
                <a:cs typeface="Calibri"/>
              </a:rPr>
              <a:t>e</a:t>
            </a:r>
            <a:r>
              <a:rPr dirty="0" sz="2000" spc="5" b="1">
                <a:latin typeface="Calibri"/>
                <a:cs typeface="Calibri"/>
              </a:rPr>
              <a:t>nie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100" b="1">
                <a:latin typeface="Calibri"/>
                <a:cs typeface="Calibri"/>
              </a:rPr>
              <a:t> </a:t>
            </a:r>
            <a:r>
              <a:rPr dirty="0" sz="2000" spc="-80">
                <a:latin typeface="Franklin Gothic Medium"/>
                <a:cs typeface="Franklin Gothic Medium"/>
              </a:rPr>
              <a:t>w</a:t>
            </a:r>
            <a:r>
              <a:rPr dirty="0" sz="2000" spc="-25">
                <a:latin typeface="Franklin Gothic Medium"/>
                <a:cs typeface="Franklin Gothic Medium"/>
              </a:rPr>
              <a:t>yd</a:t>
            </a:r>
            <a:r>
              <a:rPr dirty="0" sz="2000" spc="-40">
                <a:latin typeface="Franklin Gothic Medium"/>
                <a:cs typeface="Franklin Gothic Medium"/>
              </a:rPr>
              <a:t>a</a:t>
            </a:r>
            <a:r>
              <a:rPr dirty="0" sz="2000" spc="-10">
                <a:latin typeface="Franklin Gothic Medium"/>
                <a:cs typeface="Franklin Gothic Medium"/>
              </a:rPr>
              <a:t>n</a:t>
            </a:r>
            <a:r>
              <a:rPr dirty="0" sz="2000" spc="-5">
                <a:latin typeface="Franklin Gothic Medium"/>
                <a:cs typeface="Franklin Gothic Medium"/>
              </a:rPr>
              <a:t>e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>
                <a:latin typeface="Franklin Gothic Medium"/>
                <a:cs typeface="Franklin Gothic Medium"/>
              </a:rPr>
              <a:t>ze</a:t>
            </a:r>
            <a:r>
              <a:rPr dirty="0" sz="2000" spc="5">
                <a:latin typeface="Franklin Gothic Medium"/>
                <a:cs typeface="Franklin Gothic Medium"/>
              </a:rPr>
              <a:t>z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10">
                <a:latin typeface="Franklin Gothic Medium"/>
                <a:cs typeface="Franklin Gothic Medium"/>
              </a:rPr>
              <a:t> </a:t>
            </a:r>
            <a:r>
              <a:rPr dirty="0" sz="2000" spc="-60">
                <a:latin typeface="Franklin Gothic Medium"/>
                <a:cs typeface="Franklin Gothic Medium"/>
              </a:rPr>
              <a:t>PK</a:t>
            </a:r>
            <a:r>
              <a:rPr dirty="0" sz="2000" spc="-160">
                <a:latin typeface="Franklin Gothic Medium"/>
                <a:cs typeface="Franklin Gothic Medium"/>
              </a:rPr>
              <a:t>W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04">
                <a:latin typeface="Franklin Gothic Medium"/>
                <a:cs typeface="Franklin Gothic Medium"/>
              </a:rPr>
              <a:t> 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5">
                <a:latin typeface="Franklin Gothic Medium"/>
                <a:cs typeface="Franklin Gothic Medium"/>
              </a:rPr>
              <a:t>bse</a:t>
            </a:r>
            <a:r>
              <a:rPr dirty="0" sz="2000" spc="40">
                <a:latin typeface="Franklin Gothic Medium"/>
                <a:cs typeface="Franklin Gothic Medium"/>
              </a:rPr>
              <a:t>r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35">
                <a:latin typeface="Franklin Gothic Medium"/>
                <a:cs typeface="Franklin Gothic Medium"/>
              </a:rPr>
              <a:t>a</a:t>
            </a:r>
            <a:r>
              <a:rPr dirty="0" sz="2000" spc="-70">
                <a:latin typeface="Franklin Gothic Medium"/>
                <a:cs typeface="Franklin Gothic Medium"/>
              </a:rPr>
              <a:t>t</a:t>
            </a:r>
            <a:r>
              <a:rPr dirty="0" sz="2000" spc="-15">
                <a:latin typeface="Franklin Gothic Medium"/>
                <a:cs typeface="Franklin Gothic Medium"/>
              </a:rPr>
              <a:t>o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 spc="-25">
                <a:latin typeface="Franklin Gothic Medium"/>
                <a:cs typeface="Franklin Gothic Medium"/>
              </a:rPr>
              <a:t>z</a:t>
            </a:r>
            <a:r>
              <a:rPr dirty="0" sz="2000" spc="-25">
                <a:latin typeface="Franklin Gothic Medium"/>
                <a:cs typeface="Franklin Gothic Medium"/>
              </a:rPr>
              <a:t>y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15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p</a:t>
            </a:r>
            <a:r>
              <a:rPr dirty="0" sz="2000" spc="-10">
                <a:latin typeface="Franklin Gothic Medium"/>
                <a:cs typeface="Franklin Gothic Medium"/>
              </a:rPr>
              <a:t>os</a:t>
            </a:r>
            <a:r>
              <a:rPr dirty="0" sz="2000" spc="-15">
                <a:latin typeface="Franklin Gothic Medium"/>
                <a:cs typeface="Franklin Gothic Medium"/>
              </a:rPr>
              <a:t>i</a:t>
            </a:r>
            <a:r>
              <a:rPr dirty="0" sz="2000" spc="-15">
                <a:latin typeface="Franklin Gothic Medium"/>
                <a:cs typeface="Franklin Gothic Medium"/>
              </a:rPr>
              <a:t>ad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j</a:t>
            </a:r>
            <a:r>
              <a:rPr dirty="0" sz="2000" spc="-25">
                <a:latin typeface="Franklin Gothic Medium"/>
                <a:cs typeface="Franklin Gothic Medium"/>
              </a:rPr>
              <a:t>ą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10">
                <a:latin typeface="Franklin Gothic Medium"/>
                <a:cs typeface="Franklin Gothic Medium"/>
              </a:rPr>
              <a:t> </a:t>
            </a:r>
            <a:r>
              <a:rPr dirty="0" sz="2000" b="1">
                <a:latin typeface="Calibri"/>
                <a:cs typeface="Calibri"/>
              </a:rPr>
              <a:t>u</a:t>
            </a:r>
            <a:r>
              <a:rPr dirty="0" sz="2000" spc="10" b="1">
                <a:latin typeface="Calibri"/>
                <a:cs typeface="Calibri"/>
              </a:rPr>
              <a:t>p</a:t>
            </a:r>
            <a:r>
              <a:rPr dirty="0" sz="2000" spc="5" b="1">
                <a:latin typeface="Calibri"/>
                <a:cs typeface="Calibri"/>
              </a:rPr>
              <a:t>r</a:t>
            </a:r>
            <a:r>
              <a:rPr dirty="0" sz="2000" spc="-35" b="1">
                <a:latin typeface="Calibri"/>
                <a:cs typeface="Calibri"/>
              </a:rPr>
              <a:t>a</a:t>
            </a:r>
            <a:r>
              <a:rPr dirty="0" sz="2000" spc="-95" b="1">
                <a:latin typeface="Calibri"/>
                <a:cs typeface="Calibri"/>
              </a:rPr>
              <a:t>w</a:t>
            </a:r>
            <a:r>
              <a:rPr dirty="0" sz="2000" spc="-60" b="1">
                <a:latin typeface="Calibri"/>
                <a:cs typeface="Calibri"/>
              </a:rPr>
              <a:t>n</a:t>
            </a:r>
            <a:r>
              <a:rPr dirty="0" sz="2000" spc="5" b="1">
                <a:latin typeface="Calibri"/>
                <a:cs typeface="Calibri"/>
              </a:rPr>
              <a:t>ieni</a:t>
            </a:r>
            <a:r>
              <a:rPr dirty="0" sz="2000" spc="10" b="1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11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m</a:t>
            </a:r>
            <a:r>
              <a:rPr dirty="0" sz="2000" spc="50" b="1">
                <a:latin typeface="Calibri"/>
                <a:cs typeface="Calibri"/>
              </a:rPr>
              <a:t>ę</a:t>
            </a:r>
            <a:r>
              <a:rPr dirty="0" sz="2000" spc="30" b="1">
                <a:latin typeface="Calibri"/>
                <a:cs typeface="Calibri"/>
              </a:rPr>
              <a:t>ż</a:t>
            </a:r>
            <a:r>
              <a:rPr dirty="0" sz="2000" spc="-45" b="1">
                <a:latin typeface="Calibri"/>
                <a:cs typeface="Calibri"/>
              </a:rPr>
              <a:t>ó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110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zau</a:t>
            </a:r>
            <a:r>
              <a:rPr dirty="0" sz="2000" spc="-5" b="1">
                <a:latin typeface="Calibri"/>
                <a:cs typeface="Calibri"/>
              </a:rPr>
              <a:t>f</a:t>
            </a:r>
            <a:r>
              <a:rPr dirty="0" sz="2000" spc="20" b="1">
                <a:latin typeface="Calibri"/>
                <a:cs typeface="Calibri"/>
              </a:rPr>
              <a:t>an</a:t>
            </a:r>
            <a:r>
              <a:rPr dirty="0" sz="2000" spc="15" b="1">
                <a:latin typeface="Calibri"/>
                <a:cs typeface="Calibri"/>
              </a:rPr>
              <a:t>i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5">
                <a:latin typeface="Franklin Gothic Medium"/>
                <a:cs typeface="Franklin Gothic Medium"/>
              </a:rPr>
              <a:t>,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20">
                <a:latin typeface="Franklin Gothic Medium"/>
                <a:cs typeface="Franklin Gothic Medium"/>
              </a:rPr>
              <a:t> </a:t>
            </a:r>
            <a:r>
              <a:rPr dirty="0" sz="2000" spc="10">
                <a:latin typeface="Franklin Gothic Medium"/>
                <a:cs typeface="Franklin Gothic Medium"/>
              </a:rPr>
              <a:t>z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20">
                <a:latin typeface="Franklin Gothic Medium"/>
                <a:cs typeface="Franklin Gothic Medium"/>
              </a:rPr>
              <a:t> </a:t>
            </a:r>
            <a:r>
              <a:rPr dirty="0" sz="2000" spc="-45">
                <a:latin typeface="Franklin Gothic Medium"/>
                <a:cs typeface="Franklin Gothic Medium"/>
              </a:rPr>
              <a:t>wyj</a:t>
            </a:r>
            <a:r>
              <a:rPr dirty="0" sz="2000" spc="-60">
                <a:latin typeface="Franklin Gothic Medium"/>
                <a:cs typeface="Franklin Gothic Medium"/>
              </a:rPr>
              <a:t>ą</a:t>
            </a:r>
            <a:r>
              <a:rPr dirty="0" sz="2000" spc="-30">
                <a:latin typeface="Franklin Gothic Medium"/>
                <a:cs typeface="Franklin Gothic Medium"/>
              </a:rPr>
              <a:t>tki</a:t>
            </a:r>
            <a:r>
              <a:rPr dirty="0" sz="2000" spc="-60">
                <a:latin typeface="Franklin Gothic Medium"/>
                <a:cs typeface="Franklin Gothic Medium"/>
              </a:rPr>
              <a:t>e</a:t>
            </a:r>
            <a:r>
              <a:rPr dirty="0" sz="2000" spc="-110">
                <a:latin typeface="Franklin Gothic Medium"/>
                <a:cs typeface="Franklin Gothic Medium"/>
              </a:rPr>
              <a:t>m</a:t>
            </a:r>
            <a:r>
              <a:rPr dirty="0" sz="2000" spc="-35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pr</a:t>
            </a:r>
            <a:r>
              <a:rPr dirty="0" sz="2000" spc="-60">
                <a:latin typeface="Franklin Gothic Medium"/>
                <a:cs typeface="Franklin Gothic Medium"/>
              </a:rPr>
              <a:t>a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do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40">
                <a:latin typeface="Franklin Gothic Medium"/>
                <a:cs typeface="Franklin Gothic Medium"/>
              </a:rPr>
              <a:t>w</a:t>
            </a:r>
            <a:r>
              <a:rPr dirty="0" sz="2000" spc="-25">
                <a:latin typeface="Franklin Gothic Medium"/>
                <a:cs typeface="Franklin Gothic Medium"/>
              </a:rPr>
              <a:t>n</a:t>
            </a:r>
            <a:r>
              <a:rPr dirty="0" sz="2000">
                <a:latin typeface="Franklin Gothic Medium"/>
                <a:cs typeface="Franklin Gothic Medium"/>
              </a:rPr>
              <a:t>oszen</a:t>
            </a:r>
            <a:r>
              <a:rPr dirty="0" sz="2000" spc="-25">
                <a:latin typeface="Franklin Gothic Medium"/>
                <a:cs typeface="Franklin Gothic Medium"/>
              </a:rPr>
              <a:t>i</a:t>
            </a:r>
            <a:r>
              <a:rPr dirty="0" sz="2000" spc="-40">
                <a:latin typeface="Franklin Gothic Medium"/>
                <a:cs typeface="Franklin Gothic Medium"/>
              </a:rPr>
              <a:t>a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u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40">
                <a:latin typeface="Franklin Gothic Medium"/>
                <a:cs typeface="Franklin Gothic Medium"/>
              </a:rPr>
              <a:t>ag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do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</a:t>
            </a:r>
            <a:r>
              <a:rPr dirty="0" sz="2000" spc="-45">
                <a:latin typeface="Franklin Gothic Medium"/>
                <a:cs typeface="Franklin Gothic Medium"/>
              </a:rPr>
              <a:t>r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75">
                <a:latin typeface="Franklin Gothic Medium"/>
                <a:cs typeface="Franklin Gothic Medium"/>
              </a:rPr>
              <a:t>t</a:t>
            </a:r>
            <a:r>
              <a:rPr dirty="0" sz="2000" spc="-40">
                <a:latin typeface="Franklin Gothic Medium"/>
                <a:cs typeface="Franklin Gothic Medium"/>
              </a:rPr>
              <a:t>o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20">
                <a:latin typeface="Franklin Gothic Medium"/>
                <a:cs typeface="Franklin Gothic Medium"/>
              </a:rPr>
              <a:t>ołu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(a</a:t>
            </a:r>
            <a:r>
              <a:rPr dirty="0" sz="2000" spc="50">
                <a:latin typeface="Franklin Gothic Medium"/>
                <a:cs typeface="Franklin Gothic Medium"/>
              </a:rPr>
              <a:t>r</a:t>
            </a:r>
            <a:r>
              <a:rPr dirty="0" sz="2000" spc="-35">
                <a:latin typeface="Franklin Gothic Medium"/>
                <a:cs typeface="Franklin Gothic Medium"/>
              </a:rPr>
              <a:t>t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50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Arial"/>
                <a:cs typeface="Arial"/>
              </a:rPr>
              <a:t>§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2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K</a:t>
            </a:r>
            <a:r>
              <a:rPr dirty="0" sz="2000" spc="-10">
                <a:latin typeface="Franklin Gothic Medium"/>
                <a:cs typeface="Franklin Gothic Medium"/>
              </a:rPr>
              <a:t>odeksu</a:t>
            </a:r>
            <a:r>
              <a:rPr dirty="0" sz="2000" spc="-30">
                <a:latin typeface="Franklin Gothic Medium"/>
                <a:cs typeface="Franklin Gothic Medium"/>
              </a:rPr>
              <a:t> </a:t>
            </a:r>
            <a:r>
              <a:rPr dirty="0" sz="2000" spc="-35">
                <a:latin typeface="Franklin Gothic Medium"/>
                <a:cs typeface="Franklin Gothic Medium"/>
              </a:rPr>
              <a:t>wybo</a:t>
            </a:r>
            <a:r>
              <a:rPr dirty="0" sz="2000" spc="-55">
                <a:latin typeface="Franklin Gothic Medium"/>
                <a:cs typeface="Franklin Gothic Medium"/>
              </a:rPr>
              <a:t>r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20">
                <a:latin typeface="Franklin Gothic Medium"/>
                <a:cs typeface="Franklin Gothic Medium"/>
              </a:rPr>
              <a:t>ego</a:t>
            </a:r>
            <a:r>
              <a:rPr dirty="0" sz="2000" spc="-10">
                <a:latin typeface="Franklin Gothic Medium"/>
                <a:cs typeface="Franklin Gothic Medium"/>
              </a:rPr>
              <a:t>)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2000" spc="-5" b="1">
                <a:latin typeface="Calibri"/>
                <a:cs typeface="Calibri"/>
              </a:rPr>
              <a:t>Ni</a:t>
            </a:r>
            <a:r>
              <a:rPr dirty="0" sz="2000" b="1">
                <a:latin typeface="Calibri"/>
                <a:cs typeface="Calibri"/>
              </a:rPr>
              <a:t>e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19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m</a:t>
            </a:r>
            <a:r>
              <a:rPr dirty="0" sz="2000" spc="20" b="1">
                <a:latin typeface="Calibri"/>
                <a:cs typeface="Calibri"/>
              </a:rPr>
              <a:t>ogą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190" b="1">
                <a:latin typeface="Calibri"/>
                <a:cs typeface="Calibri"/>
              </a:rPr>
              <a:t> 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-10" b="1">
                <a:latin typeface="Calibri"/>
                <a:cs typeface="Calibri"/>
              </a:rPr>
              <a:t>ni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185" b="1">
                <a:latin typeface="Calibri"/>
                <a:cs typeface="Calibri"/>
              </a:rPr>
              <a:t> </a:t>
            </a:r>
            <a:r>
              <a:rPr dirty="0" sz="2000" spc="-170" b="1">
                <a:latin typeface="Calibri"/>
                <a:cs typeface="Calibri"/>
              </a:rPr>
              <a:t>w</a:t>
            </a:r>
            <a:r>
              <a:rPr dirty="0" sz="2000" spc="-125" b="1">
                <a:latin typeface="Calibri"/>
                <a:cs typeface="Calibri"/>
              </a:rPr>
              <a:t>y</a:t>
            </a:r>
            <a:r>
              <a:rPr dirty="0" sz="2000" spc="-5" b="1">
                <a:latin typeface="Calibri"/>
                <a:cs typeface="Calibri"/>
              </a:rPr>
              <a:t>k</a:t>
            </a:r>
            <a:r>
              <a:rPr dirty="0" sz="2000" spc="-15" b="1">
                <a:latin typeface="Calibri"/>
                <a:cs typeface="Calibri"/>
              </a:rPr>
              <a:t>o</a:t>
            </a:r>
            <a:r>
              <a:rPr dirty="0" sz="2000" spc="-55" b="1">
                <a:latin typeface="Calibri"/>
                <a:cs typeface="Calibri"/>
              </a:rPr>
              <a:t>n</a:t>
            </a:r>
            <a:r>
              <a:rPr dirty="0" sz="2000" spc="-110" b="1">
                <a:latin typeface="Calibri"/>
                <a:cs typeface="Calibri"/>
              </a:rPr>
              <a:t>y</a:t>
            </a:r>
            <a:r>
              <a:rPr dirty="0" sz="2000" spc="-200" b="1">
                <a:latin typeface="Calibri"/>
                <a:cs typeface="Calibri"/>
              </a:rPr>
              <a:t>w</a:t>
            </a:r>
            <a:r>
              <a:rPr dirty="0" sz="2000" spc="85" b="1">
                <a:latin typeface="Calibri"/>
                <a:cs typeface="Calibri"/>
              </a:rPr>
              <a:t>ać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190" b="1">
                <a:latin typeface="Calibri"/>
                <a:cs typeface="Calibri"/>
              </a:rPr>
              <a:t> </a:t>
            </a:r>
            <a:r>
              <a:rPr dirty="0" sz="2000" spc="35" b="1">
                <a:latin typeface="Calibri"/>
                <a:cs typeface="Calibri"/>
              </a:rPr>
              <a:t>żad</a:t>
            </a:r>
            <a:r>
              <a:rPr dirty="0" sz="2000" spc="5" b="1">
                <a:latin typeface="Calibri"/>
                <a:cs typeface="Calibri"/>
              </a:rPr>
              <a:t>n</a:t>
            </a:r>
            <a:r>
              <a:rPr dirty="0" sz="2000" spc="-150" b="1">
                <a:latin typeface="Calibri"/>
                <a:cs typeface="Calibri"/>
              </a:rPr>
              <a:t>y</a:t>
            </a:r>
            <a:r>
              <a:rPr dirty="0" sz="2000" spc="50" b="1">
                <a:latin typeface="Calibri"/>
                <a:cs typeface="Calibri"/>
              </a:rPr>
              <a:t>ch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200" b="1">
                <a:latin typeface="Calibri"/>
                <a:cs typeface="Calibri"/>
              </a:rPr>
              <a:t> </a:t>
            </a:r>
            <a:r>
              <a:rPr dirty="0" sz="2000" spc="85" b="1">
                <a:latin typeface="Calibri"/>
                <a:cs typeface="Calibri"/>
              </a:rPr>
              <a:t>c</a:t>
            </a:r>
            <a:r>
              <a:rPr dirty="0" sz="2000" spc="-20" b="1">
                <a:latin typeface="Calibri"/>
                <a:cs typeface="Calibri"/>
              </a:rPr>
              <a:t>zyn</a:t>
            </a:r>
            <a:r>
              <a:rPr dirty="0" sz="2000" b="1">
                <a:latin typeface="Calibri"/>
                <a:cs typeface="Calibri"/>
              </a:rPr>
              <a:t>n</a:t>
            </a:r>
            <a:r>
              <a:rPr dirty="0" sz="2000" spc="40" b="1">
                <a:latin typeface="Calibri"/>
                <a:cs typeface="Calibri"/>
              </a:rPr>
              <a:t>ości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190" b="1">
                <a:latin typeface="Calibri"/>
                <a:cs typeface="Calibri"/>
              </a:rPr>
              <a:t> </a:t>
            </a:r>
            <a:r>
              <a:rPr dirty="0" sz="2000" spc="75" b="1">
                <a:latin typeface="Calibri"/>
                <a:cs typeface="Calibri"/>
              </a:rPr>
              <a:t>cz</a:t>
            </a:r>
            <a:r>
              <a:rPr dirty="0" sz="2000" spc="5" b="1">
                <a:latin typeface="Calibri"/>
                <a:cs typeface="Calibri"/>
              </a:rPr>
              <a:t>łonka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21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k</a:t>
            </a:r>
            <a:r>
              <a:rPr dirty="0" sz="2000" spc="15" b="1">
                <a:latin typeface="Calibri"/>
                <a:cs typeface="Calibri"/>
              </a:rPr>
              <a:t>omi</a:t>
            </a:r>
            <a:r>
              <a:rPr dirty="0" sz="2000" b="1">
                <a:latin typeface="Calibri"/>
                <a:cs typeface="Calibri"/>
              </a:rPr>
              <a:t>s</a:t>
            </a:r>
            <a:r>
              <a:rPr dirty="0" sz="2000" spc="-35" b="1">
                <a:latin typeface="Calibri"/>
                <a:cs typeface="Calibri"/>
              </a:rPr>
              <a:t>ji,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190" b="1">
                <a:latin typeface="Calibri"/>
                <a:cs typeface="Calibri"/>
              </a:rPr>
              <a:t> </a:t>
            </a:r>
            <a:r>
              <a:rPr dirty="0" sz="2000" spc="15" b="1">
                <a:latin typeface="Calibri"/>
                <a:cs typeface="Calibri"/>
              </a:rPr>
              <a:t>poma</a:t>
            </a:r>
            <a:r>
              <a:rPr dirty="0" sz="2000" spc="15" b="1">
                <a:latin typeface="Calibri"/>
                <a:cs typeface="Calibri"/>
              </a:rPr>
              <a:t>g</a:t>
            </a:r>
            <a:r>
              <a:rPr dirty="0" sz="2000" spc="85" b="1">
                <a:latin typeface="Calibri"/>
                <a:cs typeface="Calibri"/>
              </a:rPr>
              <a:t>ać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g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35" b="1">
                <a:latin typeface="Calibri"/>
                <a:cs typeface="Calibri"/>
              </a:rPr>
              <a:t>su</a:t>
            </a:r>
            <a:r>
              <a:rPr dirty="0" sz="2000" spc="20" b="1">
                <a:latin typeface="Calibri"/>
                <a:cs typeface="Calibri"/>
              </a:rPr>
              <a:t>j</a:t>
            </a:r>
            <a:r>
              <a:rPr dirty="0" sz="2000" spc="10" b="1">
                <a:latin typeface="Calibri"/>
                <a:cs typeface="Calibri"/>
              </a:rPr>
              <a:t>ącym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g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40" b="1">
                <a:latin typeface="Calibri"/>
                <a:cs typeface="Calibri"/>
              </a:rPr>
              <a:t>s</a:t>
            </a:r>
            <a:r>
              <a:rPr dirty="0" sz="2000" spc="25" b="1">
                <a:latin typeface="Calibri"/>
                <a:cs typeface="Calibri"/>
              </a:rPr>
              <a:t>o</a:t>
            </a:r>
            <a:r>
              <a:rPr dirty="0" sz="2000" spc="-195" b="1">
                <a:latin typeface="Calibri"/>
                <a:cs typeface="Calibri"/>
              </a:rPr>
              <a:t>w</a:t>
            </a:r>
            <a:r>
              <a:rPr dirty="0" sz="2000" spc="20" b="1">
                <a:latin typeface="Calibri"/>
                <a:cs typeface="Calibri"/>
              </a:rPr>
              <a:t>an</a:t>
            </a:r>
            <a:r>
              <a:rPr dirty="0" sz="2000" spc="10" b="1">
                <a:latin typeface="Calibri"/>
                <a:cs typeface="Calibri"/>
              </a:rPr>
              <a:t>i</a:t>
            </a:r>
            <a:r>
              <a:rPr dirty="0" sz="2000" spc="10" b="1">
                <a:latin typeface="Calibri"/>
                <a:cs typeface="Calibri"/>
              </a:rPr>
              <a:t>u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35" b="1">
                <a:latin typeface="Calibri"/>
                <a:cs typeface="Calibri"/>
              </a:rPr>
              <a:t> </a:t>
            </a:r>
            <a:r>
              <a:rPr dirty="0" sz="2000" spc="5" b="1">
                <a:latin typeface="Calibri"/>
                <a:cs typeface="Calibri"/>
              </a:rPr>
              <a:t>u</a:t>
            </a:r>
            <a:r>
              <a:rPr dirty="0" sz="2000" spc="20" b="1">
                <a:latin typeface="Calibri"/>
                <a:cs typeface="Calibri"/>
              </a:rPr>
              <a:t>d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-10" b="1">
                <a:latin typeface="Calibri"/>
                <a:cs typeface="Calibri"/>
              </a:rPr>
              <a:t>ie</a:t>
            </a:r>
            <a:r>
              <a:rPr dirty="0" sz="2000" spc="-20" b="1">
                <a:latin typeface="Calibri"/>
                <a:cs typeface="Calibri"/>
              </a:rPr>
              <a:t>l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95" b="1">
                <a:latin typeface="Calibri"/>
                <a:cs typeface="Calibri"/>
              </a:rPr>
              <a:t>ć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i</a:t>
            </a:r>
            <a:r>
              <a:rPr dirty="0" sz="2000" spc="-25" b="1">
                <a:latin typeface="Calibri"/>
                <a:cs typeface="Calibri"/>
              </a:rPr>
              <a:t>m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spc="-50" b="1">
                <a:latin typeface="Calibri"/>
                <a:cs typeface="Calibri"/>
              </a:rPr>
              <a:t>j</a:t>
            </a:r>
            <a:r>
              <a:rPr dirty="0" sz="2000" spc="110" b="1">
                <a:latin typeface="Calibri"/>
                <a:cs typeface="Calibri"/>
              </a:rPr>
              <a:t>a</a:t>
            </a:r>
            <a:r>
              <a:rPr dirty="0" sz="2000" spc="80" b="1">
                <a:latin typeface="Calibri"/>
                <a:cs typeface="Calibri"/>
              </a:rPr>
              <a:t>ś</a:t>
            </a:r>
            <a:r>
              <a:rPr dirty="0" sz="2000" spc="5" b="1">
                <a:latin typeface="Calibri"/>
                <a:cs typeface="Calibri"/>
              </a:rPr>
              <a:t>nie</a:t>
            </a:r>
            <a:r>
              <a:rPr dirty="0" sz="2000" spc="20" b="1">
                <a:latin typeface="Calibri"/>
                <a:cs typeface="Calibri"/>
              </a:rPr>
              <a:t>ń</a:t>
            </a:r>
            <a:r>
              <a:rPr dirty="0" sz="2000" spc="-35" b="1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2782" rIns="0" bIns="0" rtlCol="0" vert="horz">
            <a:spAutoFit/>
          </a:bodyPr>
          <a:lstStyle/>
          <a:p>
            <a:pPr marL="1125220">
              <a:lnSpc>
                <a:spcPct val="100000"/>
              </a:lnSpc>
            </a:pPr>
            <a:r>
              <a:rPr dirty="0" sz="2000" spc="5" b="1">
                <a:latin typeface="Arial Black"/>
                <a:cs typeface="Arial Black"/>
              </a:rPr>
              <a:t>OBSERW</a:t>
            </a:r>
            <a:r>
              <a:rPr dirty="0" sz="2000" spc="-145" b="1">
                <a:latin typeface="Arial Black"/>
                <a:cs typeface="Arial Black"/>
              </a:rPr>
              <a:t>A</a:t>
            </a:r>
            <a:r>
              <a:rPr dirty="0" sz="2000" spc="-70" b="1">
                <a:latin typeface="Arial Black"/>
                <a:cs typeface="Arial Black"/>
              </a:rPr>
              <a:t>T</a:t>
            </a:r>
            <a:r>
              <a:rPr dirty="0" sz="2000" spc="5" b="1">
                <a:latin typeface="Arial Black"/>
                <a:cs typeface="Arial Black"/>
              </a:rPr>
              <a:t>O</a:t>
            </a:r>
            <a:r>
              <a:rPr dirty="0" sz="2000" spc="-15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ZY</a:t>
            </a:r>
            <a:r>
              <a:rPr dirty="0" sz="2000" spc="-5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MIĘD</a:t>
            </a:r>
            <a:r>
              <a:rPr dirty="0" sz="2000" spc="5" b="1">
                <a:latin typeface="Arial Black"/>
                <a:cs typeface="Arial Black"/>
              </a:rPr>
              <a:t>Z</a:t>
            </a:r>
            <a:r>
              <a:rPr dirty="0" sz="2000" spc="5" b="1">
                <a:latin typeface="Arial Black"/>
                <a:cs typeface="Arial Black"/>
              </a:rPr>
              <a:t>Y</a:t>
            </a:r>
            <a:r>
              <a:rPr dirty="0" sz="2000" spc="-25" b="1">
                <a:latin typeface="Arial Black"/>
                <a:cs typeface="Arial Black"/>
              </a:rPr>
              <a:t>N</a:t>
            </a:r>
            <a:r>
              <a:rPr dirty="0" sz="2000" spc="-10" b="1">
                <a:latin typeface="Arial Black"/>
                <a:cs typeface="Arial Black"/>
              </a:rPr>
              <a:t>A</a:t>
            </a:r>
            <a:r>
              <a:rPr dirty="0" sz="2000" spc="-45" b="1">
                <a:latin typeface="Arial Black"/>
                <a:cs typeface="Arial Black"/>
              </a:rPr>
              <a:t>R</a:t>
            </a:r>
            <a:r>
              <a:rPr dirty="0" sz="2000" spc="5" b="1">
                <a:latin typeface="Arial Black"/>
                <a:cs typeface="Arial Black"/>
              </a:rPr>
              <a:t>O</a:t>
            </a:r>
            <a:r>
              <a:rPr dirty="0" sz="2000" spc="-15" b="1">
                <a:latin typeface="Arial Black"/>
                <a:cs typeface="Arial Black"/>
              </a:rPr>
              <a:t>D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spc="-10" b="1">
                <a:latin typeface="Arial Black"/>
                <a:cs typeface="Arial Black"/>
              </a:rPr>
              <a:t>W</a:t>
            </a:r>
            <a:r>
              <a:rPr dirty="0" sz="2000" b="1">
                <a:latin typeface="Arial Black"/>
                <a:cs typeface="Arial Black"/>
              </a:rPr>
              <a:t>I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6485" y="1861311"/>
            <a:ext cx="3971290" cy="12915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</a:pPr>
            <a:r>
              <a:rPr dirty="0" sz="2000" spc="-45">
                <a:latin typeface="Franklin Gothic Medium"/>
                <a:cs typeface="Franklin Gothic Medium"/>
              </a:rPr>
              <a:t>Pr</a:t>
            </a:r>
            <a:r>
              <a:rPr dirty="0" sz="2000" spc="-25">
                <a:latin typeface="Franklin Gothic Medium"/>
                <a:cs typeface="Franklin Gothic Medium"/>
              </a:rPr>
              <a:t>zy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wszy</a:t>
            </a:r>
            <a:r>
              <a:rPr dirty="0" sz="2000" spc="-25">
                <a:latin typeface="Franklin Gothic Medium"/>
                <a:cs typeface="Franklin Gothic Medium"/>
              </a:rPr>
              <a:t>s</a:t>
            </a:r>
            <a:r>
              <a:rPr dirty="0" sz="2000" spc="-25">
                <a:latin typeface="Franklin Gothic Medium"/>
                <a:cs typeface="Franklin Gothic Medium"/>
              </a:rPr>
              <a:t>tkich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20">
                <a:latin typeface="Franklin Gothic Medium"/>
                <a:cs typeface="Franklin Gothic Medium"/>
              </a:rPr>
              <a:t>yn</a:t>
            </a:r>
            <a:r>
              <a:rPr dirty="0" sz="2000" spc="-15">
                <a:latin typeface="Franklin Gothic Medium"/>
                <a:cs typeface="Franklin Gothic Medium"/>
              </a:rPr>
              <a:t>n</a:t>
            </a:r>
            <a:r>
              <a:rPr dirty="0" sz="2000" spc="-10">
                <a:latin typeface="Franklin Gothic Medium"/>
                <a:cs typeface="Franklin Gothic Medium"/>
              </a:rPr>
              <a:t>ości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>
                <a:latin typeface="Franklin Gothic Medium"/>
                <a:cs typeface="Franklin Gothic Medium"/>
              </a:rPr>
              <a:t>ch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95">
                <a:latin typeface="Franklin Gothic Medium"/>
                <a:cs typeface="Franklin Gothic Medium"/>
              </a:rPr>
              <a:t>k</a:t>
            </a:r>
            <a:r>
              <a:rPr dirty="0" sz="2000" spc="-35">
                <a:latin typeface="Franklin Gothic Medium"/>
                <a:cs typeface="Franklin Gothic Medium"/>
              </a:rPr>
              <a:t>omi</a:t>
            </a:r>
            <a:r>
              <a:rPr dirty="0" sz="2000" spc="-40">
                <a:latin typeface="Franklin Gothic Medium"/>
                <a:cs typeface="Franklin Gothic Medium"/>
              </a:rPr>
              <a:t>s</a:t>
            </a:r>
            <a:r>
              <a:rPr dirty="0" sz="2000" spc="-35">
                <a:latin typeface="Franklin Gothic Medium"/>
                <a:cs typeface="Franklin Gothic Medium"/>
              </a:rPr>
              <a:t>ji</a:t>
            </a:r>
            <a:r>
              <a:rPr dirty="0" sz="2000" spc="-35">
                <a:latin typeface="Franklin Gothic Medium"/>
                <a:cs typeface="Franklin Gothic Medium"/>
              </a:rPr>
              <a:t> </a:t>
            </a:r>
            <a:r>
              <a:rPr dirty="0" sz="2000" spc="-50">
                <a:latin typeface="Franklin Gothic Medium"/>
                <a:cs typeface="Franklin Gothic Medium"/>
              </a:rPr>
              <a:t>mogą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40">
                <a:latin typeface="Franklin Gothic Medium"/>
                <a:cs typeface="Franklin Gothic Medium"/>
              </a:rPr>
              <a:t>b</a:t>
            </a:r>
            <a:r>
              <a:rPr dirty="0" sz="2000" spc="-30">
                <a:latin typeface="Franklin Gothic Medium"/>
                <a:cs typeface="Franklin Gothic Medium"/>
              </a:rPr>
              <a:t>yć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rów</a:t>
            </a:r>
            <a:r>
              <a:rPr dirty="0" sz="2000" spc="-20">
                <a:latin typeface="Franklin Gothic Medium"/>
                <a:cs typeface="Franklin Gothic Medium"/>
              </a:rPr>
              <a:t>n</a:t>
            </a:r>
            <a:r>
              <a:rPr dirty="0" sz="2000" spc="-10">
                <a:latin typeface="Franklin Gothic Medium"/>
                <a:cs typeface="Franklin Gothic Medium"/>
              </a:rPr>
              <a:t>ież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obe</a:t>
            </a:r>
            <a:r>
              <a:rPr dirty="0" sz="2000">
                <a:latin typeface="Franklin Gothic Medium"/>
                <a:cs typeface="Franklin Gothic Medium"/>
              </a:rPr>
              <a:t>c</a:t>
            </a:r>
            <a:r>
              <a:rPr dirty="0" sz="2000" spc="-15">
                <a:latin typeface="Franklin Gothic Medium"/>
                <a:cs typeface="Franklin Gothic Medium"/>
              </a:rPr>
              <a:t>ni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400" spc="-4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2400" spc="16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400" spc="-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400" spc="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400" spc="-22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400" spc="-1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400" spc="-5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400" spc="-6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-4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400" spc="-40" b="1">
                <a:solidFill>
                  <a:srgbClr val="9D032A"/>
                </a:solidFill>
                <a:latin typeface="Calibri"/>
                <a:cs typeface="Calibri"/>
              </a:rPr>
              <a:t>zy</a:t>
            </a:r>
            <a:r>
              <a:rPr dirty="0" sz="24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400" spc="1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400" spc="-3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400" spc="45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2400" spc="-25" b="1">
                <a:solidFill>
                  <a:srgbClr val="9D032A"/>
                </a:solidFill>
                <a:latin typeface="Calibri"/>
                <a:cs typeface="Calibri"/>
              </a:rPr>
              <a:t>dzy</a:t>
            </a:r>
            <a:r>
              <a:rPr dirty="0" sz="2400" spc="10" b="1">
                <a:solidFill>
                  <a:srgbClr val="9D032A"/>
                </a:solidFill>
                <a:latin typeface="Calibri"/>
                <a:cs typeface="Calibri"/>
              </a:rPr>
              <a:t>na</a:t>
            </a:r>
            <a:r>
              <a:rPr dirty="0" sz="2400" spc="-5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400" spc="-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-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2400" spc="-8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-18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400" spc="-4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400" spc="-4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zap</a:t>
            </a:r>
            <a:r>
              <a:rPr dirty="0" sz="2000" spc="-45">
                <a:latin typeface="Franklin Gothic Medium"/>
                <a:cs typeface="Franklin Gothic Medium"/>
              </a:rPr>
              <a:t>r</a:t>
            </a:r>
            <a:r>
              <a:rPr dirty="0" sz="2000">
                <a:latin typeface="Franklin Gothic Medium"/>
                <a:cs typeface="Franklin Gothic Medium"/>
              </a:rPr>
              <a:t>oszen</a:t>
            </a:r>
            <a:r>
              <a:rPr dirty="0" sz="2000" spc="-30">
                <a:latin typeface="Franklin Gothic Medium"/>
                <a:cs typeface="Franklin Gothic Medium"/>
              </a:rPr>
              <a:t>i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>
                <a:latin typeface="Franklin Gothic Medium"/>
                <a:cs typeface="Franklin Gothic Medium"/>
              </a:rPr>
              <a:t>ze</a:t>
            </a:r>
            <a:r>
              <a:rPr dirty="0" sz="2000" spc="5">
                <a:latin typeface="Franklin Gothic Medium"/>
                <a:cs typeface="Franklin Gothic Medium"/>
              </a:rPr>
              <a:t>z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60">
                <a:latin typeface="Franklin Gothic Medium"/>
                <a:cs typeface="Franklin Gothic Medium"/>
              </a:rPr>
              <a:t>PK</a:t>
            </a:r>
            <a:r>
              <a:rPr dirty="0" sz="2000" spc="-145">
                <a:latin typeface="Franklin Gothic Medium"/>
                <a:cs typeface="Franklin Gothic Medium"/>
              </a:rPr>
              <a:t>W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08116" y="1412747"/>
            <a:ext cx="3460877" cy="2592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10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1920" y="2950464"/>
            <a:ext cx="3758184" cy="789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10711" y="2950464"/>
            <a:ext cx="557784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95541" y="2249170"/>
            <a:ext cx="936625" cy="0"/>
          </a:xfrm>
          <a:custGeom>
            <a:avLst/>
            <a:gdLst/>
            <a:ahLst/>
            <a:cxnLst/>
            <a:rect l="l" t="t" r="r" b="b"/>
            <a:pathLst>
              <a:path w="936625" h="0">
                <a:moveTo>
                  <a:pt x="0" y="0"/>
                </a:moveTo>
                <a:lnTo>
                  <a:pt x="936053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987801" y="2060829"/>
            <a:ext cx="1584325" cy="1905"/>
          </a:xfrm>
          <a:custGeom>
            <a:avLst/>
            <a:gdLst/>
            <a:ahLst/>
            <a:cxnLst/>
            <a:rect l="l" t="t" r="r" b="b"/>
            <a:pathLst>
              <a:path w="1584325" h="1905">
                <a:moveTo>
                  <a:pt x="0" y="1778"/>
                </a:moveTo>
                <a:lnTo>
                  <a:pt x="1584198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3564" y="1298194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26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297302" y="1455292"/>
            <a:ext cx="432434" cy="0"/>
          </a:xfrm>
          <a:custGeom>
            <a:avLst/>
            <a:gdLst/>
            <a:ahLst/>
            <a:cxnLst/>
            <a:rect l="l" t="t" r="r" b="b"/>
            <a:pathLst>
              <a:path w="432435" h="0">
                <a:moveTo>
                  <a:pt x="0" y="0"/>
                </a:moveTo>
                <a:lnTo>
                  <a:pt x="431927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83564" y="1340738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26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722365" y="318261"/>
            <a:ext cx="2750185" cy="1230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085" marR="5080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6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leca</a:t>
            </a:r>
            <a:r>
              <a:rPr dirty="0" sz="1600" spc="2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60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ę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2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-13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spc="25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600" spc="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ą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dzić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6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cz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60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600">
                <a:solidFill>
                  <a:srgbClr val="FFFFFF"/>
                </a:solidFill>
                <a:latin typeface="Franklin Gothic Medium"/>
                <a:cs typeface="Franklin Gothic Medium"/>
              </a:rPr>
              <a:t>e,</a:t>
            </a:r>
            <a:r>
              <a:rPr dirty="0" sz="16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gdy</a:t>
            </a:r>
            <a:r>
              <a:rPr dirty="0" sz="16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więks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5">
                <a:solidFill>
                  <a:srgbClr val="FFFFFF"/>
                </a:solidFill>
                <a:latin typeface="Franklin Gothic Medium"/>
                <a:cs typeface="Franklin Gothic Medium"/>
              </a:rPr>
              <a:t>ść</a:t>
            </a:r>
            <a:r>
              <a:rPr dirty="0" sz="16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osób</a:t>
            </a:r>
            <a:r>
              <a:rPr dirty="0" sz="16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umieszcz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600" spc="-75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ch</a:t>
            </a:r>
            <a:endParaRPr sz="1600">
              <a:latin typeface="Franklin Gothic Medium"/>
              <a:cs typeface="Franklin Gothic Medium"/>
            </a:endParaRPr>
          </a:p>
          <a:p>
            <a:pPr marL="299085" marR="645160">
              <a:lnSpc>
                <a:spcPct val="100000"/>
              </a:lnSpc>
            </a:pPr>
            <a:r>
              <a:rPr dirty="0" sz="16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6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sp</a:t>
            </a:r>
            <a:r>
              <a:rPr dirty="0" sz="160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60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6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odd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ała</a:t>
            </a:r>
            <a:r>
              <a:rPr dirty="0" sz="16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głosy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6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6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alu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9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6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-75">
                <a:solidFill>
                  <a:srgbClr val="FFFFFF"/>
                </a:solidFill>
                <a:latin typeface="Franklin Gothic Medium"/>
                <a:cs typeface="Franklin Gothic Medium"/>
              </a:rPr>
              <a:t>m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sji.</a:t>
            </a:r>
            <a:endParaRPr sz="1600">
              <a:latin typeface="Franklin Gothic Medium"/>
              <a:cs typeface="Franklin Gothic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52134" y="1732914"/>
            <a:ext cx="2808605" cy="1424305"/>
          </a:xfrm>
          <a:prstGeom prst="rect">
            <a:avLst/>
          </a:prstGeom>
          <a:solidFill>
            <a:srgbClr val="9D032A"/>
          </a:solidFill>
          <a:ln w="38100">
            <a:solidFill>
              <a:srgbClr val="FFFFFF"/>
            </a:solidFill>
          </a:ln>
        </p:spPr>
        <p:txBody>
          <a:bodyPr wrap="square" lIns="0" tIns="29844" rIns="0" bIns="0" rtlCol="0" vert="horz">
            <a:spAutoFit/>
          </a:bodyPr>
          <a:lstStyle/>
          <a:p>
            <a:pPr marL="349885" marR="476884" indent="-286385">
              <a:lnSpc>
                <a:spcPct val="100000"/>
              </a:lnSpc>
              <a:spcBef>
                <a:spcPts val="234"/>
              </a:spcBef>
              <a:buFont typeface="Wingdings"/>
              <a:buChar char=""/>
              <a:tabLst>
                <a:tab pos="350520" algn="l"/>
              </a:tabLst>
            </a:pPr>
            <a:r>
              <a:rPr dirty="0" sz="1600" spc="4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-40" b="1">
                <a:solidFill>
                  <a:srgbClr val="FFFFFF"/>
                </a:solidFill>
                <a:latin typeface="Calibri"/>
                <a:cs typeface="Calibri"/>
              </a:rPr>
              <a:t>wa</a:t>
            </a: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3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2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11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600" spc="-5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-15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spc="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u,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4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600" spc="-5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ó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-5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wa,</a:t>
            </a:r>
            <a:endParaRPr sz="1600">
              <a:latin typeface="Calibri"/>
              <a:cs typeface="Calibri"/>
            </a:endParaRPr>
          </a:p>
          <a:p>
            <a:pPr marL="349885" marR="508000">
              <a:lnSpc>
                <a:spcPct val="100000"/>
              </a:lnSpc>
            </a:pP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2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1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600" spc="-5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600" spc="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-12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spc="-4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1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600" spc="25" b="1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114" b="1">
                <a:solidFill>
                  <a:srgbClr val="FFFFFF"/>
                </a:solidFill>
                <a:latin typeface="Calibri"/>
                <a:cs typeface="Calibri"/>
              </a:rPr>
              <a:t>wy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ed</a:t>
            </a:r>
            <a:r>
              <a:rPr dirty="0" sz="1600" spc="0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600" spc="20" b="1">
                <a:solidFill>
                  <a:srgbClr val="FFFFFF"/>
                </a:solidFill>
                <a:latin typeface="Calibri"/>
                <a:cs typeface="Calibri"/>
              </a:rPr>
              <a:t>uż</a:t>
            </a:r>
            <a:r>
              <a:rPr dirty="0" sz="16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ni</a:t>
            </a:r>
            <a:r>
              <a:rPr dirty="0" sz="1600" spc="5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8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6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11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3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11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600" spc="-5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-15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spc="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22365" y="3244977"/>
            <a:ext cx="2705100" cy="2694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600" spc="-6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600" spc="8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600" spc="-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600" spc="25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sji</a:t>
            </a:r>
            <a:endParaRPr sz="1600">
              <a:latin typeface="Calibri"/>
              <a:cs typeface="Calibri"/>
            </a:endParaRPr>
          </a:p>
          <a:p>
            <a:pPr marL="299085" marR="145415">
              <a:lnSpc>
                <a:spcPct val="100000"/>
              </a:lnSpc>
            </a:pP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2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wie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3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3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11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600" spc="-5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-15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spc="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6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45" b="1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1600" spc="-10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395" b="1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30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spc="-95" b="1" u="sng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600" spc="-130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spc="-30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35" b="1" u="sng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600" spc="15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80" b="1" u="sng">
                <a:solidFill>
                  <a:srgbClr val="FFFFFF"/>
                </a:solidFill>
                <a:latin typeface="Calibri"/>
                <a:cs typeface="Calibri"/>
              </a:rPr>
              <a:t>ć</a:t>
            </a:r>
            <a:r>
              <a:rPr dirty="0" sz="16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              </a:t>
            </a:r>
            <a:r>
              <a:rPr dirty="0" sz="1600" spc="10" b="1" u="sng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50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3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5" b="1" u="sng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600" spc="-25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45" b="1" u="sng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-10" b="1" u="sng">
                <a:solidFill>
                  <a:srgbClr val="FFFFFF"/>
                </a:solidFill>
                <a:latin typeface="Calibri"/>
                <a:cs typeface="Calibri"/>
              </a:rPr>
              <a:t>wia</a:t>
            </a:r>
            <a:r>
              <a:rPr dirty="0" sz="1600" spc="-5" b="1" u="sng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600" b="1" u="sng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60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5" b="1" u="sng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600" spc="-30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40" b="1" u="sng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600" spc="50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15" b="1" u="sng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600" spc="5" b="1" u="sng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600" spc="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0" b="1" u="sng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600" spc="-30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b="1" u="sng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-30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10" b="1" u="sng">
                <a:solidFill>
                  <a:srgbClr val="FFFFFF"/>
                </a:solidFill>
                <a:latin typeface="Calibri"/>
                <a:cs typeface="Calibri"/>
              </a:rPr>
              <a:t>sji</a:t>
            </a:r>
            <a:endParaRPr sz="1600">
              <a:latin typeface="Calibri"/>
              <a:cs typeface="Calibri"/>
            </a:endParaRPr>
          </a:p>
          <a:p>
            <a:pPr marL="297815">
              <a:lnSpc>
                <a:spcPct val="100000"/>
              </a:lnSpc>
            </a:pPr>
            <a:r>
              <a:rPr dirty="0" sz="1600" spc="-400" b="1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 b="1" u="sng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-25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45" b="1" u="sng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25" b="1" u="sng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b="1" u="sng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600" spc="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60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-25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45" b="1" u="sng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-10" b="1" u="sng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-25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60" b="1" u="sng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600" spc="50" b="1" u="sng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30" b="1" u="sng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1600" spc="75" b="1" u="sng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600" spc="-30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30" b="1" u="sng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-5" b="1" u="sng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endParaRPr sz="1600">
              <a:latin typeface="Calibri"/>
              <a:cs typeface="Calibri"/>
            </a:endParaRPr>
          </a:p>
          <a:p>
            <a:pPr marL="299085" marR="46990" indent="-1270">
              <a:lnSpc>
                <a:spcPct val="100000"/>
              </a:lnSpc>
            </a:pPr>
            <a:r>
              <a:rPr dirty="0" sz="1600" spc="-400" b="1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30" b="1" u="sng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600" spc="-45" b="1" u="sng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600" spc="-30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110" b="1" u="sng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600" spc="-50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-155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spc="55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20" b="1" u="sng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20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50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 u="sng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-25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45" b="1" u="sng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-100" b="1" u="sng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600" spc="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0" b="1" u="sng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600" spc="45" b="1" u="sng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1600" spc="-114" b="1" u="sng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600" spc="75" b="1" u="sng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600" spc="-30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5" b="1" u="sng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600" spc="-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0" b="1" u="sng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600" spc="-35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-25" b="1" u="sng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90" b="1" u="sng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6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7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7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600" spc="2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-5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6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ch</a:t>
            </a:r>
            <a:r>
              <a:rPr dirty="0" sz="16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ała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p</a:t>
            </a:r>
            <a:r>
              <a:rPr dirty="0" sz="16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winna</a:t>
            </a:r>
            <a:r>
              <a:rPr dirty="0" sz="16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6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yć</a:t>
            </a:r>
            <a:r>
              <a:rPr dirty="0" sz="16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65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6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wieszona</a:t>
            </a:r>
            <a:endParaRPr sz="1600">
              <a:latin typeface="Franklin Gothic Medium"/>
              <a:cs typeface="Franklin Gothic Medium"/>
            </a:endParaRPr>
          </a:p>
          <a:p>
            <a:pPr marL="299085">
              <a:lnSpc>
                <a:spcPct val="100000"/>
              </a:lnSpc>
            </a:pPr>
            <a:r>
              <a:rPr dirty="0" sz="16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6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taki</a:t>
            </a:r>
            <a:r>
              <a:rPr dirty="0" sz="16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sposó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6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,</a:t>
            </a:r>
            <a:r>
              <a:rPr dirty="0" sz="16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ż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6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6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600" spc="2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70">
                <a:solidFill>
                  <a:srgbClr val="FFFFFF"/>
                </a:solidFill>
                <a:latin typeface="Franklin Gothic Medium"/>
                <a:cs typeface="Franklin Gothic Medium"/>
              </a:rPr>
              <a:t>m</a:t>
            </a:r>
            <a:r>
              <a:rPr dirty="0" sz="16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żl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600" spc="-9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endParaRPr sz="1600">
              <a:latin typeface="Franklin Gothic Medium"/>
              <a:cs typeface="Franklin Gothic Medium"/>
            </a:endParaRPr>
          </a:p>
          <a:p>
            <a:pPr marL="299085">
              <a:lnSpc>
                <a:spcPct val="100000"/>
              </a:lnSpc>
            </a:pPr>
            <a:r>
              <a:rPr dirty="0" sz="16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6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yło</a:t>
            </a:r>
            <a:r>
              <a:rPr dirty="0" sz="16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j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ej</a:t>
            </a:r>
            <a:r>
              <a:rPr dirty="0" sz="16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odc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yt</a:t>
            </a:r>
            <a:r>
              <a:rPr dirty="0" sz="16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nie</a:t>
            </a:r>
            <a:r>
              <a:rPr dirty="0" sz="16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6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kże</a:t>
            </a:r>
            <a:endParaRPr sz="1600">
              <a:latin typeface="Franklin Gothic Medium"/>
              <a:cs typeface="Franklin Gothic Medium"/>
            </a:endParaRPr>
          </a:p>
          <a:p>
            <a:pPr marL="299085">
              <a:lnSpc>
                <a:spcPct val="100000"/>
              </a:lnSpc>
            </a:pPr>
            <a:r>
              <a:rPr dirty="0" sz="16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6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6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ó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6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6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6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6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6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6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ali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dzk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6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g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o.</a:t>
            </a:r>
            <a:endParaRPr sz="1600">
              <a:latin typeface="Franklin Gothic Medium"/>
              <a:cs typeface="Franklin Gothic Medium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5075999" cy="68558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4573" y="1368552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89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267711" y="44576"/>
            <a:ext cx="432434" cy="288290"/>
          </a:xfrm>
          <a:custGeom>
            <a:avLst/>
            <a:gdLst/>
            <a:ahLst/>
            <a:cxnLst/>
            <a:rect l="l" t="t" r="r" b="b"/>
            <a:pathLst>
              <a:path w="432435" h="288290">
                <a:moveTo>
                  <a:pt x="0" y="288035"/>
                </a:moveTo>
                <a:lnTo>
                  <a:pt x="432054" y="288035"/>
                </a:lnTo>
                <a:lnTo>
                  <a:pt x="432054" y="0"/>
                </a:lnTo>
                <a:lnTo>
                  <a:pt x="0" y="0"/>
                </a:lnTo>
                <a:lnTo>
                  <a:pt x="0" y="288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267711" y="44576"/>
            <a:ext cx="432434" cy="288290"/>
          </a:xfrm>
          <a:custGeom>
            <a:avLst/>
            <a:gdLst/>
            <a:ahLst/>
            <a:cxnLst/>
            <a:rect l="l" t="t" r="r" b="b"/>
            <a:pathLst>
              <a:path w="432435" h="288290">
                <a:moveTo>
                  <a:pt x="0" y="288035"/>
                </a:moveTo>
                <a:lnTo>
                  <a:pt x="432054" y="288035"/>
                </a:lnTo>
                <a:lnTo>
                  <a:pt x="432054" y="0"/>
                </a:lnTo>
                <a:lnTo>
                  <a:pt x="0" y="0"/>
                </a:lnTo>
                <a:lnTo>
                  <a:pt x="0" y="28803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solidFill>
            <a:srgbClr val="9D032A"/>
          </a:solidFill>
          <a:ln w="9525">
            <a:solidFill>
              <a:srgbClr val="FFFFFF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946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100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1920" y="2951988"/>
            <a:ext cx="3758184" cy="789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10711" y="2951988"/>
            <a:ext cx="559308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95541" y="2249170"/>
            <a:ext cx="936625" cy="0"/>
          </a:xfrm>
          <a:custGeom>
            <a:avLst/>
            <a:gdLst/>
            <a:ahLst/>
            <a:cxnLst/>
            <a:rect l="l" t="t" r="r" b="b"/>
            <a:pathLst>
              <a:path w="936625" h="0">
                <a:moveTo>
                  <a:pt x="0" y="0"/>
                </a:moveTo>
                <a:lnTo>
                  <a:pt x="936053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987801" y="2060829"/>
            <a:ext cx="1584325" cy="1905"/>
          </a:xfrm>
          <a:custGeom>
            <a:avLst/>
            <a:gdLst/>
            <a:ahLst/>
            <a:cxnLst/>
            <a:rect l="l" t="t" r="r" b="b"/>
            <a:pathLst>
              <a:path w="1584325" h="1905">
                <a:moveTo>
                  <a:pt x="0" y="1778"/>
                </a:moveTo>
                <a:lnTo>
                  <a:pt x="1584198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3564" y="1298194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26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297302" y="1455292"/>
            <a:ext cx="432434" cy="0"/>
          </a:xfrm>
          <a:custGeom>
            <a:avLst/>
            <a:gdLst/>
            <a:ahLst/>
            <a:cxnLst/>
            <a:rect l="l" t="t" r="r" b="b"/>
            <a:pathLst>
              <a:path w="432435" h="0">
                <a:moveTo>
                  <a:pt x="0" y="0"/>
                </a:moveTo>
                <a:lnTo>
                  <a:pt x="431927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83564" y="1340738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26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24573" y="1368552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89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101" y="14765"/>
            <a:ext cx="5068062" cy="6843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39720" y="116586"/>
            <a:ext cx="432434" cy="288290"/>
          </a:xfrm>
          <a:custGeom>
            <a:avLst/>
            <a:gdLst/>
            <a:ahLst/>
            <a:cxnLst/>
            <a:rect l="l" t="t" r="r" b="b"/>
            <a:pathLst>
              <a:path w="432435" h="288290">
                <a:moveTo>
                  <a:pt x="0" y="288035"/>
                </a:moveTo>
                <a:lnTo>
                  <a:pt x="432054" y="288035"/>
                </a:lnTo>
                <a:lnTo>
                  <a:pt x="432054" y="0"/>
                </a:lnTo>
                <a:lnTo>
                  <a:pt x="0" y="0"/>
                </a:lnTo>
                <a:lnTo>
                  <a:pt x="0" y="288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39720" y="116586"/>
            <a:ext cx="432434" cy="288290"/>
          </a:xfrm>
          <a:custGeom>
            <a:avLst/>
            <a:gdLst/>
            <a:ahLst/>
            <a:cxnLst/>
            <a:rect l="l" t="t" r="r" b="b"/>
            <a:pathLst>
              <a:path w="432435" h="288290">
                <a:moveTo>
                  <a:pt x="0" y="288035"/>
                </a:moveTo>
                <a:lnTo>
                  <a:pt x="432054" y="288035"/>
                </a:lnTo>
                <a:lnTo>
                  <a:pt x="432054" y="0"/>
                </a:lnTo>
                <a:lnTo>
                  <a:pt x="0" y="0"/>
                </a:lnTo>
                <a:lnTo>
                  <a:pt x="0" y="28803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83564" y="1080516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26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371846" y="54609"/>
            <a:ext cx="3578860" cy="8337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30" u="sng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65" u="sng">
                <a:solidFill>
                  <a:srgbClr val="FFFFFF"/>
                </a:solidFill>
                <a:latin typeface="Franklin Gothic Medium"/>
                <a:cs typeface="Franklin Gothic Medium"/>
              </a:rPr>
              <a:t>om</a:t>
            </a:r>
            <a:r>
              <a:rPr dirty="0" sz="1800" spc="-40" u="sng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5" u="sng">
                <a:solidFill>
                  <a:srgbClr val="FFFFFF"/>
                </a:solidFill>
                <a:latin typeface="Franklin Gothic Medium"/>
                <a:cs typeface="Franklin Gothic Medium"/>
              </a:rPr>
              <a:t>sj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5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 u="sng">
                <a:solidFill>
                  <a:srgbClr val="FFFFFF"/>
                </a:solidFill>
                <a:latin typeface="Franklin Gothic Medium"/>
                <a:cs typeface="Franklin Gothic Medium"/>
              </a:rPr>
              <a:t>ust</a:t>
            </a:r>
            <a:r>
              <a:rPr dirty="0" sz="1800" spc="-20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40" u="sng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5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0" u="sng">
                <a:solidFill>
                  <a:srgbClr val="FFFFFF"/>
                </a:solidFill>
                <a:latin typeface="Franklin Gothic Medium"/>
                <a:cs typeface="Franklin Gothic Medium"/>
              </a:rPr>
              <a:t>or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5" u="sng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0" u="sng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40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30" u="sng">
                <a:solidFill>
                  <a:srgbClr val="FFFFFF"/>
                </a:solidFill>
                <a:latin typeface="Franklin Gothic Medium"/>
                <a:cs typeface="Franklin Gothic Medium"/>
              </a:rPr>
              <a:t>cy</a:t>
            </a:r>
            <a:r>
              <a:rPr dirty="0" sz="1800" spc="-30" u="sng">
                <a:solidFill>
                  <a:srgbClr val="FFFFFF"/>
                </a:solidFill>
                <a:latin typeface="Franklin Gothic Medium"/>
                <a:cs typeface="Franklin Gothic Medium"/>
              </a:rPr>
              <a:t>j</a:t>
            </a:r>
            <a:r>
              <a:rPr dirty="0" sz="1800" u="sng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ą</a:t>
            </a:r>
            <a:r>
              <a:rPr dirty="0" sz="1800" spc="15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40" u="sng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800" spc="-5" u="sng">
                <a:solidFill>
                  <a:srgbClr val="FFFFFF"/>
                </a:solidFill>
                <a:latin typeface="Franklin Gothic Medium"/>
                <a:cs typeface="Franklin Gothic Medium"/>
              </a:rPr>
              <a:t>iczb</a:t>
            </a:r>
            <a:r>
              <a:rPr dirty="0" sz="18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ę</a:t>
            </a:r>
            <a:endParaRPr sz="1800">
              <a:latin typeface="Franklin Gothic Medium"/>
              <a:cs typeface="Franklin Gothic Medium"/>
            </a:endParaRPr>
          </a:p>
          <a:p>
            <a:pPr marL="299085">
              <a:lnSpc>
                <a:spcPct val="100000"/>
              </a:lnSpc>
            </a:pPr>
            <a:r>
              <a:rPr dirty="0" sz="1800" spc="-75" u="sng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20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30" u="sng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30" u="sng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do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,</a:t>
            </a:r>
            <a:endParaRPr sz="1800">
              <a:latin typeface="Franklin Gothic Medium"/>
              <a:cs typeface="Franklin Gothic Medium"/>
            </a:endParaRPr>
          </a:p>
          <a:p>
            <a:pPr marL="299085">
              <a:lnSpc>
                <a:spcPct val="100000"/>
              </a:lnSpc>
            </a:pP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p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wną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yżką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osun</a:t>
            </a:r>
            <a:r>
              <a:rPr dirty="0" sz="1800" spc="-7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57341" y="877570"/>
            <a:ext cx="2748915" cy="1657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335" marR="9144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do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eśni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js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ch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głos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eń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(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na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wypadek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głos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eń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dodat</a:t>
            </a:r>
            <a:r>
              <a:rPr dirty="0" sz="1800" spc="-7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75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7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ch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do</a:t>
            </a:r>
            <a:r>
              <a:rPr dirty="0" sz="1800" spc="-65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on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ch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cie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g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ł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),</a:t>
            </a:r>
            <a:endParaRPr sz="1800">
              <a:latin typeface="Franklin Gothic Medium"/>
              <a:cs typeface="Franklin Gothic Medium"/>
            </a:endParaRPr>
          </a:p>
          <a:p>
            <a:pPr marL="13335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pr</a:t>
            </a:r>
            <a:r>
              <a:rPr dirty="0" sz="1800" u="sng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65" u="sng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40" u="sng">
                <a:solidFill>
                  <a:srgbClr val="FFFFFF"/>
                </a:solidFill>
                <a:latin typeface="Franklin Gothic Medium"/>
                <a:cs typeface="Franklin Gothic Medium"/>
              </a:rPr>
              <a:t>g</a:t>
            </a:r>
            <a:r>
              <a:rPr dirty="0" sz="1800" spc="-45" u="sng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60" u="sng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45" u="sng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45" u="sng">
                <a:solidFill>
                  <a:srgbClr val="FFFFFF"/>
                </a:solidFill>
                <a:latin typeface="Franklin Gothic Medium"/>
                <a:cs typeface="Franklin Gothic Medium"/>
              </a:rPr>
              <a:t>wu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j</a:t>
            </a:r>
            <a:r>
              <a:rPr dirty="0" sz="18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40" u="sng">
                <a:solidFill>
                  <a:srgbClr val="FFFFFF"/>
                </a:solidFill>
                <a:latin typeface="Franklin Gothic Medium"/>
                <a:cs typeface="Franklin Gothic Medium"/>
              </a:rPr>
              <a:t>pokwi</a:t>
            </a:r>
            <a:r>
              <a:rPr dirty="0" sz="1800" spc="-55" u="sng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45" u="sng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80" u="sng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ie</a:t>
            </a:r>
            <a:endParaRPr sz="18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1800" spc="-445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pr</a:t>
            </a:r>
            <a:r>
              <a:rPr dirty="0" sz="1800" spc="10" u="sng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0" u="sng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40" u="sng">
                <a:solidFill>
                  <a:srgbClr val="FFFFFF"/>
                </a:solidFill>
                <a:latin typeface="Franklin Gothic Medium"/>
                <a:cs typeface="Franklin Gothic Medium"/>
              </a:rPr>
              <a:t>j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ęci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5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5" u="sng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75" u="sng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u="sng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800" spc="-5" u="sng">
                <a:solidFill>
                  <a:srgbClr val="FFFFFF"/>
                </a:solidFill>
                <a:latin typeface="Franklin Gothic Medium"/>
                <a:cs typeface="Franklin Gothic Medium"/>
              </a:rPr>
              <a:t>h</a:t>
            </a:r>
            <a:r>
              <a:rPr dirty="0" sz="1800" spc="5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75" u="sng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35" u="sng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35" u="sng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71846" y="2523744"/>
            <a:ext cx="3564890" cy="37388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085" marR="38481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pr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ez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on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ów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omisj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,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któr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pr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ep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adzą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ie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po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8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em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omisj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850">
              <a:latin typeface="Times New Roman"/>
              <a:cs typeface="Times New Roman"/>
            </a:endParaRPr>
          </a:p>
          <a:p>
            <a:pPr marL="299085" marR="5080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omisja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pi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ęt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je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wl</a:t>
            </a:r>
            <a:r>
              <a:rPr dirty="0" sz="18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u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sad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icze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j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sp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7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wd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,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czy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na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pomocn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cz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jest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pust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;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pi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ęt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je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ją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ub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abez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pi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cz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p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8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ombam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32"/>
              </a:spcBef>
              <a:buClr>
                <a:srgbClr val="FFFFFF"/>
              </a:buClr>
              <a:buFont typeface="Wingdings"/>
              <a:buChar char=""/>
            </a:pPr>
            <a:endParaRPr sz="1850">
              <a:latin typeface="Times New Roman"/>
              <a:cs typeface="Times New Roman"/>
            </a:endParaRPr>
          </a:p>
          <a:p>
            <a:pPr marL="299085" marR="48260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ob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up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6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wnio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440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35" u="sng">
                <a:solidFill>
                  <a:srgbClr val="FFFFFF"/>
                </a:solidFill>
                <a:latin typeface="Franklin Gothic Medium"/>
                <a:cs typeface="Franklin Gothic Medium"/>
              </a:rPr>
              <a:t>kwit</a:t>
            </a:r>
            <a:r>
              <a:rPr dirty="0" sz="1800" spc="-50" u="sng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-30" u="sng">
                <a:solidFill>
                  <a:srgbClr val="FFFFFF"/>
                </a:solidFill>
                <a:latin typeface="Franklin Gothic Medium"/>
                <a:cs typeface="Franklin Gothic Medium"/>
              </a:rPr>
              <a:t>j</a:t>
            </a:r>
            <a:r>
              <a:rPr dirty="0" sz="18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5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od</a:t>
            </a:r>
            <a:r>
              <a:rPr dirty="0" sz="1800" u="sng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800" spc="-20" u="sng">
                <a:solidFill>
                  <a:srgbClr val="FFFFFF"/>
                </a:solidFill>
                <a:latin typeface="Franklin Gothic Medium"/>
                <a:cs typeface="Franklin Gothic Medium"/>
              </a:rPr>
              <a:t>iór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70" u="sng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30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45" u="sng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40" u="sng">
                <a:solidFill>
                  <a:srgbClr val="FFFFFF"/>
                </a:solidFill>
                <a:latin typeface="Franklin Gothic Medium"/>
                <a:cs typeface="Franklin Gothic Medium"/>
              </a:rPr>
              <a:t>ty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spisi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,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cz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ł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ek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95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65">
                <a:solidFill>
                  <a:srgbClr val="FFFFFF"/>
                </a:solidFill>
                <a:latin typeface="Franklin Gothic Medium"/>
                <a:cs typeface="Franklin Gothic Medium"/>
              </a:rPr>
              <a:t>om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sji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ub</a:t>
            </a:r>
            <a:r>
              <a:rPr dirty="0" sz="1800" spc="3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ce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spisu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„U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agi”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um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es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cz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3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„</a:t>
            </a: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solidFill>
            <a:srgbClr val="9D032A"/>
          </a:solidFill>
          <a:ln w="9525">
            <a:solidFill>
              <a:srgbClr val="FFFFFF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946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101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1920" y="2951988"/>
            <a:ext cx="3758184" cy="789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10711" y="2951988"/>
            <a:ext cx="559308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95541" y="2249170"/>
            <a:ext cx="936625" cy="0"/>
          </a:xfrm>
          <a:custGeom>
            <a:avLst/>
            <a:gdLst/>
            <a:ahLst/>
            <a:cxnLst/>
            <a:rect l="l" t="t" r="r" b="b"/>
            <a:pathLst>
              <a:path w="936625" h="0">
                <a:moveTo>
                  <a:pt x="0" y="0"/>
                </a:moveTo>
                <a:lnTo>
                  <a:pt x="936053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987801" y="2060829"/>
            <a:ext cx="1584325" cy="1905"/>
          </a:xfrm>
          <a:custGeom>
            <a:avLst/>
            <a:gdLst/>
            <a:ahLst/>
            <a:cxnLst/>
            <a:rect l="l" t="t" r="r" b="b"/>
            <a:pathLst>
              <a:path w="1584325" h="1905">
                <a:moveTo>
                  <a:pt x="0" y="1778"/>
                </a:moveTo>
                <a:lnTo>
                  <a:pt x="1584198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3564" y="1298194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26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297302" y="1455292"/>
            <a:ext cx="432434" cy="0"/>
          </a:xfrm>
          <a:custGeom>
            <a:avLst/>
            <a:gdLst/>
            <a:ahLst/>
            <a:cxnLst/>
            <a:rect l="l" t="t" r="r" b="b"/>
            <a:pathLst>
              <a:path w="432435" h="0">
                <a:moveTo>
                  <a:pt x="0" y="0"/>
                </a:moveTo>
                <a:lnTo>
                  <a:pt x="431927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83564" y="1340738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26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24573" y="1368552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89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83564" y="1080516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26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999" y="0"/>
            <a:ext cx="5070094" cy="6857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39720" y="44576"/>
            <a:ext cx="432434" cy="288290"/>
          </a:xfrm>
          <a:custGeom>
            <a:avLst/>
            <a:gdLst/>
            <a:ahLst/>
            <a:cxnLst/>
            <a:rect l="l" t="t" r="r" b="b"/>
            <a:pathLst>
              <a:path w="432435" h="288290">
                <a:moveTo>
                  <a:pt x="0" y="288035"/>
                </a:moveTo>
                <a:lnTo>
                  <a:pt x="432054" y="288035"/>
                </a:lnTo>
                <a:lnTo>
                  <a:pt x="432054" y="0"/>
                </a:lnTo>
                <a:lnTo>
                  <a:pt x="0" y="0"/>
                </a:lnTo>
                <a:lnTo>
                  <a:pt x="0" y="288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39720" y="44576"/>
            <a:ext cx="432434" cy="288290"/>
          </a:xfrm>
          <a:custGeom>
            <a:avLst/>
            <a:gdLst/>
            <a:ahLst/>
            <a:cxnLst/>
            <a:rect l="l" t="t" r="r" b="b"/>
            <a:pathLst>
              <a:path w="432435" h="288290">
                <a:moveTo>
                  <a:pt x="0" y="288035"/>
                </a:moveTo>
                <a:lnTo>
                  <a:pt x="432054" y="288035"/>
                </a:lnTo>
                <a:lnTo>
                  <a:pt x="432054" y="0"/>
                </a:lnTo>
                <a:lnTo>
                  <a:pt x="0" y="0"/>
                </a:lnTo>
                <a:lnTo>
                  <a:pt x="0" y="28803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741923" y="291338"/>
            <a:ext cx="2364740" cy="1108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085" marR="5080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p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ę</a:t>
            </a:r>
            <a:r>
              <a:rPr dirty="0" sz="18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ą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nę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oddaje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się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pod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do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ór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pr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odn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ące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m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omisj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41923" y="1602359"/>
            <a:ext cx="2750820" cy="50412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085" marR="533400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omisja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spr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d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pi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ęcie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asad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icze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j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na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cz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as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pr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2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wy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osta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ł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usz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on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2"/>
              </a:spcBef>
              <a:buClr>
                <a:srgbClr val="FFFFFF"/>
              </a:buClr>
              <a:buFont typeface="Wingdings"/>
              <a:buChar char=""/>
            </a:pPr>
            <a:endParaRPr sz="1450">
              <a:latin typeface="Times New Roman"/>
              <a:cs typeface="Times New Roman"/>
            </a:endParaRPr>
          </a:p>
          <a:p>
            <a:pPr marL="299085" marR="11112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por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ądza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p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okół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p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twie</a:t>
            </a:r>
            <a:r>
              <a:rPr dirty="0" sz="18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d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j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ący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do</a:t>
            </a:r>
            <a:r>
              <a:rPr dirty="0" sz="1800" spc="-65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on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spr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d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2"/>
              </a:spcBef>
              <a:buClr>
                <a:srgbClr val="FFFFFF"/>
              </a:buClr>
              <a:buFont typeface="Wingdings"/>
              <a:buChar char=""/>
            </a:pPr>
            <a:endParaRPr sz="1450">
              <a:latin typeface="Times New Roman"/>
              <a:cs typeface="Times New Roman"/>
            </a:endParaRPr>
          </a:p>
          <a:p>
            <a:pPr marL="299085" marR="46545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12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wi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ie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omisj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4"/>
              </a:spcBef>
              <a:buClr>
                <a:srgbClr val="FFFFFF"/>
              </a:buClr>
              <a:buFont typeface="Wingdings"/>
              <a:buChar char=""/>
            </a:pPr>
            <a:endParaRPr sz="1450">
              <a:latin typeface="Times New Roman"/>
              <a:cs typeface="Times New Roman"/>
            </a:endParaRPr>
          </a:p>
          <a:p>
            <a:pPr marL="299085" marR="5080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85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cia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pomocn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cz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ej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omisja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do</a:t>
            </a:r>
            <a:r>
              <a:rPr dirty="0" sz="1800" spc="-65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on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je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po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85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ończen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ia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od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ie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pr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ed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85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ciem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asad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iczej.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35964" y="1159128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26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solidFill>
            <a:srgbClr val="9D032A"/>
          </a:solidFill>
          <a:ln w="9525">
            <a:solidFill>
              <a:srgbClr val="FFFFFF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946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102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1920" y="2950464"/>
            <a:ext cx="3758184" cy="789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10711" y="2950464"/>
            <a:ext cx="557784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95541" y="2249170"/>
            <a:ext cx="936625" cy="0"/>
          </a:xfrm>
          <a:custGeom>
            <a:avLst/>
            <a:gdLst/>
            <a:ahLst/>
            <a:cxnLst/>
            <a:rect l="l" t="t" r="r" b="b"/>
            <a:pathLst>
              <a:path w="936625" h="0">
                <a:moveTo>
                  <a:pt x="0" y="0"/>
                </a:moveTo>
                <a:lnTo>
                  <a:pt x="936053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987801" y="2060829"/>
            <a:ext cx="1584325" cy="1905"/>
          </a:xfrm>
          <a:custGeom>
            <a:avLst/>
            <a:gdLst/>
            <a:ahLst/>
            <a:cxnLst/>
            <a:rect l="l" t="t" r="r" b="b"/>
            <a:pathLst>
              <a:path w="1584325" h="1905">
                <a:moveTo>
                  <a:pt x="0" y="1778"/>
                </a:moveTo>
                <a:lnTo>
                  <a:pt x="1584198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3564" y="1298194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26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297302" y="1455292"/>
            <a:ext cx="432434" cy="0"/>
          </a:xfrm>
          <a:custGeom>
            <a:avLst/>
            <a:gdLst/>
            <a:ahLst/>
            <a:cxnLst/>
            <a:rect l="l" t="t" r="r" b="b"/>
            <a:pathLst>
              <a:path w="432435" h="0">
                <a:moveTo>
                  <a:pt x="0" y="0"/>
                </a:moveTo>
                <a:lnTo>
                  <a:pt x="431927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83564" y="1340738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26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24573" y="1368552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89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83564" y="1080516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26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5964" y="1159128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26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885" y="14692"/>
            <a:ext cx="5068443" cy="6843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39720" y="116586"/>
            <a:ext cx="432434" cy="288290"/>
          </a:xfrm>
          <a:custGeom>
            <a:avLst/>
            <a:gdLst/>
            <a:ahLst/>
            <a:cxnLst/>
            <a:rect l="l" t="t" r="r" b="b"/>
            <a:pathLst>
              <a:path w="432435" h="288290">
                <a:moveTo>
                  <a:pt x="0" y="288035"/>
                </a:moveTo>
                <a:lnTo>
                  <a:pt x="432054" y="288035"/>
                </a:lnTo>
                <a:lnTo>
                  <a:pt x="432054" y="0"/>
                </a:lnTo>
                <a:lnTo>
                  <a:pt x="0" y="0"/>
                </a:lnTo>
                <a:lnTo>
                  <a:pt x="0" y="288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39720" y="116586"/>
            <a:ext cx="432434" cy="288290"/>
          </a:xfrm>
          <a:custGeom>
            <a:avLst/>
            <a:gdLst/>
            <a:ahLst/>
            <a:cxnLst/>
            <a:rect l="l" t="t" r="r" b="b"/>
            <a:pathLst>
              <a:path w="432435" h="288290">
                <a:moveTo>
                  <a:pt x="0" y="288035"/>
                </a:moveTo>
                <a:lnTo>
                  <a:pt x="432054" y="288035"/>
                </a:lnTo>
                <a:lnTo>
                  <a:pt x="432054" y="0"/>
                </a:lnTo>
                <a:lnTo>
                  <a:pt x="0" y="0"/>
                </a:lnTo>
                <a:lnTo>
                  <a:pt x="0" y="28803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691639" y="1470025"/>
            <a:ext cx="1656714" cy="0"/>
          </a:xfrm>
          <a:custGeom>
            <a:avLst/>
            <a:gdLst/>
            <a:ahLst/>
            <a:cxnLst/>
            <a:rect l="l" t="t" r="r" b="b"/>
            <a:pathLst>
              <a:path w="1656714" h="0">
                <a:moveTo>
                  <a:pt x="0" y="0"/>
                </a:moveTo>
                <a:lnTo>
                  <a:pt x="1656207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517255" y="836663"/>
            <a:ext cx="576580" cy="369570"/>
          </a:xfrm>
          <a:custGeom>
            <a:avLst/>
            <a:gdLst/>
            <a:ahLst/>
            <a:cxnLst/>
            <a:rect l="l" t="t" r="r" b="b"/>
            <a:pathLst>
              <a:path w="576579" h="369569">
                <a:moveTo>
                  <a:pt x="0" y="369328"/>
                </a:moveTo>
                <a:lnTo>
                  <a:pt x="576059" y="369328"/>
                </a:lnTo>
                <a:lnTo>
                  <a:pt x="576059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8603995" y="876553"/>
            <a:ext cx="40513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103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2980563"/>
            <a:ext cx="9144000" cy="1529080"/>
          </a:xfrm>
          <a:custGeom>
            <a:avLst/>
            <a:gdLst/>
            <a:ahLst/>
            <a:cxnLst/>
            <a:rect l="l" t="t" r="r" b="b"/>
            <a:pathLst>
              <a:path w="9144000" h="1529079">
                <a:moveTo>
                  <a:pt x="0" y="1528572"/>
                </a:moveTo>
                <a:lnTo>
                  <a:pt x="9144000" y="1528572"/>
                </a:lnTo>
                <a:lnTo>
                  <a:pt x="9144000" y="0"/>
                </a:lnTo>
                <a:lnTo>
                  <a:pt x="0" y="0"/>
                </a:lnTo>
                <a:lnTo>
                  <a:pt x="0" y="1528572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980563"/>
            <a:ext cx="9144000" cy="1529080"/>
          </a:xfrm>
          <a:custGeom>
            <a:avLst/>
            <a:gdLst/>
            <a:ahLst/>
            <a:cxnLst/>
            <a:rect l="l" t="t" r="r" b="b"/>
            <a:pathLst>
              <a:path w="9144000" h="1529079">
                <a:moveTo>
                  <a:pt x="0" y="1528572"/>
                </a:moveTo>
                <a:lnTo>
                  <a:pt x="9144000" y="1528572"/>
                </a:lnTo>
                <a:lnTo>
                  <a:pt x="9144000" y="0"/>
                </a:lnTo>
                <a:lnTo>
                  <a:pt x="0" y="0"/>
                </a:lnTo>
                <a:lnTo>
                  <a:pt x="0" y="1528572"/>
                </a:lnTo>
                <a:close/>
              </a:path>
            </a:pathLst>
          </a:custGeom>
          <a:ln w="57149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82625" y="3341878"/>
            <a:ext cx="8379459" cy="756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720590" algn="l"/>
                <a:tab pos="5837555" algn="l"/>
              </a:tabLst>
            </a:pPr>
            <a:r>
              <a:rPr dirty="0" sz="4800" b="1">
                <a:solidFill>
                  <a:srgbClr val="9D032A"/>
                </a:solidFill>
                <a:latin typeface="Arial Black"/>
                <a:cs typeface="Arial Black"/>
              </a:rPr>
              <a:t>DZIĘKUJ</a:t>
            </a:r>
            <a:r>
              <a:rPr dirty="0" sz="4800" spc="5" b="1">
                <a:solidFill>
                  <a:srgbClr val="9D032A"/>
                </a:solidFill>
                <a:latin typeface="Arial Black"/>
                <a:cs typeface="Arial Black"/>
              </a:rPr>
              <a:t>E</a:t>
            </a:r>
            <a:r>
              <a:rPr dirty="0" sz="4800" b="1">
                <a:solidFill>
                  <a:srgbClr val="9D032A"/>
                </a:solidFill>
                <a:latin typeface="Arial Black"/>
                <a:cs typeface="Arial Black"/>
              </a:rPr>
              <a:t>MY	ZA	UW</a:t>
            </a:r>
            <a:r>
              <a:rPr dirty="0" sz="4800" spc="-90" b="1">
                <a:solidFill>
                  <a:srgbClr val="9D032A"/>
                </a:solidFill>
                <a:latin typeface="Arial Black"/>
                <a:cs typeface="Arial Black"/>
              </a:rPr>
              <a:t>A</a:t>
            </a:r>
            <a:r>
              <a:rPr dirty="0" sz="4800" b="1">
                <a:solidFill>
                  <a:srgbClr val="9D032A"/>
                </a:solidFill>
                <a:latin typeface="Arial Black"/>
                <a:cs typeface="Arial Black"/>
              </a:rPr>
              <a:t>GĘ</a:t>
            </a:r>
            <a:endParaRPr sz="48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1920" y="2950464"/>
            <a:ext cx="3758184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410711" y="2950464"/>
            <a:ext cx="557784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4323" y="3573017"/>
            <a:ext cx="1916937" cy="18797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37538" y="1158366"/>
            <a:ext cx="2362200" cy="236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535" y="765048"/>
            <a:ext cx="2126488" cy="2931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9772" y="760222"/>
            <a:ext cx="2136140" cy="2941320"/>
          </a:xfrm>
          <a:custGeom>
            <a:avLst/>
            <a:gdLst/>
            <a:ahLst/>
            <a:cxnLst/>
            <a:rect l="l" t="t" r="r" b="b"/>
            <a:pathLst>
              <a:path w="2136140" h="2941320">
                <a:moveTo>
                  <a:pt x="0" y="2941192"/>
                </a:moveTo>
                <a:lnTo>
                  <a:pt x="2136013" y="2941192"/>
                </a:lnTo>
                <a:lnTo>
                  <a:pt x="2136013" y="0"/>
                </a:lnTo>
                <a:lnTo>
                  <a:pt x="0" y="0"/>
                </a:lnTo>
                <a:lnTo>
                  <a:pt x="0" y="2941192"/>
                </a:lnTo>
                <a:close/>
              </a:path>
            </a:pathLst>
          </a:custGeom>
          <a:ln w="9525">
            <a:solidFill>
              <a:srgbClr val="43434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88415" y="817244"/>
            <a:ext cx="898283" cy="9843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1751" rIns="0" bIns="0" rtlCol="0" vert="horz">
            <a:spAutoFit/>
          </a:bodyPr>
          <a:lstStyle/>
          <a:p>
            <a:pPr marL="2317115">
              <a:lnSpc>
                <a:spcPct val="100000"/>
              </a:lnSpc>
            </a:pPr>
            <a:r>
              <a:rPr dirty="0" sz="2000" spc="-5" b="1">
                <a:latin typeface="Arial Black"/>
                <a:cs typeface="Arial Black"/>
              </a:rPr>
              <a:t>PR</a:t>
            </a:r>
            <a:r>
              <a:rPr dirty="0" sz="2000" spc="15" b="1">
                <a:latin typeface="Arial Black"/>
                <a:cs typeface="Arial Black"/>
              </a:rPr>
              <a:t>A</a:t>
            </a:r>
            <a:r>
              <a:rPr dirty="0" sz="2000" b="1">
                <a:latin typeface="Arial Black"/>
                <a:cs typeface="Arial Black"/>
              </a:rPr>
              <a:t>WA</a:t>
            </a:r>
            <a:r>
              <a:rPr dirty="0" sz="2000" spc="-4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DZI</a:t>
            </a:r>
            <a:r>
              <a:rPr dirty="0" sz="2000" spc="-5" b="1">
                <a:latin typeface="Arial Black"/>
                <a:cs typeface="Arial Black"/>
              </a:rPr>
              <a:t>ENNIK</a:t>
            </a:r>
            <a:r>
              <a:rPr dirty="0" sz="2000" spc="-10" b="1">
                <a:latin typeface="Arial Black"/>
                <a:cs typeface="Arial Black"/>
              </a:rPr>
              <a:t>A</a:t>
            </a:r>
            <a:r>
              <a:rPr dirty="0" sz="2000" spc="-15" b="1">
                <a:latin typeface="Arial Black"/>
                <a:cs typeface="Arial Black"/>
              </a:rPr>
              <a:t>R</a:t>
            </a:r>
            <a:r>
              <a:rPr dirty="0" sz="2000" spc="-5" b="1">
                <a:latin typeface="Arial Black"/>
                <a:cs typeface="Arial Black"/>
              </a:rPr>
              <a:t>ZY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931" y="5446445"/>
            <a:ext cx="9055100" cy="1323975"/>
          </a:xfrm>
          <a:custGeom>
            <a:avLst/>
            <a:gdLst/>
            <a:ahLst/>
            <a:cxnLst/>
            <a:rect l="l" t="t" r="r" b="b"/>
            <a:pathLst>
              <a:path w="9055100" h="1323975">
                <a:moveTo>
                  <a:pt x="0" y="1323466"/>
                </a:moveTo>
                <a:lnTo>
                  <a:pt x="9054592" y="1323466"/>
                </a:lnTo>
                <a:lnTo>
                  <a:pt x="9054592" y="0"/>
                </a:lnTo>
                <a:lnTo>
                  <a:pt x="0" y="0"/>
                </a:lnTo>
                <a:lnTo>
                  <a:pt x="0" y="1323466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6931" y="5446445"/>
            <a:ext cx="9055100" cy="1323975"/>
          </a:xfrm>
          <a:custGeom>
            <a:avLst/>
            <a:gdLst/>
            <a:ahLst/>
            <a:cxnLst/>
            <a:rect l="l" t="t" r="r" b="b"/>
            <a:pathLst>
              <a:path w="9055100" h="1323975">
                <a:moveTo>
                  <a:pt x="0" y="1323466"/>
                </a:moveTo>
                <a:lnTo>
                  <a:pt x="9054592" y="1323466"/>
                </a:lnTo>
                <a:lnTo>
                  <a:pt x="9054592" y="0"/>
                </a:lnTo>
                <a:lnTo>
                  <a:pt x="0" y="0"/>
                </a:lnTo>
                <a:lnTo>
                  <a:pt x="0" y="1323466"/>
                </a:lnTo>
                <a:close/>
              </a:path>
            </a:pathLst>
          </a:custGeom>
          <a:ln w="2857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142480" y="5486298"/>
            <a:ext cx="1871980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82295" algn="l"/>
              </a:tabLst>
            </a:pP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je</a:t>
            </a:r>
            <a:r>
              <a:rPr dirty="0" sz="2000" spc="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8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sfil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anie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620" y="5791403"/>
            <a:ext cx="8898255" cy="92519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057515" algn="l"/>
              </a:tabLst>
            </a:pP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2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ogr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85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0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4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ze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4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8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40" b="1">
                <a:solidFill>
                  <a:srgbClr val="FFFFFF"/>
                </a:solidFill>
                <a:latin typeface="Calibri"/>
                <a:cs typeface="Calibri"/>
              </a:rPr>
              <a:t>wi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ie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rasy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 u="sng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-50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25" b="1" u="sng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b="1" u="sng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-35" b="1" u="sng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dirty="0" sz="2000" spc="10" b="1" u="sng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6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0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00" b="1" u="sng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60" b="1" u="sng">
                <a:solidFill>
                  <a:srgbClr val="FFFFFF"/>
                </a:solidFill>
                <a:latin typeface="Calibri"/>
                <a:cs typeface="Calibri"/>
              </a:rPr>
              <a:t>wie</a:t>
            </a:r>
            <a:r>
              <a:rPr dirty="0" sz="2000" spc="-50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15" b="1" u="sng">
                <a:solidFill>
                  <a:srgbClr val="FFFFFF"/>
                </a:solidFill>
                <a:latin typeface="Calibri"/>
                <a:cs typeface="Calibri"/>
              </a:rPr>
              <a:t>ani</a:t>
            </a:r>
            <a:r>
              <a:rPr dirty="0" sz="2000" spc="70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6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40" b="1" u="sng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25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40" b="1" u="sng">
                <a:solidFill>
                  <a:srgbClr val="FFFFFF"/>
                </a:solidFill>
                <a:latin typeface="Calibri"/>
                <a:cs typeface="Calibri"/>
              </a:rPr>
              <a:t>ze</a:t>
            </a:r>
            <a:r>
              <a:rPr dirty="0" sz="2000" spc="55" b="1" u="sng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b="1" u="sng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-5" b="1" u="sng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50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35" b="1" u="sng">
                <a:solidFill>
                  <a:srgbClr val="FFFFFF"/>
                </a:solidFill>
                <a:latin typeface="Calibri"/>
                <a:cs typeface="Calibri"/>
              </a:rPr>
              <a:t>mi</a:t>
            </a:r>
            <a:r>
              <a:rPr dirty="0" sz="2000" spc="10" b="1" u="sng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55" b="1" u="sng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30" b="1" u="sng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2000" spc="-1080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b="1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6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30" b="1" u="sng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000" spc="-185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45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5" b="1" u="sng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-50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60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70" b="1" u="sng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2000" spc="5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" b="1" u="sng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-15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60" b="1" u="sng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120" b="1" u="sng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4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5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4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80" b="1" u="sng">
                <a:solidFill>
                  <a:srgbClr val="FFFFFF"/>
                </a:solidFill>
                <a:latin typeface="Calibri"/>
                <a:cs typeface="Calibri"/>
              </a:rPr>
              <a:t>wyjm</a:t>
            </a:r>
            <a:r>
              <a:rPr dirty="0" sz="2000" spc="-110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85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20" b="1" u="sng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2000" spc="5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70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4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 b="1" u="sng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5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" b="1" u="sng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 spc="-55" b="1" u="sng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5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30" b="1" u="sng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10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70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80" b="1" u="sng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4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gło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ani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7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2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aniu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2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ej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yn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ości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ed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wicie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12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0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ąz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ni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9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ezwłoc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ie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8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70" b="1">
                <a:solidFill>
                  <a:srgbClr val="FFFFFF"/>
                </a:solidFill>
                <a:latin typeface="Calibri"/>
                <a:cs typeface="Calibri"/>
              </a:rPr>
              <a:t>ś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95" b="1">
                <a:solidFill>
                  <a:srgbClr val="FFFFFF"/>
                </a:solidFill>
                <a:latin typeface="Calibri"/>
                <a:cs typeface="Calibri"/>
              </a:rPr>
              <a:t>ć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3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omi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-4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299" y="1345565"/>
            <a:ext cx="8611870" cy="28625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81120" indent="-287020">
              <a:lnSpc>
                <a:spcPct val="100000"/>
              </a:lnSpc>
              <a:buFont typeface="Wingdings"/>
              <a:buChar char=""/>
              <a:tabLst>
                <a:tab pos="3881754" algn="l"/>
              </a:tabLst>
            </a:pPr>
            <a:r>
              <a:rPr dirty="0" sz="1700" spc="-85">
                <a:latin typeface="Franklin Gothic Medium"/>
                <a:cs typeface="Franklin Gothic Medium"/>
              </a:rPr>
              <a:t>w</a:t>
            </a:r>
            <a:r>
              <a:rPr dirty="0" sz="1700" spc="-5">
                <a:latin typeface="Franklin Gothic Medium"/>
                <a:cs typeface="Franklin Gothic Medium"/>
              </a:rPr>
              <a:t>aż</a:t>
            </a:r>
            <a:r>
              <a:rPr dirty="0" sz="1700" spc="-15">
                <a:latin typeface="Franklin Gothic Medium"/>
                <a:cs typeface="Franklin Gothic Medium"/>
              </a:rPr>
              <a:t>n</a:t>
            </a:r>
            <a:r>
              <a:rPr dirty="0" sz="1700" spc="-20">
                <a:latin typeface="Franklin Gothic Medium"/>
                <a:cs typeface="Franklin Gothic Medium"/>
              </a:rPr>
              <a:t>a</a:t>
            </a:r>
            <a:r>
              <a:rPr dirty="0" sz="1700">
                <a:latin typeface="Franklin Gothic Medium"/>
                <a:cs typeface="Franklin Gothic Medium"/>
              </a:rPr>
              <a:t> </a:t>
            </a:r>
            <a:r>
              <a:rPr dirty="0" sz="1700" spc="-20">
                <a:latin typeface="Franklin Gothic Medium"/>
                <a:cs typeface="Franklin Gothic Medium"/>
              </a:rPr>
              <a:t>l</a:t>
            </a:r>
            <a:r>
              <a:rPr dirty="0" sz="1700" spc="-30">
                <a:latin typeface="Franklin Gothic Medium"/>
                <a:cs typeface="Franklin Gothic Medium"/>
              </a:rPr>
              <a:t>eg</a:t>
            </a:r>
            <a:r>
              <a:rPr dirty="0" sz="1700" spc="-10">
                <a:latin typeface="Franklin Gothic Medium"/>
                <a:cs typeface="Franklin Gothic Medium"/>
              </a:rPr>
              <a:t>i</a:t>
            </a:r>
            <a:r>
              <a:rPr dirty="0" sz="1700" spc="-55">
                <a:latin typeface="Franklin Gothic Medium"/>
                <a:cs typeface="Franklin Gothic Medium"/>
              </a:rPr>
              <a:t>tym</a:t>
            </a:r>
            <a:r>
              <a:rPr dirty="0" sz="1700" spc="-10">
                <a:latin typeface="Franklin Gothic Medium"/>
                <a:cs typeface="Franklin Gothic Medium"/>
              </a:rPr>
              <a:t>a</a:t>
            </a:r>
            <a:r>
              <a:rPr dirty="0" sz="1700" spc="-20">
                <a:latin typeface="Franklin Gothic Medium"/>
                <a:cs typeface="Franklin Gothic Medium"/>
              </a:rPr>
              <a:t>c</a:t>
            </a:r>
            <a:r>
              <a:rPr dirty="0" sz="1700" spc="-40">
                <a:latin typeface="Franklin Gothic Medium"/>
                <a:cs typeface="Franklin Gothic Medium"/>
              </a:rPr>
              <a:t>j</a:t>
            </a:r>
            <a:r>
              <a:rPr dirty="0" sz="1700" spc="-20">
                <a:latin typeface="Franklin Gothic Medium"/>
                <a:cs typeface="Franklin Gothic Medium"/>
              </a:rPr>
              <a:t>a</a:t>
            </a:r>
            <a:r>
              <a:rPr dirty="0" sz="1700" spc="-45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d</a:t>
            </a:r>
            <a:r>
              <a:rPr dirty="0" sz="1700" spc="-10">
                <a:latin typeface="Franklin Gothic Medium"/>
                <a:cs typeface="Franklin Gothic Medium"/>
              </a:rPr>
              <a:t>zienni</a:t>
            </a:r>
            <a:r>
              <a:rPr dirty="0" sz="1700" spc="-70">
                <a:latin typeface="Franklin Gothic Medium"/>
                <a:cs typeface="Franklin Gothic Medium"/>
              </a:rPr>
              <a:t>k</a:t>
            </a:r>
            <a:r>
              <a:rPr dirty="0" sz="1700" spc="-15">
                <a:latin typeface="Franklin Gothic Medium"/>
                <a:cs typeface="Franklin Gothic Medium"/>
              </a:rPr>
              <a:t>a</a:t>
            </a:r>
            <a:r>
              <a:rPr dirty="0" sz="1700" spc="-5">
                <a:latin typeface="Franklin Gothic Medium"/>
                <a:cs typeface="Franklin Gothic Medium"/>
              </a:rPr>
              <a:t>r</a:t>
            </a:r>
            <a:r>
              <a:rPr dirty="0" sz="1700" spc="-15">
                <a:latin typeface="Franklin Gothic Medium"/>
                <a:cs typeface="Franklin Gothic Medium"/>
              </a:rPr>
              <a:t>s</a:t>
            </a:r>
            <a:r>
              <a:rPr dirty="0" sz="1700" spc="-40">
                <a:latin typeface="Franklin Gothic Medium"/>
                <a:cs typeface="Franklin Gothic Medium"/>
              </a:rPr>
              <a:t>k</a:t>
            </a:r>
            <a:r>
              <a:rPr dirty="0" sz="1700" spc="-20">
                <a:latin typeface="Franklin Gothic Medium"/>
                <a:cs typeface="Franklin Gothic Medium"/>
              </a:rPr>
              <a:t>a</a:t>
            </a:r>
            <a:r>
              <a:rPr dirty="0" sz="1700" spc="-5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lub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25">
                <a:latin typeface="Franklin Gothic Medium"/>
                <a:cs typeface="Franklin Gothic Medium"/>
              </a:rPr>
              <a:t>i</a:t>
            </a:r>
            <a:r>
              <a:rPr dirty="0" sz="1700">
                <a:latin typeface="Franklin Gothic Medium"/>
                <a:cs typeface="Franklin Gothic Medium"/>
              </a:rPr>
              <a:t>n</a:t>
            </a:r>
            <a:r>
              <a:rPr dirty="0" sz="1700" spc="-40">
                <a:latin typeface="Franklin Gothic Medium"/>
                <a:cs typeface="Franklin Gothic Medium"/>
              </a:rPr>
              <a:t>n</a:t>
            </a:r>
            <a:r>
              <a:rPr dirty="0" sz="1700" spc="-45">
                <a:latin typeface="Franklin Gothic Medium"/>
                <a:cs typeface="Franklin Gothic Medium"/>
              </a:rPr>
              <a:t>y</a:t>
            </a:r>
            <a:r>
              <a:rPr dirty="0" sz="1700" spc="-20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d</a:t>
            </a:r>
            <a:r>
              <a:rPr dirty="0" sz="1700" spc="-35">
                <a:latin typeface="Franklin Gothic Medium"/>
                <a:cs typeface="Franklin Gothic Medium"/>
              </a:rPr>
              <a:t>o</a:t>
            </a:r>
            <a:r>
              <a:rPr dirty="0" sz="1700" spc="-85">
                <a:latin typeface="Franklin Gothic Medium"/>
                <a:cs typeface="Franklin Gothic Medium"/>
              </a:rPr>
              <a:t>k</a:t>
            </a:r>
            <a:r>
              <a:rPr dirty="0" sz="1700" spc="-25">
                <a:latin typeface="Franklin Gothic Medium"/>
                <a:cs typeface="Franklin Gothic Medium"/>
              </a:rPr>
              <a:t>ument</a:t>
            </a:r>
            <a:endParaRPr sz="1700">
              <a:latin typeface="Franklin Gothic Medium"/>
              <a:cs typeface="Franklin Gothic Medium"/>
            </a:endParaRPr>
          </a:p>
          <a:p>
            <a:pPr marL="3881120">
              <a:lnSpc>
                <a:spcPct val="100000"/>
              </a:lnSpc>
            </a:pPr>
            <a:r>
              <a:rPr dirty="0" sz="1700" spc="-10">
                <a:latin typeface="Franklin Gothic Medium"/>
                <a:cs typeface="Franklin Gothic Medium"/>
              </a:rPr>
              <a:t>p</a:t>
            </a:r>
            <a:r>
              <a:rPr dirty="0" sz="1700" spc="-20">
                <a:latin typeface="Franklin Gothic Medium"/>
                <a:cs typeface="Franklin Gothic Medium"/>
              </a:rPr>
              <a:t>o</a:t>
            </a:r>
            <a:r>
              <a:rPr dirty="0" sz="1700" spc="-35">
                <a:latin typeface="Franklin Gothic Medium"/>
                <a:cs typeface="Franklin Gothic Medium"/>
              </a:rPr>
              <a:t>twi</a:t>
            </a:r>
            <a:r>
              <a:rPr dirty="0" sz="1700" spc="-5">
                <a:latin typeface="Franklin Gothic Medium"/>
                <a:cs typeface="Franklin Gothic Medium"/>
              </a:rPr>
              <a:t>e</a:t>
            </a:r>
            <a:r>
              <a:rPr dirty="0" sz="1700" spc="-30">
                <a:latin typeface="Franklin Gothic Medium"/>
                <a:cs typeface="Franklin Gothic Medium"/>
              </a:rPr>
              <a:t>r</a:t>
            </a:r>
            <a:r>
              <a:rPr dirty="0" sz="1700" spc="-10">
                <a:latin typeface="Franklin Gothic Medium"/>
                <a:cs typeface="Franklin Gothic Medium"/>
              </a:rPr>
              <a:t>d</a:t>
            </a:r>
            <a:r>
              <a:rPr dirty="0" sz="1700" spc="-20">
                <a:latin typeface="Franklin Gothic Medium"/>
                <a:cs typeface="Franklin Gothic Medium"/>
              </a:rPr>
              <a:t>zający</a:t>
            </a:r>
            <a:r>
              <a:rPr dirty="0" sz="1700" spc="-40">
                <a:latin typeface="Franklin Gothic Medium"/>
                <a:cs typeface="Franklin Gothic Medium"/>
              </a:rPr>
              <a:t> </a:t>
            </a:r>
            <a:r>
              <a:rPr dirty="0" sz="1700" spc="-5">
                <a:latin typeface="Franklin Gothic Medium"/>
                <a:cs typeface="Franklin Gothic Medium"/>
              </a:rPr>
              <a:t>repr</a:t>
            </a:r>
            <a:r>
              <a:rPr dirty="0" sz="1700" spc="-5">
                <a:latin typeface="Franklin Gothic Medium"/>
                <a:cs typeface="Franklin Gothic Medium"/>
              </a:rPr>
              <a:t>ezen</a:t>
            </a:r>
            <a:r>
              <a:rPr dirty="0" sz="1700" spc="-30">
                <a:latin typeface="Franklin Gothic Medium"/>
                <a:cs typeface="Franklin Gothic Medium"/>
              </a:rPr>
              <a:t>t</a:t>
            </a:r>
            <a:r>
              <a:rPr dirty="0" sz="1700" spc="-40">
                <a:latin typeface="Franklin Gothic Medium"/>
                <a:cs typeface="Franklin Gothic Medium"/>
              </a:rPr>
              <a:t>o</a:t>
            </a:r>
            <a:r>
              <a:rPr dirty="0" sz="1700" spc="-85">
                <a:latin typeface="Franklin Gothic Medium"/>
                <a:cs typeface="Franklin Gothic Medium"/>
              </a:rPr>
              <a:t>w</a:t>
            </a:r>
            <a:r>
              <a:rPr dirty="0" sz="1700" spc="-15">
                <a:latin typeface="Franklin Gothic Medium"/>
                <a:cs typeface="Franklin Gothic Medium"/>
              </a:rPr>
              <a:t>anie</a:t>
            </a:r>
            <a:r>
              <a:rPr dirty="0" sz="1700" spc="5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red</a:t>
            </a:r>
            <a:r>
              <a:rPr dirty="0" sz="1700" spc="-20">
                <a:latin typeface="Franklin Gothic Medium"/>
                <a:cs typeface="Franklin Gothic Medium"/>
              </a:rPr>
              <a:t>a</a:t>
            </a:r>
            <a:r>
              <a:rPr dirty="0" sz="1700" spc="-30">
                <a:latin typeface="Franklin Gothic Medium"/>
                <a:cs typeface="Franklin Gothic Medium"/>
              </a:rPr>
              <a:t>kcj</a:t>
            </a:r>
            <a:r>
              <a:rPr dirty="0" sz="1700" spc="-15">
                <a:latin typeface="Franklin Gothic Medium"/>
                <a:cs typeface="Franklin Gothic Medium"/>
              </a:rPr>
              <a:t>i</a:t>
            </a:r>
            <a:r>
              <a:rPr dirty="0" sz="1700" spc="15">
                <a:latin typeface="Franklin Gothic Medium"/>
                <a:cs typeface="Franklin Gothic Medium"/>
              </a:rPr>
              <a:t>;</a:t>
            </a:r>
            <a:endParaRPr sz="1700">
              <a:latin typeface="Franklin Gothic Medium"/>
              <a:cs typeface="Franklin Gothic Medium"/>
            </a:endParaRPr>
          </a:p>
          <a:p>
            <a:pPr marL="3881120" marR="50800" indent="-287020">
              <a:lnSpc>
                <a:spcPct val="100000"/>
              </a:lnSpc>
              <a:spcBef>
                <a:spcPts val="960"/>
              </a:spcBef>
              <a:buFont typeface="Wingdings"/>
              <a:buChar char=""/>
              <a:tabLst>
                <a:tab pos="3881754" algn="l"/>
              </a:tabLst>
            </a:pPr>
            <a:r>
              <a:rPr dirty="0" sz="1700" spc="-15">
                <a:latin typeface="Franklin Gothic Medium"/>
                <a:cs typeface="Franklin Gothic Medium"/>
              </a:rPr>
              <a:t>o</a:t>
            </a:r>
            <a:r>
              <a:rPr dirty="0" sz="1700" spc="-10">
                <a:latin typeface="Franklin Gothic Medium"/>
                <a:cs typeface="Franklin Gothic Medium"/>
              </a:rPr>
              <a:t>b</a:t>
            </a:r>
            <a:r>
              <a:rPr dirty="0" sz="1700" spc="-40">
                <a:latin typeface="Franklin Gothic Medium"/>
                <a:cs typeface="Franklin Gothic Medium"/>
              </a:rPr>
              <a:t>o</a:t>
            </a:r>
            <a:r>
              <a:rPr dirty="0" sz="1700" spc="-25">
                <a:latin typeface="Franklin Gothic Medium"/>
                <a:cs typeface="Franklin Gothic Medium"/>
              </a:rPr>
              <a:t>wiązek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30">
                <a:latin typeface="Franklin Gothic Medium"/>
                <a:cs typeface="Franklin Gothic Medium"/>
              </a:rPr>
              <a:t>zg</a:t>
            </a:r>
            <a:r>
              <a:rPr dirty="0" sz="1700" spc="-10">
                <a:latin typeface="Franklin Gothic Medium"/>
                <a:cs typeface="Franklin Gothic Medium"/>
              </a:rPr>
              <a:t>ł</a:t>
            </a:r>
            <a:r>
              <a:rPr dirty="0" sz="1700" spc="-5">
                <a:latin typeface="Franklin Gothic Medium"/>
                <a:cs typeface="Franklin Gothic Medium"/>
              </a:rPr>
              <a:t>oszen</a:t>
            </a:r>
            <a:r>
              <a:rPr dirty="0" sz="1700">
                <a:latin typeface="Franklin Gothic Medium"/>
                <a:cs typeface="Franklin Gothic Medium"/>
              </a:rPr>
              <a:t>i</a:t>
            </a:r>
            <a:r>
              <a:rPr dirty="0" sz="1700" spc="-20">
                <a:latin typeface="Franklin Gothic Medium"/>
                <a:cs typeface="Franklin Gothic Medium"/>
              </a:rPr>
              <a:t>a</a:t>
            </a:r>
            <a:r>
              <a:rPr dirty="0" sz="1700" spc="-20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p</a:t>
            </a:r>
            <a:r>
              <a:rPr dirty="0" sz="1700" spc="0">
                <a:latin typeface="Franklin Gothic Medium"/>
                <a:cs typeface="Franklin Gothic Medium"/>
              </a:rPr>
              <a:t>r</a:t>
            </a:r>
            <a:r>
              <a:rPr dirty="0" sz="1700">
                <a:latin typeface="Franklin Gothic Medium"/>
                <a:cs typeface="Franklin Gothic Medium"/>
              </a:rPr>
              <a:t>z</a:t>
            </a:r>
            <a:r>
              <a:rPr dirty="0" sz="1700" spc="-25">
                <a:latin typeface="Franklin Gothic Medium"/>
                <a:cs typeface="Franklin Gothic Medium"/>
              </a:rPr>
              <a:t>e</a:t>
            </a:r>
            <a:r>
              <a:rPr dirty="0" sz="1700" spc="-85">
                <a:latin typeface="Franklin Gothic Medium"/>
                <a:cs typeface="Franklin Gothic Medium"/>
              </a:rPr>
              <a:t>w</a:t>
            </a:r>
            <a:r>
              <a:rPr dirty="0" sz="1700" spc="-15">
                <a:latin typeface="Franklin Gothic Medium"/>
                <a:cs typeface="Franklin Gothic Medium"/>
              </a:rPr>
              <a:t>odniczącemu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95">
                <a:latin typeface="Franklin Gothic Medium"/>
                <a:cs typeface="Franklin Gothic Medium"/>
              </a:rPr>
              <a:t>k</a:t>
            </a:r>
            <a:r>
              <a:rPr dirty="0" sz="1700" spc="-40">
                <a:latin typeface="Franklin Gothic Medium"/>
                <a:cs typeface="Franklin Gothic Medium"/>
              </a:rPr>
              <a:t>o</a:t>
            </a:r>
            <a:r>
              <a:rPr dirty="0" sz="1700" spc="-65">
                <a:latin typeface="Franklin Gothic Medium"/>
                <a:cs typeface="Franklin Gothic Medium"/>
              </a:rPr>
              <a:t>m</a:t>
            </a:r>
            <a:r>
              <a:rPr dirty="0" sz="1700" spc="-30">
                <a:latin typeface="Franklin Gothic Medium"/>
                <a:cs typeface="Franklin Gothic Medium"/>
              </a:rPr>
              <a:t>i</a:t>
            </a:r>
            <a:r>
              <a:rPr dirty="0" sz="1700" spc="-5">
                <a:latin typeface="Franklin Gothic Medium"/>
                <a:cs typeface="Franklin Gothic Medium"/>
              </a:rPr>
              <a:t>s</a:t>
            </a:r>
            <a:r>
              <a:rPr dirty="0" sz="1700">
                <a:latin typeface="Franklin Gothic Medium"/>
                <a:cs typeface="Franklin Gothic Medium"/>
              </a:rPr>
              <a:t>j</a:t>
            </a:r>
            <a:r>
              <a:rPr dirty="0" sz="1700" spc="-30">
                <a:latin typeface="Franklin Gothic Medium"/>
                <a:cs typeface="Franklin Gothic Medium"/>
              </a:rPr>
              <a:t>i</a:t>
            </a:r>
            <a:r>
              <a:rPr dirty="0" sz="1700" spc="-30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oraz</a:t>
            </a:r>
            <a:r>
              <a:rPr dirty="0" sz="1700">
                <a:latin typeface="Franklin Gothic Medium"/>
                <a:cs typeface="Franklin Gothic Medium"/>
              </a:rPr>
              <a:t> </a:t>
            </a:r>
            <a:r>
              <a:rPr dirty="0" sz="1700" spc="-5">
                <a:latin typeface="Franklin Gothic Medium"/>
                <a:cs typeface="Franklin Gothic Medium"/>
              </a:rPr>
              <a:t>s</a:t>
            </a:r>
            <a:r>
              <a:rPr dirty="0" sz="1700" spc="-25">
                <a:latin typeface="Franklin Gothic Medium"/>
                <a:cs typeface="Franklin Gothic Medium"/>
              </a:rPr>
              <a:t>t</a:t>
            </a:r>
            <a:r>
              <a:rPr dirty="0" sz="1700" spc="-5">
                <a:latin typeface="Franklin Gothic Medium"/>
                <a:cs typeface="Franklin Gothic Medium"/>
              </a:rPr>
              <a:t>os</a:t>
            </a:r>
            <a:r>
              <a:rPr dirty="0" sz="1700" spc="-25">
                <a:latin typeface="Franklin Gothic Medium"/>
                <a:cs typeface="Franklin Gothic Medium"/>
              </a:rPr>
              <a:t>o</a:t>
            </a:r>
            <a:r>
              <a:rPr dirty="0" sz="1700" spc="-85">
                <a:latin typeface="Franklin Gothic Medium"/>
                <a:cs typeface="Franklin Gothic Medium"/>
              </a:rPr>
              <a:t>w</a:t>
            </a:r>
            <a:r>
              <a:rPr dirty="0" sz="1700" spc="-15">
                <a:latin typeface="Franklin Gothic Medium"/>
                <a:cs typeface="Franklin Gothic Medium"/>
              </a:rPr>
              <a:t>anie</a:t>
            </a:r>
            <a:r>
              <a:rPr dirty="0" sz="1700" spc="-25">
                <a:latin typeface="Franklin Gothic Medium"/>
                <a:cs typeface="Franklin Gothic Medium"/>
              </a:rPr>
              <a:t> </a:t>
            </a:r>
            <a:r>
              <a:rPr dirty="0" sz="1700" spc="-5">
                <a:latin typeface="Franklin Gothic Medium"/>
                <a:cs typeface="Franklin Gothic Medium"/>
              </a:rPr>
              <a:t>s</a:t>
            </a:r>
            <a:r>
              <a:rPr dirty="0" sz="1700">
                <a:latin typeface="Franklin Gothic Medium"/>
                <a:cs typeface="Franklin Gothic Medium"/>
              </a:rPr>
              <a:t>i</a:t>
            </a:r>
            <a:r>
              <a:rPr dirty="0" sz="1700" spc="-5">
                <a:latin typeface="Franklin Gothic Medium"/>
                <a:cs typeface="Franklin Gothic Medium"/>
              </a:rPr>
              <a:t>ę</a:t>
            </a:r>
            <a:r>
              <a:rPr dirty="0" sz="1700" spc="-5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d</a:t>
            </a:r>
            <a:r>
              <a:rPr dirty="0" sz="1700" spc="-15">
                <a:latin typeface="Franklin Gothic Medium"/>
                <a:cs typeface="Franklin Gothic Medium"/>
              </a:rPr>
              <a:t>o</a:t>
            </a:r>
            <a:r>
              <a:rPr dirty="0" sz="1700">
                <a:latin typeface="Franklin Gothic Medium"/>
                <a:cs typeface="Franklin Gothic Medium"/>
              </a:rPr>
              <a:t> </a:t>
            </a:r>
            <a:r>
              <a:rPr dirty="0" sz="1700" spc="-5">
                <a:latin typeface="Franklin Gothic Medium"/>
                <a:cs typeface="Franklin Gothic Medium"/>
              </a:rPr>
              <a:t>z</a:t>
            </a:r>
            <a:r>
              <a:rPr dirty="0" sz="1700" spc="-15">
                <a:latin typeface="Franklin Gothic Medium"/>
                <a:cs typeface="Franklin Gothic Medium"/>
              </a:rPr>
              <a:t>a</a:t>
            </a:r>
            <a:r>
              <a:rPr dirty="0" sz="1700" spc="0">
                <a:latin typeface="Franklin Gothic Medium"/>
                <a:cs typeface="Franklin Gothic Medium"/>
              </a:rPr>
              <a:t>r</a:t>
            </a:r>
            <a:r>
              <a:rPr dirty="0" sz="1700" spc="-5">
                <a:latin typeface="Franklin Gothic Medium"/>
                <a:cs typeface="Franklin Gothic Medium"/>
              </a:rPr>
              <a:t>zą</a:t>
            </a:r>
            <a:r>
              <a:rPr dirty="0" sz="1700" spc="-15">
                <a:latin typeface="Franklin Gothic Medium"/>
                <a:cs typeface="Franklin Gothic Medium"/>
              </a:rPr>
              <a:t>d</a:t>
            </a:r>
            <a:r>
              <a:rPr dirty="0" sz="1700">
                <a:latin typeface="Franklin Gothic Medium"/>
                <a:cs typeface="Franklin Gothic Medium"/>
              </a:rPr>
              <a:t>zeń</a:t>
            </a:r>
            <a:r>
              <a:rPr dirty="0" sz="1700" spc="15">
                <a:latin typeface="Franklin Gothic Medium"/>
                <a:cs typeface="Franklin Gothic Medium"/>
              </a:rPr>
              <a:t> </a:t>
            </a:r>
            <a:r>
              <a:rPr dirty="0" sz="1700" spc="-60">
                <a:latin typeface="Franklin Gothic Medium"/>
                <a:cs typeface="Franklin Gothic Medium"/>
              </a:rPr>
              <a:t>ma</a:t>
            </a:r>
            <a:r>
              <a:rPr dirty="0" sz="1700" spc="-20">
                <a:latin typeface="Franklin Gothic Medium"/>
                <a:cs typeface="Franklin Gothic Medium"/>
              </a:rPr>
              <a:t>j</a:t>
            </a:r>
            <a:r>
              <a:rPr dirty="0" sz="1700" spc="-25">
                <a:latin typeface="Franklin Gothic Medium"/>
                <a:cs typeface="Franklin Gothic Medium"/>
              </a:rPr>
              <a:t>ąc</a:t>
            </a:r>
            <a:r>
              <a:rPr dirty="0" sz="1700" spc="-50">
                <a:latin typeface="Franklin Gothic Medium"/>
                <a:cs typeface="Franklin Gothic Medium"/>
              </a:rPr>
              <a:t>y</a:t>
            </a:r>
            <a:r>
              <a:rPr dirty="0" sz="1700">
                <a:latin typeface="Franklin Gothic Medium"/>
                <a:cs typeface="Franklin Gothic Medium"/>
              </a:rPr>
              <a:t>ch</a:t>
            </a:r>
            <a:r>
              <a:rPr dirty="0" sz="1700" spc="-40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na</a:t>
            </a:r>
            <a:r>
              <a:rPr dirty="0" sz="1700">
                <a:latin typeface="Franklin Gothic Medium"/>
                <a:cs typeface="Franklin Gothic Medium"/>
              </a:rPr>
              <a:t> </a:t>
            </a:r>
            <a:r>
              <a:rPr dirty="0" sz="1700" spc="-15">
                <a:latin typeface="Franklin Gothic Medium"/>
                <a:cs typeface="Franklin Gothic Medium"/>
              </a:rPr>
              <a:t>ce</a:t>
            </a:r>
            <a:r>
              <a:rPr dirty="0" sz="1700" spc="-5">
                <a:latin typeface="Franklin Gothic Medium"/>
                <a:cs typeface="Franklin Gothic Medium"/>
              </a:rPr>
              <a:t>l</a:t>
            </a:r>
            <a:r>
              <a:rPr dirty="0" sz="1700" spc="5">
                <a:latin typeface="Franklin Gothic Medium"/>
                <a:cs typeface="Franklin Gothic Medium"/>
              </a:rPr>
              <a:t>u</a:t>
            </a:r>
            <a:r>
              <a:rPr dirty="0" sz="1700">
                <a:latin typeface="Franklin Gothic Medium"/>
                <a:cs typeface="Franklin Gothic Medium"/>
              </a:rPr>
              <a:t> </a:t>
            </a:r>
            <a:r>
              <a:rPr dirty="0" sz="1700" spc="-5">
                <a:latin typeface="Franklin Gothic Medium"/>
                <a:cs typeface="Franklin Gothic Medium"/>
              </a:rPr>
              <a:t>zap</a:t>
            </a:r>
            <a:r>
              <a:rPr dirty="0" sz="1700" spc="-30">
                <a:latin typeface="Franklin Gothic Medium"/>
                <a:cs typeface="Franklin Gothic Medium"/>
              </a:rPr>
              <a:t>e</a:t>
            </a:r>
            <a:r>
              <a:rPr dirty="0" sz="1700" spc="-20">
                <a:latin typeface="Franklin Gothic Medium"/>
                <a:cs typeface="Franklin Gothic Medium"/>
              </a:rPr>
              <a:t>wnien</a:t>
            </a:r>
            <a:r>
              <a:rPr dirty="0" sz="1700" spc="-5">
                <a:latin typeface="Franklin Gothic Medium"/>
                <a:cs typeface="Franklin Gothic Medium"/>
              </a:rPr>
              <a:t>i</a:t>
            </a:r>
            <a:r>
              <a:rPr dirty="0" sz="1700" spc="-5">
                <a:latin typeface="Franklin Gothic Medium"/>
                <a:cs typeface="Franklin Gothic Medium"/>
              </a:rPr>
              <a:t>e</a:t>
            </a:r>
            <a:r>
              <a:rPr dirty="0" sz="1700" spc="-20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p</a:t>
            </a:r>
            <a:r>
              <a:rPr dirty="0" sz="1700" spc="-35">
                <a:latin typeface="Franklin Gothic Medium"/>
                <a:cs typeface="Franklin Gothic Medium"/>
              </a:rPr>
              <a:t>o</a:t>
            </a:r>
            <a:r>
              <a:rPr dirty="0" sz="1700" spc="-85">
                <a:latin typeface="Franklin Gothic Medium"/>
                <a:cs typeface="Franklin Gothic Medium"/>
              </a:rPr>
              <a:t>w</a:t>
            </a:r>
            <a:r>
              <a:rPr dirty="0" sz="1700" spc="-30">
                <a:latin typeface="Franklin Gothic Medium"/>
                <a:cs typeface="Franklin Gothic Medium"/>
              </a:rPr>
              <a:t>agi</a:t>
            </a:r>
            <a:r>
              <a:rPr dirty="0" sz="1700">
                <a:latin typeface="Franklin Gothic Medium"/>
                <a:cs typeface="Franklin Gothic Medium"/>
              </a:rPr>
              <a:t> </a:t>
            </a:r>
            <a:r>
              <a:rPr dirty="0" sz="1700" spc="-30">
                <a:latin typeface="Franklin Gothic Medium"/>
                <a:cs typeface="Franklin Gothic Medium"/>
              </a:rPr>
              <a:t>i</a:t>
            </a:r>
            <a:r>
              <a:rPr dirty="0" sz="1700" spc="-15">
                <a:latin typeface="Franklin Gothic Medium"/>
                <a:cs typeface="Franklin Gothic Medium"/>
              </a:rPr>
              <a:t> </a:t>
            </a:r>
            <a:r>
              <a:rPr dirty="0" sz="1700" spc="-30">
                <a:latin typeface="Franklin Gothic Medium"/>
                <a:cs typeface="Franklin Gothic Medium"/>
              </a:rPr>
              <a:t>ta</a:t>
            </a:r>
            <a:r>
              <a:rPr dirty="0" sz="1700" spc="-10">
                <a:latin typeface="Franklin Gothic Medium"/>
                <a:cs typeface="Franklin Gothic Medium"/>
              </a:rPr>
              <a:t>j</a:t>
            </a:r>
            <a:r>
              <a:rPr dirty="0" sz="1700" spc="-5">
                <a:latin typeface="Franklin Gothic Medium"/>
                <a:cs typeface="Franklin Gothic Medium"/>
              </a:rPr>
              <a:t>ności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55">
                <a:latin typeface="Franklin Gothic Medium"/>
                <a:cs typeface="Franklin Gothic Medium"/>
              </a:rPr>
              <a:t>g</a:t>
            </a:r>
            <a:r>
              <a:rPr dirty="0" sz="1700" spc="-25">
                <a:latin typeface="Franklin Gothic Medium"/>
                <a:cs typeface="Franklin Gothic Medium"/>
              </a:rPr>
              <a:t>ł</a:t>
            </a:r>
            <a:r>
              <a:rPr dirty="0" sz="1700" spc="-5">
                <a:latin typeface="Franklin Gothic Medium"/>
                <a:cs typeface="Franklin Gothic Medium"/>
              </a:rPr>
              <a:t>os</a:t>
            </a:r>
            <a:r>
              <a:rPr dirty="0" sz="1700" spc="-25">
                <a:latin typeface="Franklin Gothic Medium"/>
                <a:cs typeface="Franklin Gothic Medium"/>
              </a:rPr>
              <a:t>o</a:t>
            </a:r>
            <a:r>
              <a:rPr dirty="0" sz="1700" spc="-85">
                <a:latin typeface="Franklin Gothic Medium"/>
                <a:cs typeface="Franklin Gothic Medium"/>
              </a:rPr>
              <a:t>w</a:t>
            </a:r>
            <a:r>
              <a:rPr dirty="0" sz="1700" spc="-10">
                <a:latin typeface="Franklin Gothic Medium"/>
                <a:cs typeface="Franklin Gothic Medium"/>
              </a:rPr>
              <a:t>ania;</a:t>
            </a:r>
            <a:endParaRPr sz="1700">
              <a:latin typeface="Franklin Gothic Medium"/>
              <a:cs typeface="Franklin Gothic Medium"/>
            </a:endParaRPr>
          </a:p>
          <a:p>
            <a:pPr marL="3881120" indent="-287020">
              <a:lnSpc>
                <a:spcPct val="100000"/>
              </a:lnSpc>
              <a:spcBef>
                <a:spcPts val="960"/>
              </a:spcBef>
              <a:buFont typeface="Wingdings"/>
              <a:buChar char=""/>
              <a:tabLst>
                <a:tab pos="3881754" algn="l"/>
              </a:tabLst>
            </a:pPr>
            <a:r>
              <a:rPr dirty="0" sz="1700" spc="-30">
                <a:latin typeface="Franklin Gothic Medium"/>
                <a:cs typeface="Franklin Gothic Medium"/>
              </a:rPr>
              <a:t>Za</a:t>
            </a:r>
            <a:r>
              <a:rPr dirty="0" sz="1700" spc="-50">
                <a:latin typeface="Franklin Gothic Medium"/>
                <a:cs typeface="Franklin Gothic Medium"/>
              </a:rPr>
              <a:t>k</a:t>
            </a:r>
            <a:r>
              <a:rPr dirty="0" sz="1700" spc="-5">
                <a:latin typeface="Franklin Gothic Medium"/>
                <a:cs typeface="Franklin Gothic Medium"/>
              </a:rPr>
              <a:t>az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15">
                <a:latin typeface="Franklin Gothic Medium"/>
                <a:cs typeface="Franklin Gothic Medium"/>
              </a:rPr>
              <a:t>p</a:t>
            </a:r>
            <a:r>
              <a:rPr dirty="0" sz="1700" spc="0">
                <a:latin typeface="Franklin Gothic Medium"/>
                <a:cs typeface="Franklin Gothic Medium"/>
              </a:rPr>
              <a:t>r</a:t>
            </a:r>
            <a:r>
              <a:rPr dirty="0" sz="1700" spc="-10">
                <a:latin typeface="Franklin Gothic Medium"/>
                <a:cs typeface="Franklin Gothic Medium"/>
              </a:rPr>
              <a:t>zep</a:t>
            </a:r>
            <a:r>
              <a:rPr dirty="0" sz="1700" spc="-35">
                <a:latin typeface="Franklin Gothic Medium"/>
                <a:cs typeface="Franklin Gothic Medium"/>
              </a:rPr>
              <a:t>r</a:t>
            </a:r>
            <a:r>
              <a:rPr dirty="0" sz="1700" spc="-40">
                <a:latin typeface="Franklin Gothic Medium"/>
                <a:cs typeface="Franklin Gothic Medium"/>
              </a:rPr>
              <a:t>o</a:t>
            </a:r>
            <a:r>
              <a:rPr dirty="0" sz="1700" spc="-85">
                <a:latin typeface="Franklin Gothic Medium"/>
                <a:cs typeface="Franklin Gothic Medium"/>
              </a:rPr>
              <a:t>w</a:t>
            </a:r>
            <a:r>
              <a:rPr dirty="0" sz="1700" spc="-10">
                <a:latin typeface="Franklin Gothic Medium"/>
                <a:cs typeface="Franklin Gothic Medium"/>
              </a:rPr>
              <a:t>a</a:t>
            </a:r>
            <a:r>
              <a:rPr dirty="0" sz="1700" spc="-20">
                <a:latin typeface="Franklin Gothic Medium"/>
                <a:cs typeface="Franklin Gothic Medium"/>
              </a:rPr>
              <a:t>d</a:t>
            </a:r>
            <a:r>
              <a:rPr dirty="0" sz="1700" spc="-15">
                <a:latin typeface="Franklin Gothic Medium"/>
                <a:cs typeface="Franklin Gothic Medium"/>
              </a:rPr>
              <a:t>zani</a:t>
            </a:r>
            <a:r>
              <a:rPr dirty="0" sz="1700" spc="-15">
                <a:latin typeface="Franklin Gothic Medium"/>
                <a:cs typeface="Franklin Gothic Medium"/>
              </a:rPr>
              <a:t>a</a:t>
            </a:r>
            <a:r>
              <a:rPr dirty="0" sz="1700" spc="30">
                <a:latin typeface="Franklin Gothic Medium"/>
                <a:cs typeface="Franklin Gothic Medium"/>
              </a:rPr>
              <a:t> </a:t>
            </a:r>
            <a:r>
              <a:rPr dirty="0" sz="1700" spc="-50">
                <a:latin typeface="Franklin Gothic Medium"/>
                <a:cs typeface="Franklin Gothic Medium"/>
              </a:rPr>
              <a:t>wy</a:t>
            </a:r>
            <a:r>
              <a:rPr dirty="0" sz="1700" spc="-70">
                <a:latin typeface="Franklin Gothic Medium"/>
                <a:cs typeface="Franklin Gothic Medium"/>
              </a:rPr>
              <a:t>w</a:t>
            </a:r>
            <a:r>
              <a:rPr dirty="0" sz="1700" spc="-30">
                <a:latin typeface="Franklin Gothic Medium"/>
                <a:cs typeface="Franklin Gothic Medium"/>
              </a:rPr>
              <a:t>i</a:t>
            </a:r>
            <a:r>
              <a:rPr dirty="0" sz="1700" spc="-10">
                <a:latin typeface="Franklin Gothic Medium"/>
                <a:cs typeface="Franklin Gothic Medium"/>
              </a:rPr>
              <a:t>a</a:t>
            </a:r>
            <a:r>
              <a:rPr dirty="0" sz="1700" spc="-20">
                <a:latin typeface="Franklin Gothic Medium"/>
                <a:cs typeface="Franklin Gothic Medium"/>
              </a:rPr>
              <a:t>d</a:t>
            </a:r>
            <a:r>
              <a:rPr dirty="0" sz="1700" spc="-35">
                <a:latin typeface="Franklin Gothic Medium"/>
                <a:cs typeface="Franklin Gothic Medium"/>
              </a:rPr>
              <a:t>ów</a:t>
            </a:r>
            <a:r>
              <a:rPr dirty="0" sz="1700" spc="-25">
                <a:latin typeface="Franklin Gothic Medium"/>
                <a:cs typeface="Franklin Gothic Medium"/>
              </a:rPr>
              <a:t> </a:t>
            </a:r>
            <a:r>
              <a:rPr dirty="0" sz="1700" spc="-135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700" spc="2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700" spc="-20" b="1" u="sng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700" spc="-2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700" spc="20" b="1" u="sng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700" spc="2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700" b="1" u="sng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700" spc="-20" b="1" u="sng">
                <a:solidFill>
                  <a:srgbClr val="9D032A"/>
                </a:solidFill>
                <a:latin typeface="Calibri"/>
                <a:cs typeface="Calibri"/>
              </a:rPr>
              <a:t>u;</a:t>
            </a:r>
            <a:endParaRPr sz="1700">
              <a:latin typeface="Calibri"/>
              <a:cs typeface="Calibri"/>
            </a:endParaRPr>
          </a:p>
          <a:p>
            <a:pPr marL="3881120" marR="334645" indent="-287020">
              <a:lnSpc>
                <a:spcPct val="100000"/>
              </a:lnSpc>
              <a:spcBef>
                <a:spcPts val="960"/>
              </a:spcBef>
              <a:buFont typeface="Wingdings"/>
              <a:buChar char=""/>
              <a:tabLst>
                <a:tab pos="3881754" algn="l"/>
              </a:tabLst>
            </a:pPr>
            <a:r>
              <a:rPr dirty="0" sz="1700" spc="-30">
                <a:latin typeface="Franklin Gothic Medium"/>
                <a:cs typeface="Franklin Gothic Medium"/>
              </a:rPr>
              <a:t>Za</a:t>
            </a:r>
            <a:r>
              <a:rPr dirty="0" sz="1700" spc="-50">
                <a:latin typeface="Franklin Gothic Medium"/>
                <a:cs typeface="Franklin Gothic Medium"/>
              </a:rPr>
              <a:t>k</a:t>
            </a:r>
            <a:r>
              <a:rPr dirty="0" sz="1700" spc="-5">
                <a:latin typeface="Franklin Gothic Medium"/>
                <a:cs typeface="Franklin Gothic Medium"/>
              </a:rPr>
              <a:t>az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15">
                <a:latin typeface="Franklin Gothic Medium"/>
                <a:cs typeface="Franklin Gothic Medium"/>
              </a:rPr>
              <a:t>p</a:t>
            </a:r>
            <a:r>
              <a:rPr dirty="0" sz="1700" spc="0">
                <a:latin typeface="Franklin Gothic Medium"/>
                <a:cs typeface="Franklin Gothic Medium"/>
              </a:rPr>
              <a:t>r</a:t>
            </a:r>
            <a:r>
              <a:rPr dirty="0" sz="1700" spc="-5">
                <a:latin typeface="Franklin Gothic Medium"/>
                <a:cs typeface="Franklin Gothic Medium"/>
              </a:rPr>
              <a:t>ze</a:t>
            </a:r>
            <a:r>
              <a:rPr dirty="0" sz="1700" spc="-30">
                <a:latin typeface="Franklin Gothic Medium"/>
                <a:cs typeface="Franklin Gothic Medium"/>
              </a:rPr>
              <a:t>b</a:t>
            </a:r>
            <a:r>
              <a:rPr dirty="0" sz="1700" spc="-40">
                <a:latin typeface="Franklin Gothic Medium"/>
                <a:cs typeface="Franklin Gothic Medium"/>
              </a:rPr>
              <a:t>y</a:t>
            </a:r>
            <a:r>
              <a:rPr dirty="0" sz="1700" spc="-90">
                <a:latin typeface="Franklin Gothic Medium"/>
                <a:cs typeface="Franklin Gothic Medium"/>
              </a:rPr>
              <a:t>w</a:t>
            </a:r>
            <a:r>
              <a:rPr dirty="0" sz="1700" spc="-20">
                <a:latin typeface="Franklin Gothic Medium"/>
                <a:cs typeface="Franklin Gothic Medium"/>
              </a:rPr>
              <a:t>ania</a:t>
            </a:r>
            <a:r>
              <a:rPr dirty="0" sz="1700" spc="-5">
                <a:latin typeface="Franklin Gothic Medium"/>
                <a:cs typeface="Franklin Gothic Medium"/>
              </a:rPr>
              <a:t> </a:t>
            </a:r>
            <a:r>
              <a:rPr dirty="0" sz="1700" spc="-55">
                <a:latin typeface="Franklin Gothic Medium"/>
                <a:cs typeface="Franklin Gothic Medium"/>
              </a:rPr>
              <a:t>w</a:t>
            </a:r>
            <a:r>
              <a:rPr dirty="0" sz="1700" spc="-15">
                <a:latin typeface="Franklin Gothic Medium"/>
                <a:cs typeface="Franklin Gothic Medium"/>
              </a:rPr>
              <a:t> </a:t>
            </a:r>
            <a:r>
              <a:rPr dirty="0" sz="1700" spc="-15">
                <a:latin typeface="Franklin Gothic Medium"/>
                <a:cs typeface="Franklin Gothic Medium"/>
              </a:rPr>
              <a:t>l</a:t>
            </a:r>
            <a:r>
              <a:rPr dirty="0" sz="1700" spc="-25">
                <a:latin typeface="Franklin Gothic Medium"/>
                <a:cs typeface="Franklin Gothic Medium"/>
              </a:rPr>
              <a:t>o</a:t>
            </a:r>
            <a:r>
              <a:rPr dirty="0" sz="1700" spc="-70">
                <a:latin typeface="Franklin Gothic Medium"/>
                <a:cs typeface="Franklin Gothic Medium"/>
              </a:rPr>
              <a:t>k</a:t>
            </a:r>
            <a:r>
              <a:rPr dirty="0" sz="1700" spc="-15">
                <a:latin typeface="Franklin Gothic Medium"/>
                <a:cs typeface="Franklin Gothic Medium"/>
              </a:rPr>
              <a:t>alu</a:t>
            </a:r>
            <a:r>
              <a:rPr dirty="0" sz="1700" spc="-15">
                <a:latin typeface="Franklin Gothic Medium"/>
                <a:cs typeface="Franklin Gothic Medium"/>
              </a:rPr>
              <a:t> </a:t>
            </a:r>
            <a:r>
              <a:rPr dirty="0" sz="1700" spc="-15">
                <a:latin typeface="Franklin Gothic Medium"/>
                <a:cs typeface="Franklin Gothic Medium"/>
              </a:rPr>
              <a:t>p</a:t>
            </a:r>
            <a:r>
              <a:rPr dirty="0" sz="1700" spc="0">
                <a:latin typeface="Franklin Gothic Medium"/>
                <a:cs typeface="Franklin Gothic Medium"/>
              </a:rPr>
              <a:t>r</a:t>
            </a:r>
            <a:r>
              <a:rPr dirty="0" sz="1700" spc="-5">
                <a:latin typeface="Franklin Gothic Medium"/>
                <a:cs typeface="Franklin Gothic Medium"/>
              </a:rPr>
              <a:t>ze</a:t>
            </a:r>
            <a:r>
              <a:rPr dirty="0" sz="1700">
                <a:latin typeface="Franklin Gothic Medium"/>
                <a:cs typeface="Franklin Gothic Medium"/>
              </a:rPr>
              <a:t>d</a:t>
            </a:r>
            <a:r>
              <a:rPr dirty="0" sz="1700" spc="15">
                <a:latin typeface="Franklin Gothic Medium"/>
                <a:cs typeface="Franklin Gothic Medium"/>
              </a:rPr>
              <a:t> </a:t>
            </a:r>
            <a:r>
              <a:rPr dirty="0" sz="1700" spc="-40">
                <a:latin typeface="Franklin Gothic Medium"/>
                <a:cs typeface="Franklin Gothic Medium"/>
              </a:rPr>
              <a:t>r</a:t>
            </a:r>
            <a:r>
              <a:rPr dirty="0" sz="1700" spc="-5">
                <a:latin typeface="Franklin Gothic Medium"/>
                <a:cs typeface="Franklin Gothic Medium"/>
              </a:rPr>
              <a:t>ozpoczęc</a:t>
            </a:r>
            <a:r>
              <a:rPr dirty="0" sz="1700">
                <a:latin typeface="Franklin Gothic Medium"/>
                <a:cs typeface="Franklin Gothic Medium"/>
              </a:rPr>
              <a:t>i</a:t>
            </a:r>
            <a:r>
              <a:rPr dirty="0" sz="1700" spc="-50">
                <a:latin typeface="Franklin Gothic Medium"/>
                <a:cs typeface="Franklin Gothic Medium"/>
              </a:rPr>
              <a:t>em</a:t>
            </a:r>
            <a:r>
              <a:rPr dirty="0" sz="1700" spc="-20">
                <a:latin typeface="Franklin Gothic Medium"/>
                <a:cs typeface="Franklin Gothic Medium"/>
              </a:rPr>
              <a:t> </a:t>
            </a:r>
            <a:r>
              <a:rPr dirty="0" sz="1700" spc="-55">
                <a:latin typeface="Franklin Gothic Medium"/>
                <a:cs typeface="Franklin Gothic Medium"/>
              </a:rPr>
              <a:t>g</a:t>
            </a:r>
            <a:r>
              <a:rPr dirty="0" sz="1700" spc="-25">
                <a:latin typeface="Franklin Gothic Medium"/>
                <a:cs typeface="Franklin Gothic Medium"/>
              </a:rPr>
              <a:t>ł</a:t>
            </a:r>
            <a:r>
              <a:rPr dirty="0" sz="1700" spc="-5">
                <a:latin typeface="Franklin Gothic Medium"/>
                <a:cs typeface="Franklin Gothic Medium"/>
              </a:rPr>
              <a:t>os</a:t>
            </a:r>
            <a:r>
              <a:rPr dirty="0" sz="1700" spc="-25">
                <a:latin typeface="Franklin Gothic Medium"/>
                <a:cs typeface="Franklin Gothic Medium"/>
              </a:rPr>
              <a:t>o</a:t>
            </a:r>
            <a:r>
              <a:rPr dirty="0" sz="1700" spc="-85">
                <a:latin typeface="Franklin Gothic Medium"/>
                <a:cs typeface="Franklin Gothic Medium"/>
              </a:rPr>
              <a:t>w</a:t>
            </a:r>
            <a:r>
              <a:rPr dirty="0" sz="1700" spc="-20">
                <a:latin typeface="Franklin Gothic Medium"/>
                <a:cs typeface="Franklin Gothic Medium"/>
              </a:rPr>
              <a:t>ania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oraz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20">
                <a:latin typeface="Franklin Gothic Medium"/>
                <a:cs typeface="Franklin Gothic Medium"/>
              </a:rPr>
              <a:t>p</a:t>
            </a:r>
            <a:r>
              <a:rPr dirty="0" sz="1700" spc="-10">
                <a:latin typeface="Franklin Gothic Medium"/>
                <a:cs typeface="Franklin Gothic Medium"/>
              </a:rPr>
              <a:t>o</a:t>
            </a:r>
            <a:r>
              <a:rPr dirty="0" sz="1700" spc="10">
                <a:latin typeface="Franklin Gothic Medium"/>
                <a:cs typeface="Franklin Gothic Medium"/>
              </a:rPr>
              <a:t> </a:t>
            </a:r>
            <a:r>
              <a:rPr dirty="0" sz="1700" spc="-30">
                <a:latin typeface="Franklin Gothic Medium"/>
                <a:cs typeface="Franklin Gothic Medium"/>
              </a:rPr>
              <a:t>j</a:t>
            </a:r>
            <a:r>
              <a:rPr dirty="0" sz="1700" spc="-25">
                <a:latin typeface="Franklin Gothic Medium"/>
                <a:cs typeface="Franklin Gothic Medium"/>
              </a:rPr>
              <a:t>ego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20">
                <a:latin typeface="Franklin Gothic Medium"/>
                <a:cs typeface="Franklin Gothic Medium"/>
              </a:rPr>
              <a:t>za</a:t>
            </a:r>
            <a:r>
              <a:rPr dirty="0" sz="1700" spc="-65">
                <a:latin typeface="Franklin Gothic Medium"/>
                <a:cs typeface="Franklin Gothic Medium"/>
              </a:rPr>
              <a:t>k</a:t>
            </a:r>
            <a:r>
              <a:rPr dirty="0" sz="1700" spc="-5">
                <a:latin typeface="Franklin Gothic Medium"/>
                <a:cs typeface="Franklin Gothic Medium"/>
              </a:rPr>
              <a:t>ończeni</a:t>
            </a:r>
            <a:r>
              <a:rPr dirty="0" sz="1700" spc="10">
                <a:latin typeface="Franklin Gothic Medium"/>
                <a:cs typeface="Franklin Gothic Medium"/>
              </a:rPr>
              <a:t>u.</a:t>
            </a:r>
            <a:endParaRPr sz="17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dirty="0" sz="1800" b="1">
                <a:latin typeface="Calibri"/>
                <a:cs typeface="Calibri"/>
              </a:rPr>
              <a:t>Dop</a:t>
            </a:r>
            <a:r>
              <a:rPr dirty="0" sz="1800" spc="-5" b="1">
                <a:latin typeface="Calibri"/>
                <a:cs typeface="Calibri"/>
              </a:rPr>
              <a:t>u</a:t>
            </a:r>
            <a:r>
              <a:rPr dirty="0" sz="1800" spc="80" b="1">
                <a:latin typeface="Calibri"/>
                <a:cs typeface="Calibri"/>
              </a:rPr>
              <a:t>s</a:t>
            </a:r>
            <a:r>
              <a:rPr dirty="0" sz="1800" spc="8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cz</a:t>
            </a:r>
            <a:r>
              <a:rPr dirty="0" sz="1800" spc="2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l</a:t>
            </a:r>
            <a:r>
              <a:rPr dirty="0" sz="1800" spc="20" b="1">
                <a:latin typeface="Calibri"/>
                <a:cs typeface="Calibri"/>
              </a:rPr>
              <a:t>ne</a:t>
            </a:r>
            <a:r>
              <a:rPr dirty="0" sz="1800" spc="8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j</a:t>
            </a:r>
            <a:r>
              <a:rPr dirty="0" sz="1800" spc="-2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st,</a:t>
            </a:r>
            <a:r>
              <a:rPr dirty="0" sz="1800" spc="90" b="1">
                <a:latin typeface="Calibri"/>
                <a:cs typeface="Calibri"/>
              </a:rPr>
              <a:t> </a:t>
            </a:r>
            <a:r>
              <a:rPr dirty="0" sz="1800" spc="-10" b="1" u="heavy">
                <a:latin typeface="Calibri"/>
                <a:cs typeface="Calibri"/>
              </a:rPr>
              <a:t>p</a:t>
            </a:r>
            <a:r>
              <a:rPr dirty="0" sz="1800" spc="-35" b="1" u="heavy">
                <a:latin typeface="Calibri"/>
                <a:cs typeface="Calibri"/>
              </a:rPr>
              <a:t>o</a:t>
            </a:r>
            <a:r>
              <a:rPr dirty="0" sz="1800" spc="85" b="1" u="heavy">
                <a:latin typeface="Calibri"/>
                <a:cs typeface="Calibri"/>
              </a:rPr>
              <a:t> </a:t>
            </a:r>
            <a:r>
              <a:rPr dirty="0" sz="1800" spc="20" b="1" u="heavy">
                <a:latin typeface="Calibri"/>
                <a:cs typeface="Calibri"/>
              </a:rPr>
              <a:t>uzys</a:t>
            </a:r>
            <a:r>
              <a:rPr dirty="0" sz="1800" spc="5" b="1" u="heavy">
                <a:latin typeface="Calibri"/>
                <a:cs typeface="Calibri"/>
              </a:rPr>
              <a:t>k</a:t>
            </a:r>
            <a:r>
              <a:rPr dirty="0" sz="1800" spc="30" b="1" u="heavy">
                <a:latin typeface="Calibri"/>
                <a:cs typeface="Calibri"/>
              </a:rPr>
              <a:t>a</a:t>
            </a:r>
            <a:r>
              <a:rPr dirty="0" sz="1800" spc="25" b="1" u="heavy">
                <a:latin typeface="Calibri"/>
                <a:cs typeface="Calibri"/>
              </a:rPr>
              <a:t>n</a:t>
            </a:r>
            <a:r>
              <a:rPr dirty="0" sz="1800" spc="-35" b="1" u="heavy">
                <a:latin typeface="Calibri"/>
                <a:cs typeface="Calibri"/>
              </a:rPr>
              <a:t>i</a:t>
            </a:r>
            <a:r>
              <a:rPr dirty="0" sz="1800" spc="5" b="1" u="heavy">
                <a:latin typeface="Calibri"/>
                <a:cs typeface="Calibri"/>
              </a:rPr>
              <a:t>u</a:t>
            </a:r>
            <a:r>
              <a:rPr dirty="0" sz="1800" spc="75" b="1" u="heavy">
                <a:latin typeface="Calibri"/>
                <a:cs typeface="Calibri"/>
              </a:rPr>
              <a:t> </a:t>
            </a:r>
            <a:r>
              <a:rPr dirty="0" sz="1800" spc="45" b="1" u="heavy">
                <a:latin typeface="Calibri"/>
                <a:cs typeface="Calibri"/>
              </a:rPr>
              <a:t>z</a:t>
            </a:r>
            <a:r>
              <a:rPr dirty="0" sz="1800" spc="-5" b="1" u="heavy">
                <a:latin typeface="Calibri"/>
                <a:cs typeface="Calibri"/>
              </a:rPr>
              <a:t>go</a:t>
            </a:r>
            <a:r>
              <a:rPr dirty="0" sz="1800" spc="15" b="1" u="heavy">
                <a:latin typeface="Calibri"/>
                <a:cs typeface="Calibri"/>
              </a:rPr>
              <a:t>d</a:t>
            </a:r>
            <a:r>
              <a:rPr dirty="0" sz="1800" spc="-110" b="1" u="heavy">
                <a:latin typeface="Calibri"/>
                <a:cs typeface="Calibri"/>
              </a:rPr>
              <a:t>y</a:t>
            </a:r>
            <a:r>
              <a:rPr dirty="0" sz="1800" spc="8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-10" b="1">
                <a:latin typeface="Calibri"/>
                <a:cs typeface="Calibri"/>
              </a:rPr>
              <a:t>od</a:t>
            </a:r>
            <a:r>
              <a:rPr dirty="0" sz="1800" spc="-5" b="1">
                <a:latin typeface="Calibri"/>
                <a:cs typeface="Calibri"/>
              </a:rPr>
              <a:t>n</a:t>
            </a:r>
            <a:r>
              <a:rPr dirty="0" sz="1800" spc="35" b="1">
                <a:latin typeface="Calibri"/>
                <a:cs typeface="Calibri"/>
              </a:rPr>
              <a:t>iczącego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620" y="4196842"/>
            <a:ext cx="6865620" cy="1605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845">
              <a:lnSpc>
                <a:spcPct val="100000"/>
              </a:lnSpc>
              <a:tabLst>
                <a:tab pos="863600" algn="l"/>
                <a:tab pos="1432560" algn="l"/>
                <a:tab pos="2110740" algn="l"/>
                <a:tab pos="2973705" algn="l"/>
                <a:tab pos="4107179" algn="l"/>
                <a:tab pos="4608830" algn="l"/>
              </a:tabLst>
            </a:pP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b="1">
                <a:latin typeface="Calibri"/>
                <a:cs typeface="Calibri"/>
              </a:rPr>
              <a:t>omisj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40" b="1">
                <a:latin typeface="Calibri"/>
                <a:cs typeface="Calibri"/>
              </a:rPr>
              <a:t>or</a:t>
            </a:r>
            <a:r>
              <a:rPr dirty="0" sz="1800" spc="55" b="1">
                <a:latin typeface="Calibri"/>
                <a:cs typeface="Calibri"/>
              </a:rPr>
              <a:t>az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25" b="1">
                <a:latin typeface="Calibri"/>
                <a:cs typeface="Calibri"/>
              </a:rPr>
              <a:t>só</a:t>
            </a:r>
            <a:r>
              <a:rPr dirty="0" sz="1800" spc="35" b="1">
                <a:latin typeface="Calibri"/>
                <a:cs typeface="Calibri"/>
              </a:rPr>
              <a:t>b</a:t>
            </a:r>
            <a:r>
              <a:rPr dirty="0" sz="1800" spc="-15" b="1">
                <a:latin typeface="Calibri"/>
                <a:cs typeface="Calibri"/>
              </a:rPr>
              <a:t>,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20" b="1">
                <a:latin typeface="Calibri"/>
                <a:cs typeface="Calibri"/>
              </a:rPr>
              <a:t>kt</a:t>
            </a:r>
            <a:r>
              <a:rPr dirty="0" sz="1800" spc="-25" b="1">
                <a:latin typeface="Calibri"/>
                <a:cs typeface="Calibri"/>
              </a:rPr>
              <a:t>ó</a:t>
            </a:r>
            <a:r>
              <a:rPr dirty="0" sz="1800" spc="-10" b="1">
                <a:latin typeface="Calibri"/>
                <a:cs typeface="Calibri"/>
              </a:rPr>
              <a:t>r</a:t>
            </a:r>
            <a:r>
              <a:rPr dirty="0" sz="1800" spc="-140" b="1">
                <a:latin typeface="Calibri"/>
                <a:cs typeface="Calibri"/>
              </a:rPr>
              <a:t>y</a:t>
            </a:r>
            <a:r>
              <a:rPr dirty="0" sz="1800" spc="45" b="1">
                <a:latin typeface="Calibri"/>
                <a:cs typeface="Calibri"/>
              </a:rPr>
              <a:t>ch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55" b="1">
                <a:latin typeface="Calibri"/>
                <a:cs typeface="Calibri"/>
              </a:rPr>
              <a:t>wi</a:t>
            </a:r>
            <a:r>
              <a:rPr dirty="0" sz="1800" spc="-40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20" b="1">
                <a:latin typeface="Calibri"/>
                <a:cs typeface="Calibri"/>
              </a:rPr>
              <a:t>n</a:t>
            </a:r>
            <a:r>
              <a:rPr dirty="0" sz="1800" spc="10" b="1">
                <a:latin typeface="Calibri"/>
                <a:cs typeface="Calibri"/>
              </a:rPr>
              <a:t>e</a:t>
            </a:r>
            <a:r>
              <a:rPr dirty="0" sz="1800" spc="35" b="1">
                <a:latin typeface="Calibri"/>
                <a:cs typeface="Calibri"/>
              </a:rPr>
              <a:t>k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10" b="1">
                <a:latin typeface="Calibri"/>
                <a:cs typeface="Calibri"/>
              </a:rPr>
              <a:t>j</a:t>
            </a:r>
            <a:r>
              <a:rPr dirty="0" sz="1800" spc="-20" b="1">
                <a:latin typeface="Calibri"/>
                <a:cs typeface="Calibri"/>
              </a:rPr>
              <a:t>e</a:t>
            </a:r>
            <a:r>
              <a:rPr dirty="0" sz="1800" spc="20" b="1">
                <a:latin typeface="Calibri"/>
                <a:cs typeface="Calibri"/>
              </a:rPr>
              <a:t>st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35" b="1">
                <a:latin typeface="Calibri"/>
                <a:cs typeface="Calibri"/>
              </a:rPr>
              <a:t>ut</a:t>
            </a:r>
            <a:r>
              <a:rPr dirty="0" sz="1800" spc="-25" b="1">
                <a:latin typeface="Calibri"/>
                <a:cs typeface="Calibri"/>
              </a:rPr>
              <a:t>r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2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l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-10" b="1">
                <a:latin typeface="Calibri"/>
                <a:cs typeface="Calibri"/>
              </a:rPr>
              <a:t>n</a:t>
            </a:r>
            <a:r>
              <a:rPr dirty="0" sz="1800" spc="-190" b="1">
                <a:latin typeface="Calibri"/>
                <a:cs typeface="Calibri"/>
              </a:rPr>
              <a:t>y</a:t>
            </a:r>
            <a:r>
              <a:rPr dirty="0" sz="1800" spc="-15" b="1">
                <a:latin typeface="Calibri"/>
                <a:cs typeface="Calibri"/>
              </a:rPr>
              <a:t>,</a:t>
            </a:r>
            <a:endParaRPr sz="1800">
              <a:latin typeface="Calibri"/>
              <a:cs typeface="Calibri"/>
            </a:endParaRPr>
          </a:p>
          <a:p>
            <a:pPr marL="29845">
              <a:lnSpc>
                <a:spcPts val="2150"/>
              </a:lnSpc>
              <a:tabLst>
                <a:tab pos="1315085" algn="l"/>
                <a:tab pos="1609090" algn="l"/>
                <a:tab pos="3270885" algn="l"/>
                <a:tab pos="4457700" algn="l"/>
              </a:tabLst>
            </a:pP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f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800" spc="-70" b="1">
                <a:solidFill>
                  <a:srgbClr val="9D032A"/>
                </a:solidFill>
                <a:latin typeface="Calibri"/>
                <a:cs typeface="Calibri"/>
              </a:rPr>
              <a:t>f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0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og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70" b="1">
                <a:solidFill>
                  <a:srgbClr val="9D032A"/>
                </a:solidFill>
                <a:latin typeface="Calibri"/>
                <a:cs typeface="Calibri"/>
              </a:rPr>
              <a:t>f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ebi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głos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29845">
              <a:lnSpc>
                <a:spcPts val="2870"/>
              </a:lnSpc>
            </a:pPr>
            <a:r>
              <a:rPr dirty="0" sz="2400" spc="-155" b="1" i="1" u="heavy">
                <a:solidFill>
                  <a:srgbClr val="9D032A"/>
                </a:solidFill>
                <a:latin typeface="Arial"/>
                <a:cs typeface="Arial"/>
              </a:rPr>
              <a:t>N</a:t>
            </a:r>
            <a:r>
              <a:rPr dirty="0" sz="2400" spc="-110" b="1" i="1" u="heavy">
                <a:solidFill>
                  <a:srgbClr val="9D032A"/>
                </a:solidFill>
                <a:latin typeface="Arial"/>
                <a:cs typeface="Arial"/>
              </a:rPr>
              <a:t>i</a:t>
            </a:r>
            <a:r>
              <a:rPr dirty="0" sz="2400" spc="-90" b="1" i="1" u="heavy">
                <a:solidFill>
                  <a:srgbClr val="9D032A"/>
                </a:solidFill>
                <a:latin typeface="Arial"/>
                <a:cs typeface="Arial"/>
              </a:rPr>
              <a:t>e</a:t>
            </a:r>
            <a:r>
              <a:rPr dirty="0" sz="2400" spc="-90" b="1" i="1" u="heavy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2400" spc="-110" b="1" i="1" u="heavy">
                <a:solidFill>
                  <a:srgbClr val="9D032A"/>
                </a:solidFill>
                <a:latin typeface="Arial"/>
                <a:cs typeface="Arial"/>
              </a:rPr>
              <a:t>j</a:t>
            </a:r>
            <a:r>
              <a:rPr dirty="0" sz="2400" spc="-85" b="1" i="1" u="heavy">
                <a:solidFill>
                  <a:srgbClr val="9D032A"/>
                </a:solidFill>
                <a:latin typeface="Arial"/>
                <a:cs typeface="Arial"/>
              </a:rPr>
              <a:t>e</a:t>
            </a:r>
            <a:r>
              <a:rPr dirty="0" sz="2400" spc="-260" b="1" i="1" u="heavy">
                <a:solidFill>
                  <a:srgbClr val="9D032A"/>
                </a:solidFill>
                <a:latin typeface="Arial"/>
                <a:cs typeface="Arial"/>
              </a:rPr>
              <a:t>s</a:t>
            </a:r>
            <a:r>
              <a:rPr dirty="0" sz="2400" spc="-65" b="1" i="1" u="heavy">
                <a:solidFill>
                  <a:srgbClr val="9D032A"/>
                </a:solidFill>
                <a:latin typeface="Arial"/>
                <a:cs typeface="Arial"/>
              </a:rPr>
              <a:t>t</a:t>
            </a:r>
            <a:r>
              <a:rPr dirty="0" sz="2400" spc="-80" b="1" i="1" u="heavy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2400" spc="-180" b="1" i="1" u="heavy">
                <a:solidFill>
                  <a:srgbClr val="9D032A"/>
                </a:solidFill>
                <a:latin typeface="Arial"/>
                <a:cs typeface="Arial"/>
              </a:rPr>
              <a:t>p</a:t>
            </a:r>
            <a:r>
              <a:rPr dirty="0" sz="2400" spc="-145" b="1" i="1" u="heavy">
                <a:solidFill>
                  <a:srgbClr val="9D032A"/>
                </a:solidFill>
                <a:latin typeface="Arial"/>
                <a:cs typeface="Arial"/>
              </a:rPr>
              <a:t>ot</a:t>
            </a:r>
            <a:r>
              <a:rPr dirty="0" sz="2400" spc="-80" b="1" i="1" u="heavy">
                <a:solidFill>
                  <a:srgbClr val="9D032A"/>
                </a:solidFill>
                <a:latin typeface="Arial"/>
                <a:cs typeface="Arial"/>
              </a:rPr>
              <a:t>r</a:t>
            </a:r>
            <a:r>
              <a:rPr dirty="0" sz="2400" spc="-160" b="1" i="1" u="heavy">
                <a:solidFill>
                  <a:srgbClr val="9D032A"/>
                </a:solidFill>
                <a:latin typeface="Arial"/>
                <a:cs typeface="Arial"/>
              </a:rPr>
              <a:t>zebn</a:t>
            </a:r>
            <a:r>
              <a:rPr dirty="0" sz="2400" spc="-50" b="1" i="1" u="heavy">
                <a:solidFill>
                  <a:srgbClr val="9D032A"/>
                </a:solidFill>
                <a:latin typeface="Arial"/>
                <a:cs typeface="Arial"/>
              </a:rPr>
              <a:t>a</a:t>
            </a:r>
            <a:r>
              <a:rPr dirty="0" sz="2400" spc="-85" b="1" i="1" u="heavy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2400" spc="-185" b="1" i="1" u="heavy">
                <a:solidFill>
                  <a:srgbClr val="9D032A"/>
                </a:solidFill>
                <a:latin typeface="Arial"/>
                <a:cs typeface="Arial"/>
              </a:rPr>
              <a:t>z</a:t>
            </a:r>
            <a:r>
              <a:rPr dirty="0" sz="2400" spc="-250" b="1" i="1" u="heavy">
                <a:solidFill>
                  <a:srgbClr val="9D032A"/>
                </a:solidFill>
                <a:latin typeface="Arial"/>
                <a:cs typeface="Arial"/>
              </a:rPr>
              <a:t>g</a:t>
            </a:r>
            <a:r>
              <a:rPr dirty="0" sz="2400" spc="-200" b="1" i="1" u="heavy">
                <a:solidFill>
                  <a:srgbClr val="9D032A"/>
                </a:solidFill>
                <a:latin typeface="Arial"/>
                <a:cs typeface="Arial"/>
              </a:rPr>
              <a:t>od</a:t>
            </a:r>
            <a:r>
              <a:rPr dirty="0" sz="2400" spc="-50" b="1" i="1" u="heavy">
                <a:solidFill>
                  <a:srgbClr val="9D032A"/>
                </a:solidFill>
                <a:latin typeface="Arial"/>
                <a:cs typeface="Arial"/>
              </a:rPr>
              <a:t>a</a:t>
            </a:r>
            <a:r>
              <a:rPr dirty="0" sz="2400" spc="-85" b="1" i="1" u="heavy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2400" spc="-200" b="1" i="1" u="heavy">
                <a:solidFill>
                  <a:srgbClr val="9D032A"/>
                </a:solidFill>
                <a:latin typeface="Arial"/>
                <a:cs typeface="Arial"/>
              </a:rPr>
              <a:t>k</a:t>
            </a:r>
            <a:r>
              <a:rPr dirty="0" sz="2400" spc="-215" b="1" i="1" u="heavy">
                <a:solidFill>
                  <a:srgbClr val="9D032A"/>
                </a:solidFill>
                <a:latin typeface="Arial"/>
                <a:cs typeface="Arial"/>
              </a:rPr>
              <a:t>o</a:t>
            </a:r>
            <a:r>
              <a:rPr dirty="0" sz="2400" spc="-170" b="1" i="1" u="heavy">
                <a:solidFill>
                  <a:srgbClr val="9D032A"/>
                </a:solidFill>
                <a:latin typeface="Arial"/>
                <a:cs typeface="Arial"/>
              </a:rPr>
              <a:t>m</a:t>
            </a:r>
            <a:r>
              <a:rPr dirty="0" sz="2400" spc="-120" b="1" i="1" u="heavy">
                <a:solidFill>
                  <a:srgbClr val="9D032A"/>
                </a:solidFill>
                <a:latin typeface="Arial"/>
                <a:cs typeface="Arial"/>
              </a:rPr>
              <a:t>i</a:t>
            </a:r>
            <a:r>
              <a:rPr dirty="0" sz="2400" spc="-225" b="1" i="1" u="heavy">
                <a:solidFill>
                  <a:srgbClr val="9D032A"/>
                </a:solidFill>
                <a:latin typeface="Arial"/>
                <a:cs typeface="Arial"/>
              </a:rPr>
              <a:t>s</a:t>
            </a:r>
            <a:r>
              <a:rPr dirty="0" sz="2400" spc="-110" b="1" i="1" u="heavy">
                <a:solidFill>
                  <a:srgbClr val="9D032A"/>
                </a:solidFill>
                <a:latin typeface="Arial"/>
                <a:cs typeface="Arial"/>
              </a:rPr>
              <a:t>a</a:t>
            </a:r>
            <a:r>
              <a:rPr dirty="0" sz="2400" spc="-40" b="1" i="1" u="heavy">
                <a:solidFill>
                  <a:srgbClr val="9D032A"/>
                </a:solidFill>
                <a:latin typeface="Arial"/>
                <a:cs typeface="Arial"/>
              </a:rPr>
              <a:t>r</a:t>
            </a:r>
            <a:r>
              <a:rPr dirty="0" sz="2400" spc="-125" b="1" i="1" u="heavy">
                <a:solidFill>
                  <a:srgbClr val="9D032A"/>
                </a:solidFill>
                <a:latin typeface="Arial"/>
                <a:cs typeface="Arial"/>
              </a:rPr>
              <a:t>z</a:t>
            </a:r>
            <a:r>
              <a:rPr dirty="0" sz="2400" spc="-105" b="1" i="1" u="heavy">
                <a:solidFill>
                  <a:srgbClr val="9D032A"/>
                </a:solidFill>
                <a:latin typeface="Arial"/>
                <a:cs typeface="Arial"/>
              </a:rPr>
              <a:t>a</a:t>
            </a:r>
            <a:r>
              <a:rPr dirty="0" sz="2400" spc="-4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5455" algn="l"/>
                <a:tab pos="1288415" algn="l"/>
                <a:tab pos="2682875" algn="l"/>
                <a:tab pos="3968750" algn="l"/>
                <a:tab pos="5394325" algn="l"/>
              </a:tabLst>
            </a:pPr>
            <a:r>
              <a:rPr dirty="0" sz="2000" spc="85" b="1" u="sng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70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70" b="1" u="sng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40" b="1" u="sng">
                <a:solidFill>
                  <a:srgbClr val="FFFFFF"/>
                </a:solidFill>
                <a:latin typeface="Calibri"/>
                <a:cs typeface="Calibri"/>
              </a:rPr>
              <a:t>zg</a:t>
            </a:r>
            <a:r>
              <a:rPr dirty="0" sz="2000" spc="-35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5" b="1" u="sng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70" b="1" u="sng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2000" spc="70" b="1" u="sng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-170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80" b="1" u="sng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000" spc="75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75" b="1" u="sng">
                <a:solidFill>
                  <a:srgbClr val="FFFFFF"/>
                </a:solidFill>
                <a:latin typeface="Calibri"/>
                <a:cs typeface="Calibri"/>
              </a:rPr>
              <a:t>śc</a:t>
            </a:r>
            <a:r>
              <a:rPr dirty="0" sz="2000" spc="35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-185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35" b="1" u="sng">
                <a:solidFill>
                  <a:srgbClr val="FFFFFF"/>
                </a:solidFill>
                <a:latin typeface="Calibri"/>
                <a:cs typeface="Calibri"/>
              </a:rPr>
              <a:t>eg</a:t>
            </a:r>
            <a:r>
              <a:rPr dirty="0" sz="2000" spc="-35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b="1" u="sng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5" b="1" u="sng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45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25" b="1" u="sng">
                <a:solidFill>
                  <a:srgbClr val="FFFFFF"/>
                </a:solidFill>
                <a:latin typeface="Calibri"/>
                <a:cs typeface="Calibri"/>
              </a:rPr>
              <a:t>misa</a:t>
            </a:r>
            <a:r>
              <a:rPr dirty="0" sz="2000" spc="20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45" b="1" u="sng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70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b="1" u="sng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-100" b="1">
                <a:solidFill>
                  <a:srgbClr val="FFFFFF"/>
                </a:solidFill>
                <a:latin typeface="Calibri"/>
                <a:cs typeface="Calibri"/>
              </a:rPr>
              <a:t>wy</a:t>
            </a:r>
            <a:r>
              <a:rPr dirty="0" sz="2000" spc="-10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000" spc="-5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7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ego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op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szcz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lne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275"/>
              </a:spcBef>
            </a:pPr>
            <a:r>
              <a:rPr dirty="0" sz="1800" spc="-105" b="1">
                <a:solidFill>
                  <a:srgbClr val="9D032A"/>
                </a:solidFill>
                <a:latin typeface="Arial"/>
                <a:cs typeface="Arial"/>
              </a:rPr>
              <a:t>11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27982" y="3356990"/>
            <a:ext cx="2095500" cy="1847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700783"/>
            <a:ext cx="2051685" cy="21125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36422" y="573239"/>
            <a:ext cx="814705" cy="10756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99990" y="4509147"/>
            <a:ext cx="1512189" cy="18710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33666" y="1252982"/>
            <a:ext cx="1888871" cy="29453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05305" y="2756801"/>
            <a:ext cx="674344" cy="5040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457705" y="725678"/>
            <a:ext cx="4703445" cy="137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1800" spc="-25">
                <a:latin typeface="Franklin Gothic Medium"/>
                <a:cs typeface="Franklin Gothic Medium"/>
              </a:rPr>
              <a:t>L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55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al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40">
                <a:latin typeface="Franklin Gothic Medium"/>
                <a:cs typeface="Franklin Gothic Medium"/>
              </a:rPr>
              <a:t>win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en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b</a:t>
            </a:r>
            <a:r>
              <a:rPr dirty="0" sz="1800" spc="-25">
                <a:latin typeface="Franklin Gothic Medium"/>
                <a:cs typeface="Franklin Gothic Medium"/>
              </a:rPr>
              <a:t>yć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—</a:t>
            </a:r>
            <a:endParaRPr sz="1800">
              <a:latin typeface="Franklin Gothic Medium"/>
              <a:cs typeface="Franklin Gothic Medium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możli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ośc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—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ur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ądzo</a:t>
            </a:r>
            <a:r>
              <a:rPr dirty="0" sz="1800" spc="-50">
                <a:latin typeface="Franklin Gothic Medium"/>
                <a:cs typeface="Franklin Gothic Medium"/>
              </a:rPr>
              <a:t>n</a:t>
            </a:r>
            <a:r>
              <a:rPr dirty="0" sz="1800" spc="-130">
                <a:latin typeface="Franklin Gothic Medium"/>
                <a:cs typeface="Franklin Gothic Medium"/>
              </a:rPr>
              <a:t>y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endParaRPr sz="1800">
              <a:latin typeface="Franklin Gothic Medium"/>
              <a:cs typeface="Franklin Gothic Medium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b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10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os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114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up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wnio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5">
                <a:latin typeface="Franklin Gothic Medium"/>
                <a:cs typeface="Franklin Gothic Medium"/>
              </a:rPr>
              <a:t>a,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114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114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otr</a:t>
            </a:r>
            <a:r>
              <a:rPr dirty="0" sz="1800" spc="-5">
                <a:latin typeface="Franklin Gothic Medium"/>
                <a:cs typeface="Franklin Gothic Medium"/>
              </a:rPr>
              <a:t>z</a:t>
            </a:r>
            <a:r>
              <a:rPr dirty="0" sz="1800" spc="-65">
                <a:latin typeface="Franklin Gothic Medium"/>
                <a:cs typeface="Franklin Gothic Medium"/>
              </a:rPr>
              <a:t>ym</a:t>
            </a:r>
            <a:r>
              <a:rPr dirty="0" sz="1800" spc="-6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114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t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8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8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9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</a:t>
            </a:r>
            <a:r>
              <a:rPr dirty="0" sz="1800" spc="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ę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8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pośred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io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j</a:t>
            </a:r>
            <a:r>
              <a:rPr dirty="0" sz="1800" spc="5">
                <a:latin typeface="Franklin Gothic Medium"/>
                <a:cs typeface="Franklin Gothic Medium"/>
              </a:rPr>
              <a:t>sc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osłon</a:t>
            </a:r>
            <a:r>
              <a:rPr dirty="0" sz="1800" spc="-25">
                <a:latin typeface="Franklin Gothic Medium"/>
                <a:cs typeface="Franklin Gothic Medium"/>
              </a:rPr>
              <a:t>ą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stępn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onę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u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130">
                <a:latin typeface="Franklin Gothic Medium"/>
                <a:cs typeface="Franklin Gothic Medium"/>
              </a:rPr>
              <a:t>y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5795" y="2711196"/>
            <a:ext cx="6168390" cy="1567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2397125">
              <a:lnSpc>
                <a:spcPct val="100000"/>
              </a:lnSpc>
            </a:pPr>
            <a:r>
              <a:rPr dirty="0" sz="1800" spc="-3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spr</a:t>
            </a:r>
            <a:r>
              <a:rPr dirty="0" sz="1800" spc="-50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d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wie</a:t>
            </a:r>
            <a:r>
              <a:rPr dirty="0" sz="1800" spc="-30">
                <a:latin typeface="Franklin Gothic Medium"/>
                <a:cs typeface="Franklin Gothic Medium"/>
              </a:rPr>
              <a:t>l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ość</a:t>
            </a:r>
            <a:endParaRPr sz="1800">
              <a:latin typeface="Franklin Gothic Medium"/>
              <a:cs typeface="Franklin Gothic Medium"/>
            </a:endParaRPr>
          </a:p>
          <a:p>
            <a:pPr algn="ctr" marL="2395220">
              <a:lnSpc>
                <a:spcPct val="100000"/>
              </a:lnSpc>
            </a:pP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abez</a:t>
            </a:r>
            <a:r>
              <a:rPr dirty="0" sz="1800" spc="-20">
                <a:latin typeface="Franklin Gothic Medium"/>
                <a:cs typeface="Franklin Gothic Medium"/>
              </a:rPr>
              <a:t>pi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u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ed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cie</a:t>
            </a:r>
            <a:r>
              <a:rPr dirty="0" sz="1800" spc="-70">
                <a:latin typeface="Franklin Gothic Medium"/>
                <a:cs typeface="Franklin Gothic Medium"/>
              </a:rPr>
              <a:t>m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12700" marR="2480945">
              <a:lnSpc>
                <a:spcPct val="100000"/>
              </a:lnSpc>
              <a:spcBef>
                <a:spcPts val="1545"/>
              </a:spcBef>
            </a:pPr>
            <a:r>
              <a:rPr dirty="0" sz="1800" spc="-110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git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cja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-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on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25">
                <a:latin typeface="Franklin Gothic Medium"/>
                <a:cs typeface="Franklin Gothic Medium"/>
              </a:rPr>
              <a:t>l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20">
                <a:latin typeface="Franklin Gothic Medium"/>
                <a:cs typeface="Franklin Gothic Medium"/>
              </a:rPr>
              <a:t>-</a:t>
            </a:r>
            <a:r>
              <a:rPr dirty="0" sz="1800" spc="-15">
                <a:latin typeface="Franklin Gothic Medium"/>
                <a:cs typeface="Franklin Gothic Medium"/>
              </a:rPr>
              <a:t>has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a,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pis</a:t>
            </a:r>
            <a:r>
              <a:rPr dirty="0" sz="1800" spc="-100">
                <a:latin typeface="Franklin Gothic Medium"/>
                <a:cs typeface="Franklin Gothic Medium"/>
              </a:rPr>
              <a:t>y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l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40">
                <a:latin typeface="Franklin Gothic Medium"/>
                <a:cs typeface="Franklin Gothic Medium"/>
              </a:rPr>
              <a:t>tki</a:t>
            </a:r>
            <a:r>
              <a:rPr dirty="0" sz="1800" spc="-25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Us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ę</a:t>
            </a:r>
            <a:r>
              <a:rPr dirty="0" sz="1800" spc="-10">
                <a:latin typeface="Franklin Gothic Medium"/>
                <a:cs typeface="Franklin Gothic Medium"/>
              </a:rPr>
              <a:t>ci</a:t>
            </a:r>
            <a:r>
              <a:rPr dirty="0" sz="1800" spc="-20">
                <a:latin typeface="Franklin Gothic Medium"/>
                <a:cs typeface="Franklin Gothic Medium"/>
              </a:rPr>
              <a:t>e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pomo</a:t>
            </a:r>
            <a:r>
              <a:rPr dirty="0" sz="1800" spc="-25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wójt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365116"/>
            <a:ext cx="4428490" cy="360045"/>
          </a:xfrm>
          <a:custGeom>
            <a:avLst/>
            <a:gdLst/>
            <a:ahLst/>
            <a:cxnLst/>
            <a:rect l="l" t="t" r="r" b="b"/>
            <a:pathLst>
              <a:path w="4428490" h="360045">
                <a:moveTo>
                  <a:pt x="180022" y="0"/>
                </a:moveTo>
                <a:lnTo>
                  <a:pt x="0" y="179958"/>
                </a:lnTo>
                <a:lnTo>
                  <a:pt x="180022" y="360044"/>
                </a:lnTo>
                <a:lnTo>
                  <a:pt x="180022" y="270001"/>
                </a:lnTo>
                <a:lnTo>
                  <a:pt x="4427982" y="270001"/>
                </a:lnTo>
                <a:lnTo>
                  <a:pt x="4427982" y="90042"/>
                </a:lnTo>
                <a:lnTo>
                  <a:pt x="180022" y="90042"/>
                </a:lnTo>
                <a:lnTo>
                  <a:pt x="180022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4365116"/>
            <a:ext cx="4428490" cy="360045"/>
          </a:xfrm>
          <a:custGeom>
            <a:avLst/>
            <a:gdLst/>
            <a:ahLst/>
            <a:cxnLst/>
            <a:rect l="l" t="t" r="r" b="b"/>
            <a:pathLst>
              <a:path w="4428490" h="360045">
                <a:moveTo>
                  <a:pt x="180022" y="0"/>
                </a:moveTo>
                <a:lnTo>
                  <a:pt x="180022" y="90042"/>
                </a:lnTo>
                <a:lnTo>
                  <a:pt x="4427982" y="90042"/>
                </a:lnTo>
                <a:lnTo>
                  <a:pt x="4427982" y="270001"/>
                </a:lnTo>
                <a:lnTo>
                  <a:pt x="180022" y="270001"/>
                </a:lnTo>
                <a:lnTo>
                  <a:pt x="180022" y="360044"/>
                </a:lnTo>
                <a:lnTo>
                  <a:pt x="0" y="179958"/>
                </a:lnTo>
                <a:lnTo>
                  <a:pt x="180022" y="0"/>
                </a:lnTo>
                <a:close/>
              </a:path>
            </a:pathLst>
          </a:custGeom>
          <a:ln w="2857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077722" y="4457191"/>
            <a:ext cx="528320" cy="173355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1914"/>
              </a:lnSpc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2883" y="4457191"/>
            <a:ext cx="1900555" cy="17780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algn="just" marL="12700">
              <a:lnSpc>
                <a:spcPts val="1914"/>
              </a:lnSpc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1800">
              <a:latin typeface="Calibri"/>
              <a:cs typeface="Calibri"/>
            </a:endParaRPr>
          </a:p>
          <a:p>
            <a:pPr algn="just" marL="12700" marR="35560">
              <a:lnSpc>
                <a:spcPct val="100000"/>
              </a:lnSpc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ś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c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739" y="4765802"/>
            <a:ext cx="84137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05" b="1">
                <a:latin typeface="Calibri"/>
                <a:cs typeface="Calibri"/>
              </a:rPr>
              <a:t>K</a:t>
            </a:r>
            <a:r>
              <a:rPr dirty="0" sz="1800" spc="-35" b="1">
                <a:latin typeface="Calibri"/>
                <a:cs typeface="Calibri"/>
              </a:rPr>
              <a:t>ont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45" b="1">
                <a:latin typeface="Calibri"/>
                <a:cs typeface="Calibri"/>
              </a:rPr>
              <a:t>o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60" b="1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01241" y="4765802"/>
            <a:ext cx="56896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30" b="1">
                <a:latin typeface="Calibri"/>
                <a:cs typeface="Calibri"/>
              </a:rPr>
              <a:t>st</a:t>
            </a:r>
            <a:r>
              <a:rPr dirty="0" sz="1800" spc="25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nu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50694" y="4765802"/>
            <a:ext cx="224091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647825" algn="l"/>
              </a:tabLst>
            </a:pPr>
            <a:r>
              <a:rPr dirty="0" sz="1800" spc="-155" b="1">
                <a:latin typeface="Calibri"/>
                <a:cs typeface="Calibri"/>
              </a:rPr>
              <a:t>w</a:t>
            </a:r>
            <a:r>
              <a:rPr dirty="0" sz="1800" spc="-90" b="1">
                <a:latin typeface="Calibri"/>
                <a:cs typeface="Calibri"/>
              </a:rPr>
              <a:t>y</a:t>
            </a:r>
            <a:r>
              <a:rPr dirty="0" sz="1800" spc="35" b="1">
                <a:latin typeface="Calibri"/>
                <a:cs typeface="Calibri"/>
              </a:rPr>
              <a:t>posa</a:t>
            </a:r>
            <a:r>
              <a:rPr dirty="0" sz="1800" spc="20" b="1">
                <a:latin typeface="Calibri"/>
                <a:cs typeface="Calibri"/>
              </a:rPr>
              <a:t>ż</a:t>
            </a:r>
            <a:r>
              <a:rPr dirty="0" sz="1800" spc="20" b="1">
                <a:latin typeface="Calibri"/>
                <a:cs typeface="Calibri"/>
              </a:rPr>
              <a:t>e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15" b="1">
                <a:latin typeface="Calibri"/>
                <a:cs typeface="Calibri"/>
              </a:rPr>
              <a:t>ia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40" b="1">
                <a:latin typeface="Calibri"/>
                <a:cs typeface="Calibri"/>
              </a:rPr>
              <a:t>l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-15" b="1">
                <a:latin typeface="Calibri"/>
                <a:cs typeface="Calibri"/>
              </a:rPr>
              <a:t>k</a:t>
            </a:r>
            <a:r>
              <a:rPr dirty="0" sz="1800" spc="2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l</a:t>
            </a:r>
            <a:r>
              <a:rPr dirty="0" sz="1800" spc="5" b="1">
                <a:latin typeface="Calibri"/>
                <a:cs typeface="Calibri"/>
              </a:rPr>
              <a:t>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739" y="5040121"/>
            <a:ext cx="4415790" cy="13830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az</a:t>
            </a:r>
            <a:r>
              <a:rPr dirty="0" sz="1800" spc="14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oz</a:t>
            </a:r>
            <a:r>
              <a:rPr dirty="0" sz="1800" spc="35" b="1">
                <a:latin typeface="Calibri"/>
                <a:cs typeface="Calibri"/>
              </a:rPr>
              <a:t>n</a:t>
            </a:r>
            <a:r>
              <a:rPr dirty="0" sz="1800" spc="2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25" b="1">
                <a:latin typeface="Calibri"/>
                <a:cs typeface="Calibri"/>
              </a:rPr>
              <a:t>ania</a:t>
            </a:r>
            <a:r>
              <a:rPr dirty="0" sz="1800" spc="13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b</a:t>
            </a:r>
            <a:r>
              <a:rPr dirty="0" sz="1800" spc="-10" b="1">
                <a:latin typeface="Calibri"/>
                <a:cs typeface="Calibri"/>
              </a:rPr>
              <a:t>udyn</a:t>
            </a:r>
            <a:r>
              <a:rPr dirty="0" sz="1800" spc="-60" b="1">
                <a:latin typeface="Calibri"/>
                <a:cs typeface="Calibri"/>
              </a:rPr>
              <a:t>k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-35" b="1">
                <a:latin typeface="Calibri"/>
                <a:cs typeface="Calibri"/>
              </a:rPr>
              <a:t>.</a:t>
            </a:r>
            <a:r>
              <a:rPr dirty="0" sz="1800" spc="150" b="1">
                <a:latin typeface="Calibri"/>
                <a:cs typeface="Calibri"/>
              </a:rPr>
              <a:t> </a:t>
            </a:r>
            <a:r>
              <a:rPr dirty="0" sz="1800" spc="-120">
                <a:latin typeface="Franklin Gothic Medium"/>
                <a:cs typeface="Franklin Gothic Medium"/>
              </a:rPr>
              <a:t>T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10">
                <a:latin typeface="Franklin Gothic Medium"/>
                <a:cs typeface="Franklin Gothic Medium"/>
              </a:rPr>
              <a:t>r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n</a:t>
            </a:r>
            <a:r>
              <a:rPr dirty="0" sz="1800" spc="95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-</a:t>
            </a:r>
            <a:r>
              <a:rPr dirty="0" sz="1800" spc="-15">
                <a:latin typeface="Franklin Gothic Medium"/>
                <a:cs typeface="Franklin Gothic Medium"/>
              </a:rPr>
              <a:t>uz</a:t>
            </a:r>
            <a:r>
              <a:rPr dirty="0" sz="1800" spc="-10">
                <a:latin typeface="Franklin Gothic Medium"/>
                <a:cs typeface="Franklin Gothic Medium"/>
              </a:rPr>
              <a:t>g</a:t>
            </a:r>
            <a:r>
              <a:rPr dirty="0" sz="1800" spc="-15">
                <a:latin typeface="Franklin Gothic Medium"/>
                <a:cs typeface="Franklin Gothic Medium"/>
              </a:rPr>
              <a:t>odn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120">
                <a:latin typeface="Franklin Gothic Medium"/>
                <a:cs typeface="Franklin Gothic Medium"/>
              </a:rPr>
              <a:t>W</a:t>
            </a:r>
            <a:r>
              <a:rPr dirty="0" sz="1800" spc="-10">
                <a:latin typeface="Franklin Gothic Medium"/>
                <a:cs typeface="Franklin Gothic Medium"/>
              </a:rPr>
              <a:t>B</a:t>
            </a:r>
            <a:r>
              <a:rPr dirty="0" sz="1800" spc="-250">
                <a:latin typeface="Franklin Gothic Medium"/>
                <a:cs typeface="Franklin Gothic Medium"/>
              </a:rPr>
              <a:t>P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ni</a:t>
            </a:r>
            <a:r>
              <a:rPr dirty="0" sz="1800" spc="-15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5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póź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ej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4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ni</a:t>
            </a:r>
            <a:r>
              <a:rPr dirty="0" sz="1800" spc="-10">
                <a:latin typeface="Franklin Gothic Medium"/>
                <a:cs typeface="Franklin Gothic Medium"/>
              </a:rPr>
              <a:t>ż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edd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ń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ania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5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s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on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25">
                <a:latin typeface="Franklin Gothic Medium"/>
                <a:cs typeface="Franklin Gothic Medium"/>
              </a:rPr>
              <a:t>l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50">
                <a:latin typeface="Franklin Gothic Medium"/>
                <a:cs typeface="Franklin Gothic Medium"/>
              </a:rPr>
              <a:t> </a:t>
            </a:r>
            <a:r>
              <a:rPr dirty="0" sz="1800" spc="-10" u="sng">
                <a:latin typeface="Franklin Gothic Medium"/>
                <a:cs typeface="Franklin Gothic Medium"/>
              </a:rPr>
              <a:t>sta</a:t>
            </a:r>
            <a:r>
              <a:rPr dirty="0" sz="1800" u="sng">
                <a:latin typeface="Franklin Gothic Medium"/>
                <a:cs typeface="Franklin Gothic Medium"/>
              </a:rPr>
              <a:t>n </a:t>
            </a:r>
            <a:r>
              <a:rPr dirty="0" sz="1800" spc="160" u="sng">
                <a:latin typeface="Franklin Gothic Medium"/>
                <a:cs typeface="Franklin Gothic Medium"/>
              </a:rPr>
              <a:t> </a:t>
            </a:r>
            <a:r>
              <a:rPr dirty="0" sz="1800" spc="-35" u="sng">
                <a:latin typeface="Franklin Gothic Medium"/>
                <a:cs typeface="Franklin Gothic Medium"/>
              </a:rPr>
              <a:t>wypo</a:t>
            </a:r>
            <a:r>
              <a:rPr dirty="0" sz="1800" spc="15" u="sng">
                <a:latin typeface="Franklin Gothic Medium"/>
                <a:cs typeface="Franklin Gothic Medium"/>
              </a:rPr>
              <a:t>s</a:t>
            </a:r>
            <a:r>
              <a:rPr dirty="0" sz="1800" spc="-15" u="sng">
                <a:latin typeface="Franklin Gothic Medium"/>
                <a:cs typeface="Franklin Gothic Medium"/>
              </a:rPr>
              <a:t>ażen</a:t>
            </a:r>
            <a:r>
              <a:rPr dirty="0" sz="1800" spc="-15" u="sng">
                <a:latin typeface="Franklin Gothic Medium"/>
                <a:cs typeface="Franklin Gothic Medium"/>
              </a:rPr>
              <a:t>i</a:t>
            </a:r>
            <a:r>
              <a:rPr dirty="0" sz="1800" spc="-25" u="sng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40" u="sng">
                <a:latin typeface="Franklin Gothic Medium"/>
                <a:cs typeface="Franklin Gothic Medium"/>
              </a:rPr>
              <a:t>l</a:t>
            </a:r>
            <a:r>
              <a:rPr dirty="0" sz="1800" spc="-40" u="sng">
                <a:latin typeface="Franklin Gothic Medium"/>
                <a:cs typeface="Franklin Gothic Medium"/>
              </a:rPr>
              <a:t>o</a:t>
            </a:r>
            <a:r>
              <a:rPr dirty="0" sz="1800" spc="-55" u="sng">
                <a:latin typeface="Franklin Gothic Medium"/>
                <a:cs typeface="Franklin Gothic Medium"/>
              </a:rPr>
              <a:t>k</a:t>
            </a:r>
            <a:r>
              <a:rPr dirty="0" sz="1800" spc="-35" u="sng">
                <a:latin typeface="Franklin Gothic Medium"/>
                <a:cs typeface="Franklin Gothic Medium"/>
              </a:rPr>
              <a:t>a</a:t>
            </a:r>
            <a:r>
              <a:rPr dirty="0" sz="1800" spc="-35" u="sng">
                <a:latin typeface="Franklin Gothic Medium"/>
                <a:cs typeface="Franklin Gothic Medium"/>
              </a:rPr>
              <a:t>l</a:t>
            </a:r>
            <a:r>
              <a:rPr dirty="0" sz="1800" u="sng">
                <a:latin typeface="Franklin Gothic Medium"/>
                <a:cs typeface="Franklin Gothic Medium"/>
              </a:rPr>
              <a:t>u</a:t>
            </a:r>
            <a:r>
              <a:rPr dirty="0" sz="1800" spc="8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az</a:t>
            </a:r>
            <a:r>
              <a:rPr dirty="0" sz="1800" spc="90">
                <a:latin typeface="Franklin Gothic Medium"/>
                <a:cs typeface="Franklin Gothic Medium"/>
              </a:rPr>
              <a:t> </a:t>
            </a:r>
            <a:r>
              <a:rPr dirty="0" sz="1800" spc="-5" u="sng">
                <a:latin typeface="Franklin Gothic Medium"/>
                <a:cs typeface="Franklin Gothic Medium"/>
              </a:rPr>
              <a:t>oz</a:t>
            </a:r>
            <a:r>
              <a:rPr dirty="0" sz="1800" spc="-15" u="sng">
                <a:latin typeface="Franklin Gothic Medium"/>
                <a:cs typeface="Franklin Gothic Medium"/>
              </a:rPr>
              <a:t>n</a:t>
            </a:r>
            <a:r>
              <a:rPr dirty="0" sz="1800" spc="-25" u="sng">
                <a:latin typeface="Franklin Gothic Medium"/>
                <a:cs typeface="Franklin Gothic Medium"/>
              </a:rPr>
              <a:t>a</a:t>
            </a:r>
            <a:r>
              <a:rPr dirty="0" sz="1800" spc="-100" u="sng">
                <a:latin typeface="Franklin Gothic Medium"/>
                <a:cs typeface="Franklin Gothic Medium"/>
              </a:rPr>
              <a:t>k</a:t>
            </a:r>
            <a:r>
              <a:rPr dirty="0" sz="1800" spc="-45" u="sng">
                <a:latin typeface="Franklin Gothic Medium"/>
                <a:cs typeface="Franklin Gothic Medium"/>
              </a:rPr>
              <a:t>o</a:t>
            </a:r>
            <a:r>
              <a:rPr dirty="0" sz="1800" spc="-80" u="sng">
                <a:latin typeface="Franklin Gothic Medium"/>
                <a:cs typeface="Franklin Gothic Medium"/>
              </a:rPr>
              <a:t>w</a:t>
            </a:r>
            <a:r>
              <a:rPr dirty="0" sz="1800" spc="-15" u="sng">
                <a:latin typeface="Franklin Gothic Medium"/>
                <a:cs typeface="Franklin Gothic Medium"/>
              </a:rPr>
              <a:t>a</a:t>
            </a:r>
            <a:r>
              <a:rPr dirty="0" sz="1800" spc="-25" u="sng">
                <a:latin typeface="Franklin Gothic Medium"/>
                <a:cs typeface="Franklin Gothic Medium"/>
              </a:rPr>
              <a:t>n</a:t>
            </a:r>
            <a:r>
              <a:rPr dirty="0" sz="1800" spc="-35" u="sng">
                <a:latin typeface="Franklin Gothic Medium"/>
                <a:cs typeface="Franklin Gothic Medium"/>
              </a:rPr>
              <a:t>i</a:t>
            </a:r>
            <a:r>
              <a:rPr dirty="0" sz="1800" spc="-25" u="sng">
                <a:latin typeface="Franklin Gothic Medium"/>
                <a:cs typeface="Franklin Gothic Medium"/>
              </a:rPr>
              <a:t>a</a:t>
            </a:r>
            <a:r>
              <a:rPr dirty="0" sz="1800" spc="80" u="sng">
                <a:latin typeface="Franklin Gothic Medium"/>
                <a:cs typeface="Franklin Gothic Medium"/>
              </a:rPr>
              <a:t> </a:t>
            </a:r>
            <a:r>
              <a:rPr dirty="0" sz="1800" spc="-5" u="sng">
                <a:latin typeface="Franklin Gothic Medium"/>
                <a:cs typeface="Franklin Gothic Medium"/>
              </a:rPr>
              <a:t>b</a:t>
            </a:r>
            <a:r>
              <a:rPr dirty="0" sz="1800" spc="-20" u="sng">
                <a:latin typeface="Franklin Gothic Medium"/>
                <a:cs typeface="Franklin Gothic Medium"/>
              </a:rPr>
              <a:t>ud</a:t>
            </a:r>
            <a:r>
              <a:rPr dirty="0" sz="1800" spc="-10" u="sng">
                <a:latin typeface="Franklin Gothic Medium"/>
                <a:cs typeface="Franklin Gothic Medium"/>
              </a:rPr>
              <a:t>y</a:t>
            </a:r>
            <a:r>
              <a:rPr dirty="0" sz="1800" spc="-30" u="sng">
                <a:latin typeface="Franklin Gothic Medium"/>
                <a:cs typeface="Franklin Gothic Medium"/>
              </a:rPr>
              <a:t>n</a:t>
            </a:r>
            <a:r>
              <a:rPr dirty="0" sz="1800" spc="-85" u="sng">
                <a:latin typeface="Franklin Gothic Medium"/>
                <a:cs typeface="Franklin Gothic Medium"/>
              </a:rPr>
              <a:t>k</a:t>
            </a:r>
            <a:r>
              <a:rPr dirty="0" sz="1800" u="sng">
                <a:latin typeface="Franklin Gothic Medium"/>
                <a:cs typeface="Franklin Gothic Medium"/>
              </a:rPr>
              <a:t>u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 spc="9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8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1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ach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wiadom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ć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20">
                <a:latin typeface="Franklin Gothic Medium"/>
                <a:cs typeface="Franklin Gothic Medium"/>
              </a:rPr>
              <a:t>W</a:t>
            </a:r>
            <a:r>
              <a:rPr dirty="0" sz="1800" spc="-10">
                <a:latin typeface="Franklin Gothic Medium"/>
                <a:cs typeface="Franklin Gothic Medium"/>
              </a:rPr>
              <a:t>B</a:t>
            </a:r>
            <a:r>
              <a:rPr dirty="0" sz="1800" spc="-250">
                <a:latin typeface="Franklin Gothic Medium"/>
                <a:cs typeface="Franklin Gothic Medium"/>
              </a:rPr>
              <a:t>P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spr</a:t>
            </a:r>
            <a:r>
              <a:rPr dirty="0" sz="1800" spc="-50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d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ić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usu</a:t>
            </a:r>
            <a:r>
              <a:rPr dirty="0" sz="1800" spc="-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ę</a:t>
            </a:r>
            <a:r>
              <a:rPr dirty="0" sz="1800" spc="-70">
                <a:latin typeface="Franklin Gothic Medium"/>
                <a:cs typeface="Franklin Gothic Medium"/>
              </a:rPr>
              <a:t>t</a:t>
            </a:r>
            <a:r>
              <a:rPr dirty="0" sz="1800" spc="-15">
                <a:latin typeface="Franklin Gothic Medium"/>
                <a:cs typeface="Franklin Gothic Medium"/>
              </a:rPr>
              <a:t>e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64400" y="2020544"/>
            <a:ext cx="486460" cy="6755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250048" y="2006193"/>
            <a:ext cx="515620" cy="704215"/>
          </a:xfrm>
          <a:custGeom>
            <a:avLst/>
            <a:gdLst/>
            <a:ahLst/>
            <a:cxnLst/>
            <a:rect l="l" t="t" r="r" b="b"/>
            <a:pathLst>
              <a:path w="515620" h="704214">
                <a:moveTo>
                  <a:pt x="0" y="704113"/>
                </a:moveTo>
                <a:lnTo>
                  <a:pt x="515035" y="704113"/>
                </a:lnTo>
                <a:lnTo>
                  <a:pt x="515035" y="0"/>
                </a:lnTo>
                <a:lnTo>
                  <a:pt x="0" y="0"/>
                </a:lnTo>
                <a:lnTo>
                  <a:pt x="0" y="704113"/>
                </a:lnTo>
                <a:close/>
              </a:path>
            </a:pathLst>
          </a:custGeom>
          <a:ln w="28574">
            <a:solidFill>
              <a:srgbClr val="5EB8F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283233" y="1381137"/>
            <a:ext cx="467575" cy="63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268971" y="1366786"/>
            <a:ext cx="496570" cy="668020"/>
          </a:xfrm>
          <a:custGeom>
            <a:avLst/>
            <a:gdLst/>
            <a:ahLst/>
            <a:cxnLst/>
            <a:rect l="l" t="t" r="r" b="b"/>
            <a:pathLst>
              <a:path w="496570" h="668019">
                <a:moveTo>
                  <a:pt x="0" y="668007"/>
                </a:moveTo>
                <a:lnTo>
                  <a:pt x="496150" y="668007"/>
                </a:lnTo>
                <a:lnTo>
                  <a:pt x="496150" y="0"/>
                </a:lnTo>
                <a:lnTo>
                  <a:pt x="0" y="0"/>
                </a:lnTo>
                <a:lnTo>
                  <a:pt x="0" y="668007"/>
                </a:lnTo>
                <a:close/>
              </a:path>
            </a:pathLst>
          </a:custGeom>
          <a:ln w="28575">
            <a:solidFill>
              <a:srgbClr val="5EB8F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507353" y="3126485"/>
            <a:ext cx="835660" cy="796925"/>
          </a:xfrm>
          <a:custGeom>
            <a:avLst/>
            <a:gdLst/>
            <a:ahLst/>
            <a:cxnLst/>
            <a:rect l="l" t="t" r="r" b="b"/>
            <a:pathLst>
              <a:path w="835659" h="796925">
                <a:moveTo>
                  <a:pt x="4825" y="628903"/>
                </a:moveTo>
                <a:lnTo>
                  <a:pt x="0" y="791590"/>
                </a:lnTo>
                <a:lnTo>
                  <a:pt x="162687" y="796416"/>
                </a:lnTo>
                <a:lnTo>
                  <a:pt x="123190" y="754507"/>
                </a:lnTo>
                <a:lnTo>
                  <a:pt x="212032" y="670813"/>
                </a:lnTo>
                <a:lnTo>
                  <a:pt x="44323" y="670813"/>
                </a:lnTo>
                <a:lnTo>
                  <a:pt x="4825" y="628903"/>
                </a:lnTo>
                <a:close/>
              </a:path>
              <a:path w="835659" h="796925">
                <a:moveTo>
                  <a:pt x="756412" y="0"/>
                </a:moveTo>
                <a:lnTo>
                  <a:pt x="44323" y="670813"/>
                </a:lnTo>
                <a:lnTo>
                  <a:pt x="212032" y="670813"/>
                </a:lnTo>
                <a:lnTo>
                  <a:pt x="835278" y="83692"/>
                </a:lnTo>
                <a:lnTo>
                  <a:pt x="756412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507353" y="3126485"/>
            <a:ext cx="835660" cy="796925"/>
          </a:xfrm>
          <a:custGeom>
            <a:avLst/>
            <a:gdLst/>
            <a:ahLst/>
            <a:cxnLst/>
            <a:rect l="l" t="t" r="r" b="b"/>
            <a:pathLst>
              <a:path w="835659" h="796925">
                <a:moveTo>
                  <a:pt x="4825" y="628903"/>
                </a:moveTo>
                <a:lnTo>
                  <a:pt x="44323" y="670813"/>
                </a:lnTo>
                <a:lnTo>
                  <a:pt x="756412" y="0"/>
                </a:lnTo>
                <a:lnTo>
                  <a:pt x="835278" y="83692"/>
                </a:lnTo>
                <a:lnTo>
                  <a:pt x="123190" y="754507"/>
                </a:lnTo>
                <a:lnTo>
                  <a:pt x="162687" y="796416"/>
                </a:lnTo>
                <a:lnTo>
                  <a:pt x="0" y="791590"/>
                </a:lnTo>
                <a:lnTo>
                  <a:pt x="4825" y="628903"/>
                </a:lnTo>
                <a:close/>
              </a:path>
            </a:pathLst>
          </a:custGeom>
          <a:ln w="2857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239128" y="319430"/>
            <a:ext cx="842111" cy="9573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6700" rIns="0" bIns="0" rtlCol="0" vert="horz">
            <a:spAutoFit/>
          </a:bodyPr>
          <a:lstStyle/>
          <a:p>
            <a:pPr marL="1597025">
              <a:lnSpc>
                <a:spcPct val="100000"/>
              </a:lnSpc>
            </a:pPr>
            <a:r>
              <a:rPr dirty="0" sz="2000" spc="-40" b="1">
                <a:latin typeface="Arial Black"/>
                <a:cs typeface="Arial Black"/>
              </a:rPr>
              <a:t>L</a:t>
            </a:r>
            <a:r>
              <a:rPr dirty="0" sz="2000" b="1">
                <a:latin typeface="Arial Black"/>
                <a:cs typeface="Arial Black"/>
              </a:rPr>
              <a:t>OKAL</a:t>
            </a:r>
            <a:r>
              <a:rPr dirty="0" sz="2000" b="1">
                <a:latin typeface="Arial Black"/>
                <a:cs typeface="Arial Black"/>
              </a:rPr>
              <a:t> 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</a:t>
            </a:r>
            <a:r>
              <a:rPr dirty="0" sz="2000" spc="5" b="1">
                <a:latin typeface="Arial Black"/>
                <a:cs typeface="Arial Black"/>
              </a:rPr>
              <a:t>M</a:t>
            </a:r>
            <a:r>
              <a:rPr dirty="0" sz="2000" spc="-5" b="1">
                <a:latin typeface="Arial Black"/>
                <a:cs typeface="Arial Black"/>
              </a:rPr>
              <a:t>I</a:t>
            </a:r>
            <a:r>
              <a:rPr dirty="0" sz="2000" spc="5" b="1">
                <a:latin typeface="Arial Black"/>
                <a:cs typeface="Arial Black"/>
              </a:rPr>
              <a:t>S</a:t>
            </a:r>
            <a:r>
              <a:rPr dirty="0" sz="2000" b="1">
                <a:latin typeface="Arial Black"/>
                <a:cs typeface="Arial Black"/>
              </a:rPr>
              <a:t>JI</a:t>
            </a:r>
            <a:r>
              <a:rPr dirty="0" sz="2000" spc="-3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OB</a:t>
            </a:r>
            <a:r>
              <a:rPr dirty="0" sz="2000" spc="-30" b="1">
                <a:latin typeface="Arial Black"/>
                <a:cs typeface="Arial Black"/>
              </a:rPr>
              <a:t>W</a:t>
            </a:r>
            <a:r>
              <a:rPr dirty="0" sz="2000" b="1">
                <a:latin typeface="Arial Black"/>
                <a:cs typeface="Arial Black"/>
              </a:rPr>
              <a:t>OD</a:t>
            </a:r>
            <a:r>
              <a:rPr dirty="0" sz="2000" spc="-3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WEJ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812660" y="295554"/>
            <a:ext cx="842111" cy="9573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812023" y="2147316"/>
            <a:ext cx="1331976" cy="8412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827264" y="1347850"/>
            <a:ext cx="1316990" cy="810895"/>
          </a:xfrm>
          <a:custGeom>
            <a:avLst/>
            <a:gdLst/>
            <a:ahLst/>
            <a:cxnLst/>
            <a:rect l="l" t="t" r="r" b="b"/>
            <a:pathLst>
              <a:path w="1316990" h="810894">
                <a:moveTo>
                  <a:pt x="1264538" y="0"/>
                </a:moveTo>
                <a:lnTo>
                  <a:pt x="69595" y="0"/>
                </a:lnTo>
                <a:lnTo>
                  <a:pt x="42487" y="5462"/>
                </a:lnTo>
                <a:lnTo>
                  <a:pt x="20367" y="20367"/>
                </a:lnTo>
                <a:lnTo>
                  <a:pt x="5462" y="42487"/>
                </a:lnTo>
                <a:lnTo>
                  <a:pt x="0" y="69596"/>
                </a:lnTo>
                <a:lnTo>
                  <a:pt x="0" y="740663"/>
                </a:lnTo>
                <a:lnTo>
                  <a:pt x="5462" y="767792"/>
                </a:lnTo>
                <a:lnTo>
                  <a:pt x="20367" y="789955"/>
                </a:lnTo>
                <a:lnTo>
                  <a:pt x="42487" y="804904"/>
                </a:lnTo>
                <a:lnTo>
                  <a:pt x="69595" y="810387"/>
                </a:lnTo>
                <a:lnTo>
                  <a:pt x="1264538" y="810387"/>
                </a:lnTo>
                <a:lnTo>
                  <a:pt x="1291667" y="804904"/>
                </a:lnTo>
                <a:lnTo>
                  <a:pt x="1313830" y="789955"/>
                </a:lnTo>
                <a:lnTo>
                  <a:pt x="1316735" y="785648"/>
                </a:lnTo>
                <a:lnTo>
                  <a:pt x="1316735" y="24666"/>
                </a:lnTo>
                <a:lnTo>
                  <a:pt x="1313830" y="20367"/>
                </a:lnTo>
                <a:lnTo>
                  <a:pt x="1291667" y="5462"/>
                </a:lnTo>
                <a:lnTo>
                  <a:pt x="126453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827264" y="1347850"/>
            <a:ext cx="1316735" cy="8103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8227568" y="1462913"/>
            <a:ext cx="541020" cy="500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800" b="1">
                <a:latin typeface="Arial"/>
                <a:cs typeface="Arial"/>
              </a:rPr>
              <a:t>In</a:t>
            </a:r>
            <a:r>
              <a:rPr dirty="0" sz="800" spc="-5" b="1">
                <a:latin typeface="Arial"/>
                <a:cs typeface="Arial"/>
              </a:rPr>
              <a:t>f</a:t>
            </a:r>
            <a:r>
              <a:rPr dirty="0" sz="800" b="1">
                <a:latin typeface="Arial"/>
                <a:cs typeface="Arial"/>
              </a:rPr>
              <a:t>orm</a:t>
            </a:r>
            <a:r>
              <a:rPr dirty="0" sz="800" spc="-5" b="1">
                <a:latin typeface="Arial"/>
                <a:cs typeface="Arial"/>
              </a:rPr>
              <a:t>ac</a:t>
            </a:r>
            <a:r>
              <a:rPr dirty="0" sz="800" spc="-10" b="1">
                <a:latin typeface="Arial"/>
                <a:cs typeface="Arial"/>
              </a:rPr>
              <a:t>j</a:t>
            </a:r>
            <a:r>
              <a:rPr dirty="0" sz="800" b="1"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800" b="1">
                <a:latin typeface="Arial"/>
                <a:cs typeface="Arial"/>
              </a:rPr>
              <a:t>P</a:t>
            </a:r>
            <a:r>
              <a:rPr dirty="0" sz="800" spc="-5" b="1">
                <a:latin typeface="Arial"/>
                <a:cs typeface="Arial"/>
              </a:rPr>
              <a:t>K</a:t>
            </a:r>
            <a:r>
              <a:rPr dirty="0" sz="800" spc="5" b="1">
                <a:latin typeface="Arial"/>
                <a:cs typeface="Arial"/>
              </a:rPr>
              <a:t>W</a:t>
            </a:r>
            <a:endParaRPr sz="800">
              <a:latin typeface="Arial"/>
              <a:cs typeface="Arial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800" b="1">
                <a:latin typeface="Arial"/>
                <a:cs typeface="Arial"/>
              </a:rPr>
              <a:t>o</a:t>
            </a:r>
            <a:r>
              <a:rPr dirty="0" sz="800" spc="-10" b="1">
                <a:latin typeface="Arial"/>
                <a:cs typeface="Arial"/>
              </a:rPr>
              <a:t> </a:t>
            </a:r>
            <a:r>
              <a:rPr dirty="0" sz="800" spc="-5" b="1">
                <a:latin typeface="Arial"/>
                <a:cs typeface="Arial"/>
              </a:rPr>
              <a:t>s</a:t>
            </a:r>
            <a:r>
              <a:rPr dirty="0" sz="800" b="1">
                <a:latin typeface="Arial"/>
                <a:cs typeface="Arial"/>
              </a:rPr>
              <a:t>po</a:t>
            </a:r>
            <a:r>
              <a:rPr dirty="0" sz="800">
                <a:latin typeface="Arial"/>
                <a:cs typeface="Arial"/>
              </a:rPr>
              <a:t>s</a:t>
            </a:r>
            <a:r>
              <a:rPr dirty="0" sz="800" spc="-5">
                <a:latin typeface="Arial"/>
                <a:cs typeface="Arial"/>
              </a:rPr>
              <a:t>ob</a:t>
            </a:r>
            <a:r>
              <a:rPr dirty="0" sz="800">
                <a:latin typeface="Arial"/>
                <a:cs typeface="Arial"/>
              </a:rPr>
              <a:t>ie</a:t>
            </a:r>
            <a:r>
              <a:rPr dirty="0" sz="800">
                <a:latin typeface="Arial"/>
                <a:cs typeface="Arial"/>
              </a:rPr>
              <a:t> </a:t>
            </a:r>
            <a:r>
              <a:rPr dirty="0" sz="800" spc="-5">
                <a:latin typeface="Arial"/>
                <a:cs typeface="Arial"/>
              </a:rPr>
              <a:t>g</a:t>
            </a:r>
            <a:r>
              <a:rPr dirty="0" sz="800">
                <a:latin typeface="Arial"/>
                <a:cs typeface="Arial"/>
              </a:rPr>
              <a:t>łos</a:t>
            </a:r>
            <a:r>
              <a:rPr dirty="0" sz="800" spc="-5">
                <a:latin typeface="Arial"/>
                <a:cs typeface="Arial"/>
              </a:rPr>
              <a:t>o</a:t>
            </a:r>
            <a:r>
              <a:rPr dirty="0" sz="800" spc="-20">
                <a:latin typeface="Arial"/>
                <a:cs typeface="Arial"/>
              </a:rPr>
              <a:t>w</a:t>
            </a:r>
            <a:r>
              <a:rPr dirty="0" sz="800" spc="-5">
                <a:latin typeface="Arial"/>
                <a:cs typeface="Arial"/>
              </a:rPr>
              <a:t>an</a:t>
            </a:r>
            <a:r>
              <a:rPr dirty="0" sz="800">
                <a:latin typeface="Arial"/>
                <a:cs typeface="Arial"/>
              </a:rPr>
              <a:t>ia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979676" y="2231389"/>
            <a:ext cx="5253990" cy="218440"/>
          </a:xfrm>
          <a:custGeom>
            <a:avLst/>
            <a:gdLst/>
            <a:ahLst/>
            <a:cxnLst/>
            <a:rect l="l" t="t" r="r" b="b"/>
            <a:pathLst>
              <a:path w="5253990" h="218439">
                <a:moveTo>
                  <a:pt x="5144897" y="0"/>
                </a:moveTo>
                <a:lnTo>
                  <a:pt x="5144897" y="54483"/>
                </a:lnTo>
                <a:lnTo>
                  <a:pt x="0" y="54483"/>
                </a:lnTo>
                <a:lnTo>
                  <a:pt x="0" y="163575"/>
                </a:lnTo>
                <a:lnTo>
                  <a:pt x="5144897" y="163575"/>
                </a:lnTo>
                <a:lnTo>
                  <a:pt x="5144897" y="218186"/>
                </a:lnTo>
                <a:lnTo>
                  <a:pt x="5253990" y="109093"/>
                </a:lnTo>
                <a:lnTo>
                  <a:pt x="5144897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979676" y="2231389"/>
            <a:ext cx="5253990" cy="218440"/>
          </a:xfrm>
          <a:custGeom>
            <a:avLst/>
            <a:gdLst/>
            <a:ahLst/>
            <a:cxnLst/>
            <a:rect l="l" t="t" r="r" b="b"/>
            <a:pathLst>
              <a:path w="5253990" h="218439">
                <a:moveTo>
                  <a:pt x="5144897" y="218186"/>
                </a:moveTo>
                <a:lnTo>
                  <a:pt x="5144897" y="163575"/>
                </a:lnTo>
                <a:lnTo>
                  <a:pt x="0" y="163575"/>
                </a:lnTo>
                <a:lnTo>
                  <a:pt x="0" y="54483"/>
                </a:lnTo>
                <a:lnTo>
                  <a:pt x="5144897" y="54483"/>
                </a:lnTo>
                <a:lnTo>
                  <a:pt x="5144897" y="0"/>
                </a:lnTo>
                <a:lnTo>
                  <a:pt x="5253990" y="109093"/>
                </a:lnTo>
                <a:lnTo>
                  <a:pt x="5144897" y="218186"/>
                </a:lnTo>
                <a:close/>
              </a:path>
            </a:pathLst>
          </a:custGeom>
          <a:ln w="2857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876415" y="4648758"/>
            <a:ext cx="2065781" cy="192951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732269" y="4561204"/>
            <a:ext cx="2324100" cy="2195830"/>
          </a:xfrm>
          <a:custGeom>
            <a:avLst/>
            <a:gdLst/>
            <a:ahLst/>
            <a:cxnLst/>
            <a:rect l="l" t="t" r="r" b="b"/>
            <a:pathLst>
              <a:path w="2324100" h="2195829">
                <a:moveTo>
                  <a:pt x="0" y="2195263"/>
                </a:moveTo>
                <a:lnTo>
                  <a:pt x="2323591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778370" y="4545076"/>
            <a:ext cx="2277745" cy="2124710"/>
          </a:xfrm>
          <a:custGeom>
            <a:avLst/>
            <a:gdLst/>
            <a:ahLst/>
            <a:cxnLst/>
            <a:rect l="l" t="t" r="r" b="b"/>
            <a:pathLst>
              <a:path w="2277745" h="2124709">
                <a:moveTo>
                  <a:pt x="0" y="0"/>
                </a:moveTo>
                <a:lnTo>
                  <a:pt x="2277490" y="2124278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187627" y="2691129"/>
            <a:ext cx="889000" cy="634365"/>
          </a:xfrm>
          <a:custGeom>
            <a:avLst/>
            <a:gdLst/>
            <a:ahLst/>
            <a:cxnLst/>
            <a:rect l="l" t="t" r="r" b="b"/>
            <a:pathLst>
              <a:path w="889000" h="634364">
                <a:moveTo>
                  <a:pt x="0" y="316992"/>
                </a:moveTo>
                <a:lnTo>
                  <a:pt x="3460" y="277216"/>
                </a:lnTo>
                <a:lnTo>
                  <a:pt x="13563" y="238919"/>
                </a:lnTo>
                <a:lnTo>
                  <a:pt x="29894" y="202396"/>
                </a:lnTo>
                <a:lnTo>
                  <a:pt x="52036" y="167944"/>
                </a:lnTo>
                <a:lnTo>
                  <a:pt x="79573" y="135860"/>
                </a:lnTo>
                <a:lnTo>
                  <a:pt x="112090" y="106439"/>
                </a:lnTo>
                <a:lnTo>
                  <a:pt x="149170" y="79979"/>
                </a:lnTo>
                <a:lnTo>
                  <a:pt x="190398" y="56777"/>
                </a:lnTo>
                <a:lnTo>
                  <a:pt x="235358" y="37128"/>
                </a:lnTo>
                <a:lnTo>
                  <a:pt x="283633" y="21329"/>
                </a:lnTo>
                <a:lnTo>
                  <a:pt x="334808" y="9677"/>
                </a:lnTo>
                <a:lnTo>
                  <a:pt x="388468" y="2468"/>
                </a:lnTo>
                <a:lnTo>
                  <a:pt x="444195" y="0"/>
                </a:lnTo>
                <a:lnTo>
                  <a:pt x="499923" y="2468"/>
                </a:lnTo>
                <a:lnTo>
                  <a:pt x="553584" y="9677"/>
                </a:lnTo>
                <a:lnTo>
                  <a:pt x="604763" y="21329"/>
                </a:lnTo>
                <a:lnTo>
                  <a:pt x="653043" y="37128"/>
                </a:lnTo>
                <a:lnTo>
                  <a:pt x="698008" y="56777"/>
                </a:lnTo>
                <a:lnTo>
                  <a:pt x="739242" y="79979"/>
                </a:lnTo>
                <a:lnTo>
                  <a:pt x="776328" y="106439"/>
                </a:lnTo>
                <a:lnTo>
                  <a:pt x="808850" y="135860"/>
                </a:lnTo>
                <a:lnTo>
                  <a:pt x="836393" y="167944"/>
                </a:lnTo>
                <a:lnTo>
                  <a:pt x="858540" y="202396"/>
                </a:lnTo>
                <a:lnTo>
                  <a:pt x="874874" y="238919"/>
                </a:lnTo>
                <a:lnTo>
                  <a:pt x="884980" y="277216"/>
                </a:lnTo>
                <a:lnTo>
                  <a:pt x="888441" y="316992"/>
                </a:lnTo>
                <a:lnTo>
                  <a:pt x="884980" y="356769"/>
                </a:lnTo>
                <a:lnTo>
                  <a:pt x="874874" y="395072"/>
                </a:lnTo>
                <a:lnTo>
                  <a:pt x="858540" y="431604"/>
                </a:lnTo>
                <a:lnTo>
                  <a:pt x="836393" y="466068"/>
                </a:lnTo>
                <a:lnTo>
                  <a:pt x="808850" y="498165"/>
                </a:lnTo>
                <a:lnTo>
                  <a:pt x="776328" y="527600"/>
                </a:lnTo>
                <a:lnTo>
                  <a:pt x="739242" y="554074"/>
                </a:lnTo>
                <a:lnTo>
                  <a:pt x="698008" y="577291"/>
                </a:lnTo>
                <a:lnTo>
                  <a:pt x="653043" y="596954"/>
                </a:lnTo>
                <a:lnTo>
                  <a:pt x="604763" y="612764"/>
                </a:lnTo>
                <a:lnTo>
                  <a:pt x="553584" y="624425"/>
                </a:lnTo>
                <a:lnTo>
                  <a:pt x="499923" y="631640"/>
                </a:lnTo>
                <a:lnTo>
                  <a:pt x="444195" y="634111"/>
                </a:lnTo>
                <a:lnTo>
                  <a:pt x="388468" y="631640"/>
                </a:lnTo>
                <a:lnTo>
                  <a:pt x="334808" y="624425"/>
                </a:lnTo>
                <a:lnTo>
                  <a:pt x="283633" y="612764"/>
                </a:lnTo>
                <a:lnTo>
                  <a:pt x="235358" y="596954"/>
                </a:lnTo>
                <a:lnTo>
                  <a:pt x="190398" y="577291"/>
                </a:lnTo>
                <a:lnTo>
                  <a:pt x="149170" y="554074"/>
                </a:lnTo>
                <a:lnTo>
                  <a:pt x="112090" y="527600"/>
                </a:lnTo>
                <a:lnTo>
                  <a:pt x="79573" y="498165"/>
                </a:lnTo>
                <a:lnTo>
                  <a:pt x="52036" y="466068"/>
                </a:lnTo>
                <a:lnTo>
                  <a:pt x="29894" y="431604"/>
                </a:lnTo>
                <a:lnTo>
                  <a:pt x="13563" y="395072"/>
                </a:lnTo>
                <a:lnTo>
                  <a:pt x="3460" y="356769"/>
                </a:lnTo>
                <a:lnTo>
                  <a:pt x="0" y="316992"/>
                </a:lnTo>
                <a:close/>
              </a:path>
            </a:pathLst>
          </a:custGeom>
          <a:ln w="5715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12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376" y="650366"/>
            <a:ext cx="7459980" cy="3225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40" b="1">
                <a:latin typeface="Arial Black"/>
                <a:cs typeface="Arial Black"/>
              </a:rPr>
              <a:t>L</a:t>
            </a:r>
            <a:r>
              <a:rPr dirty="0" sz="2000" b="1">
                <a:latin typeface="Arial Black"/>
                <a:cs typeface="Arial Black"/>
              </a:rPr>
              <a:t>OKAL</a:t>
            </a:r>
            <a:r>
              <a:rPr dirty="0" sz="2000" spc="-1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-</a:t>
            </a:r>
            <a:r>
              <a:rPr dirty="0" sz="2000" spc="-1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URZ</a:t>
            </a:r>
            <a:r>
              <a:rPr dirty="0" sz="2000" spc="5" b="1">
                <a:latin typeface="Arial Black"/>
                <a:cs typeface="Arial Black"/>
              </a:rPr>
              <a:t>Ę</a:t>
            </a:r>
            <a:r>
              <a:rPr dirty="0" sz="2000" b="1">
                <a:latin typeface="Arial Black"/>
                <a:cs typeface="Arial Black"/>
              </a:rPr>
              <a:t>D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WE</a:t>
            </a:r>
            <a:r>
              <a:rPr dirty="0" sz="2000" spc="-3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OBWIE</a:t>
            </a:r>
            <a:r>
              <a:rPr dirty="0" sz="2000" spc="5" b="1">
                <a:latin typeface="Arial Black"/>
                <a:cs typeface="Arial Black"/>
              </a:rPr>
              <a:t>S</a:t>
            </a:r>
            <a:r>
              <a:rPr dirty="0" sz="2000" spc="-5" b="1">
                <a:latin typeface="Arial Black"/>
                <a:cs typeface="Arial Black"/>
              </a:rPr>
              <a:t>ZCZEN</a:t>
            </a:r>
            <a:r>
              <a:rPr dirty="0" sz="2000" spc="-10" b="1">
                <a:latin typeface="Arial Black"/>
                <a:cs typeface="Arial Black"/>
              </a:rPr>
              <a:t>I</a:t>
            </a:r>
            <a:r>
              <a:rPr dirty="0" sz="2000" b="1">
                <a:latin typeface="Arial Black"/>
                <a:cs typeface="Arial Black"/>
              </a:rPr>
              <a:t>A</a:t>
            </a:r>
            <a:r>
              <a:rPr dirty="0" sz="2000" spc="-4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I</a:t>
            </a:r>
            <a:r>
              <a:rPr dirty="0" sz="2000" spc="-5" b="1">
                <a:latin typeface="Arial Black"/>
                <a:cs typeface="Arial Black"/>
              </a:rPr>
              <a:t> </a:t>
            </a:r>
            <a:r>
              <a:rPr dirty="0" sz="2000" spc="-5" b="1">
                <a:latin typeface="Arial Black"/>
                <a:cs typeface="Arial Black"/>
              </a:rPr>
              <a:t>INF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RM</a:t>
            </a:r>
            <a:r>
              <a:rPr dirty="0" sz="2000" spc="-45" b="1">
                <a:latin typeface="Arial Black"/>
                <a:cs typeface="Arial Black"/>
              </a:rPr>
              <a:t>A</a:t>
            </a:r>
            <a:r>
              <a:rPr dirty="0" sz="2000" spc="-15" b="1">
                <a:latin typeface="Arial Black"/>
                <a:cs typeface="Arial Black"/>
              </a:rPr>
              <a:t>C</a:t>
            </a:r>
            <a:r>
              <a:rPr dirty="0" sz="2000" b="1">
                <a:latin typeface="Arial Black"/>
                <a:cs typeface="Arial Black"/>
              </a:rPr>
              <a:t>JE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6834" y="5364924"/>
            <a:ext cx="3756025" cy="1195705"/>
          </a:xfrm>
          <a:custGeom>
            <a:avLst/>
            <a:gdLst/>
            <a:ahLst/>
            <a:cxnLst/>
            <a:rect l="l" t="t" r="r" b="b"/>
            <a:pathLst>
              <a:path w="3756025" h="1195704">
                <a:moveTo>
                  <a:pt x="0" y="1195273"/>
                </a:moveTo>
                <a:lnTo>
                  <a:pt x="3756025" y="1195273"/>
                </a:lnTo>
                <a:lnTo>
                  <a:pt x="3756025" y="0"/>
                </a:lnTo>
                <a:lnTo>
                  <a:pt x="0" y="0"/>
                </a:lnTo>
                <a:lnTo>
                  <a:pt x="0" y="1195273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26834" y="5364924"/>
            <a:ext cx="3756025" cy="1195705"/>
          </a:xfrm>
          <a:custGeom>
            <a:avLst/>
            <a:gdLst/>
            <a:ahLst/>
            <a:cxnLst/>
            <a:rect l="l" t="t" r="r" b="b"/>
            <a:pathLst>
              <a:path w="3756025" h="1195704">
                <a:moveTo>
                  <a:pt x="0" y="1195273"/>
                </a:moveTo>
                <a:lnTo>
                  <a:pt x="3756025" y="1195273"/>
                </a:lnTo>
                <a:lnTo>
                  <a:pt x="3756025" y="0"/>
                </a:lnTo>
                <a:lnTo>
                  <a:pt x="0" y="0"/>
                </a:lnTo>
                <a:lnTo>
                  <a:pt x="0" y="1195273"/>
                </a:lnTo>
                <a:close/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0634" y="5403494"/>
            <a:ext cx="2195195" cy="285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72210" algn="l"/>
              </a:tabLst>
            </a:pPr>
            <a:r>
              <a:rPr dirty="0" sz="1800" spc="-20" b="1">
                <a:latin typeface="Calibri"/>
                <a:cs typeface="Calibri"/>
              </a:rPr>
              <a:t>In</a:t>
            </a:r>
            <a:r>
              <a:rPr dirty="0" sz="1800" spc="-55" b="1">
                <a:latin typeface="Calibri"/>
                <a:cs typeface="Calibri"/>
              </a:rPr>
              <a:t>f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r</a:t>
            </a:r>
            <a:r>
              <a:rPr dirty="0" sz="1800" spc="40" b="1">
                <a:latin typeface="Calibri"/>
                <a:cs typeface="Calibri"/>
              </a:rPr>
              <a:t>m</a:t>
            </a:r>
            <a:r>
              <a:rPr dirty="0" sz="1800" spc="15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c</a:t>
            </a:r>
            <a:r>
              <a:rPr dirty="0" sz="1800" spc="20" b="1">
                <a:latin typeface="Calibri"/>
                <a:cs typeface="Calibri"/>
              </a:rPr>
              <a:t>j</a:t>
            </a:r>
            <a:r>
              <a:rPr dirty="0" sz="1800" spc="30" b="1">
                <a:latin typeface="Calibri"/>
                <a:cs typeface="Calibri"/>
              </a:rPr>
              <a:t>ę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-5" b="1">
                <a:latin typeface="Calibri"/>
                <a:cs typeface="Calibri"/>
              </a:rPr>
              <a:t>m</a:t>
            </a:r>
            <a:r>
              <a:rPr dirty="0" sz="1800" spc="-5" b="1">
                <a:latin typeface="Calibri"/>
                <a:cs typeface="Calibri"/>
              </a:rPr>
              <a:t>i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spc="80" b="1">
                <a:latin typeface="Calibri"/>
                <a:cs typeface="Calibri"/>
              </a:rPr>
              <a:t>s</a:t>
            </a:r>
            <a:r>
              <a:rPr dirty="0" sz="1800" spc="8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cz</a:t>
            </a:r>
            <a:r>
              <a:rPr dirty="0" sz="1800" spc="60" b="1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03754" y="5403494"/>
            <a:ext cx="1306195" cy="285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25450" algn="l"/>
                <a:tab pos="713740" algn="l"/>
              </a:tabLst>
            </a:pPr>
            <a:r>
              <a:rPr dirty="0" sz="1800" spc="40" b="1">
                <a:latin typeface="Calibri"/>
                <a:cs typeface="Calibri"/>
              </a:rPr>
              <a:t>się</a:t>
            </a:r>
            <a:r>
              <a:rPr dirty="0" sz="1800" spc="40" b="1">
                <a:latin typeface="Calibri"/>
                <a:cs typeface="Calibri"/>
              </a:rPr>
              <a:t>	</a:t>
            </a:r>
            <a:r>
              <a:rPr dirty="0" sz="1800" spc="-145" b="1">
                <a:latin typeface="Calibri"/>
                <a:cs typeface="Calibri"/>
              </a:rPr>
              <a:t>w</a:t>
            </a:r>
            <a:r>
              <a:rPr dirty="0" sz="1800" spc="-145" b="1">
                <a:latin typeface="Calibri"/>
                <a:cs typeface="Calibri"/>
              </a:rPr>
              <a:t>	</a:t>
            </a:r>
            <a:r>
              <a:rPr dirty="0" sz="1800" spc="-40" b="1">
                <a:latin typeface="Calibri"/>
                <a:cs typeface="Calibri"/>
              </a:rPr>
              <a:t>l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-20" b="1">
                <a:latin typeface="Calibri"/>
                <a:cs typeface="Calibri"/>
              </a:rPr>
              <a:t>k</a:t>
            </a:r>
            <a:r>
              <a:rPr dirty="0" sz="1800" spc="55" b="1">
                <a:latin typeface="Calibri"/>
                <a:cs typeface="Calibri"/>
              </a:rPr>
              <a:t>a</a:t>
            </a:r>
            <a:r>
              <a:rPr dirty="0" sz="1800" spc="-40" b="1">
                <a:latin typeface="Calibri"/>
                <a:cs typeface="Calibri"/>
              </a:rPr>
              <a:t>l</a:t>
            </a:r>
            <a:r>
              <a:rPr dirty="0" sz="1800" spc="5" b="1">
                <a:latin typeface="Calibri"/>
                <a:cs typeface="Calibri"/>
              </a:rPr>
              <a:t>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0634" y="5677814"/>
            <a:ext cx="191325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23010" algn="l"/>
              </a:tabLst>
            </a:pPr>
            <a:r>
              <a:rPr dirty="0" sz="1800" spc="-2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b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-25" b="1">
                <a:latin typeface="Calibri"/>
                <a:cs typeface="Calibri"/>
              </a:rPr>
              <a:t>od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50" b="1">
                <a:latin typeface="Calibri"/>
                <a:cs typeface="Calibri"/>
              </a:rPr>
              <a:t>j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25" b="1">
                <a:latin typeface="Calibri"/>
                <a:cs typeface="Calibri"/>
              </a:rPr>
              <a:t>m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40" b="1">
                <a:latin typeface="Calibri"/>
                <a:cs typeface="Calibri"/>
              </a:rPr>
              <a:t>s</a:t>
            </a:r>
            <a:r>
              <a:rPr dirty="0" sz="1800" spc="35" b="1">
                <a:latin typeface="Calibri"/>
                <a:cs typeface="Calibri"/>
              </a:rPr>
              <a:t>j</a:t>
            </a:r>
            <a:r>
              <a:rPr dirty="0" sz="1800" spc="-30" b="1">
                <a:latin typeface="Calibri"/>
                <a:cs typeface="Calibri"/>
              </a:rPr>
              <a:t>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29433" y="5677814"/>
            <a:ext cx="1579880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4139" marR="5080" indent="-91440">
              <a:lnSpc>
                <a:spcPct val="100000"/>
              </a:lnSpc>
              <a:tabLst>
                <a:tab pos="438784" algn="l"/>
              </a:tabLst>
            </a:pPr>
            <a:r>
              <a:rPr dirty="0" sz="1800" spc="65" b="1">
                <a:latin typeface="Calibri"/>
                <a:cs typeface="Calibri"/>
              </a:rPr>
              <a:t>d</a:t>
            </a:r>
            <a:r>
              <a:rPr dirty="0" sz="1800" spc="40" b="1">
                <a:latin typeface="Calibri"/>
                <a:cs typeface="Calibri"/>
              </a:rPr>
              <a:t>s</a:t>
            </a:r>
            <a:r>
              <a:rPr dirty="0" sz="1800" spc="-35" b="1">
                <a:latin typeface="Calibri"/>
                <a:cs typeface="Calibri"/>
              </a:rPr>
              <a:t>.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-50" b="1">
                <a:latin typeface="Calibri"/>
                <a:cs typeface="Calibri"/>
              </a:rPr>
              <a:t>f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15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b="1">
                <a:latin typeface="Calibri"/>
                <a:cs typeface="Calibri"/>
              </a:rPr>
              <a:t>dum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25" b="1">
                <a:latin typeface="Calibri"/>
                <a:cs typeface="Calibri"/>
              </a:rPr>
              <a:t>a</a:t>
            </a:r>
            <a:r>
              <a:rPr dirty="0" sz="1800" spc="20" b="1">
                <a:latin typeface="Calibri"/>
                <a:cs typeface="Calibri"/>
              </a:rPr>
              <a:t>p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spc="-80" b="1">
                <a:latin typeface="Calibri"/>
                <a:cs typeface="Calibri"/>
              </a:rPr>
              <a:t>w</a:t>
            </a:r>
            <a:r>
              <a:rPr dirty="0" sz="1800" spc="-50" b="1">
                <a:latin typeface="Calibri"/>
                <a:cs typeface="Calibri"/>
              </a:rPr>
              <a:t>n</a:t>
            </a:r>
            <a:r>
              <a:rPr dirty="0" sz="1800" spc="10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j</a:t>
            </a:r>
            <a:r>
              <a:rPr dirty="0" sz="1800" b="1">
                <a:latin typeface="Calibri"/>
                <a:cs typeface="Calibri"/>
              </a:rPr>
              <a:t>ą</a:t>
            </a:r>
            <a:r>
              <a:rPr dirty="0" sz="1800" spc="-10" b="1">
                <a:latin typeface="Calibri"/>
                <a:cs typeface="Calibri"/>
              </a:rPr>
              <a:t>cym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0634" y="5952134"/>
            <a:ext cx="1916430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695325" algn="l"/>
                <a:tab pos="1117600" algn="l"/>
              </a:tabLst>
            </a:pP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az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25" b="1">
                <a:latin typeface="Calibri"/>
                <a:cs typeface="Calibri"/>
              </a:rPr>
              <a:t>m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-15" b="1">
                <a:latin typeface="Calibri"/>
                <a:cs typeface="Calibri"/>
              </a:rPr>
              <a:t>e</a:t>
            </a:r>
            <a:r>
              <a:rPr dirty="0" sz="1800" spc="-20" b="1">
                <a:latin typeface="Calibri"/>
                <a:cs typeface="Calibri"/>
              </a:rPr>
              <a:t>j</a:t>
            </a:r>
            <a:r>
              <a:rPr dirty="0" sz="1800" spc="100" b="1">
                <a:latin typeface="Calibri"/>
                <a:cs typeface="Calibri"/>
              </a:rPr>
              <a:t>sc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55" b="1">
                <a:latin typeface="Calibri"/>
                <a:cs typeface="Calibri"/>
              </a:rPr>
              <a:t>ość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s</a:t>
            </a:r>
            <a:r>
              <a:rPr dirty="0" sz="1800" spc="25" b="1">
                <a:latin typeface="Calibri"/>
                <a:cs typeface="Calibri"/>
              </a:rPr>
              <a:t>o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10" b="1">
                <a:latin typeface="Calibri"/>
                <a:cs typeface="Calibri"/>
              </a:rPr>
              <a:t>i</a:t>
            </a:r>
            <a:r>
              <a:rPr dirty="0" sz="1800" spc="15" b="1">
                <a:latin typeface="Calibri"/>
                <a:cs typeface="Calibri"/>
              </a:rPr>
              <a:t>a</a:t>
            </a:r>
            <a:r>
              <a:rPr dirty="0" sz="1800" spc="-35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401" y="1767204"/>
            <a:ext cx="3094355" cy="1932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469265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u</a:t>
            </a:r>
            <a:r>
              <a:rPr dirty="0" sz="1800" spc="-45">
                <a:latin typeface="Franklin Gothic Medium"/>
                <a:cs typeface="Franklin Gothic Medium"/>
              </a:rPr>
              <a:t>me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ach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g</a:t>
            </a:r>
            <a:r>
              <a:rPr dirty="0" sz="1800" spc="-10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ic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b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odów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5">
                <a:latin typeface="Franklin Gothic Medium"/>
                <a:cs typeface="Franklin Gothic Medium"/>
              </a:rPr>
              <a:t>o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az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siedzibach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b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od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75">
                <a:latin typeface="Franklin Gothic Medium"/>
                <a:cs typeface="Franklin Gothic Medium"/>
              </a:rPr>
              <a:t>w</a:t>
            </a:r>
            <a:r>
              <a:rPr dirty="0" sz="1800" spc="-7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ch;</a:t>
            </a:r>
            <a:endParaRPr sz="18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32"/>
              </a:spcBef>
              <a:buFont typeface="Wingdings"/>
              <a:buChar char=""/>
            </a:pPr>
            <a:endParaRPr sz="18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spo</a:t>
            </a:r>
            <a:r>
              <a:rPr dirty="0" sz="1800" spc="5">
                <a:latin typeface="Franklin Gothic Medium"/>
                <a:cs typeface="Franklin Gothic Medium"/>
              </a:rPr>
              <a:t>s</a:t>
            </a:r>
            <a:r>
              <a:rPr dirty="0" sz="1800" spc="-10">
                <a:latin typeface="Franklin Gothic Medium"/>
                <a:cs typeface="Franklin Gothic Medium"/>
              </a:rPr>
              <a:t>ob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endParaRPr sz="1800">
              <a:latin typeface="Franklin Gothic Medium"/>
              <a:cs typeface="Franklin Gothic Medium"/>
            </a:endParaRPr>
          </a:p>
          <a:p>
            <a:pPr marL="355600">
              <a:lnSpc>
                <a:spcPct val="100000"/>
              </a:lnSpc>
            </a:pP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7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ż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-5">
                <a:latin typeface="Franklin Gothic Medium"/>
                <a:cs typeface="Franklin Gothic Medium"/>
              </a:rPr>
              <a:t>ści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g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5">
                <a:latin typeface="Franklin Gothic Medium"/>
                <a:cs typeface="Franklin Gothic Medium"/>
              </a:rPr>
              <a:t>osu;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401" y="3962400"/>
            <a:ext cx="212153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skł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d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94938" y="1514292"/>
            <a:ext cx="3359785" cy="802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635">
              <a:lnSpc>
                <a:spcPts val="1250"/>
              </a:lnSpc>
            </a:pPr>
            <a:r>
              <a:rPr dirty="0" sz="1050" spc="90" b="1">
                <a:latin typeface="Cambria"/>
                <a:cs typeface="Cambria"/>
              </a:rPr>
              <a:t>INFOR</a:t>
            </a:r>
            <a:r>
              <a:rPr dirty="0" sz="1050" spc="120" b="1">
                <a:latin typeface="Cambria"/>
                <a:cs typeface="Cambria"/>
              </a:rPr>
              <a:t>M</a:t>
            </a:r>
            <a:r>
              <a:rPr dirty="0" sz="1050" spc="215" b="1">
                <a:latin typeface="Cambria"/>
                <a:cs typeface="Cambria"/>
              </a:rPr>
              <a:t>AC</a:t>
            </a:r>
            <a:r>
              <a:rPr dirty="0" sz="1050" spc="125" b="1">
                <a:latin typeface="Cambria"/>
                <a:cs typeface="Cambria"/>
              </a:rPr>
              <a:t>J</a:t>
            </a:r>
            <a:r>
              <a:rPr dirty="0" sz="1050" spc="70" b="1">
                <a:latin typeface="Cambria"/>
                <a:cs typeface="Cambria"/>
              </a:rPr>
              <a:t>A</a:t>
            </a:r>
            <a:endParaRPr sz="1050">
              <a:latin typeface="Cambria"/>
              <a:cs typeface="Cambria"/>
            </a:endParaRPr>
          </a:p>
          <a:p>
            <a:pPr algn="ctr">
              <a:lnSpc>
                <a:spcPts val="1235"/>
              </a:lnSpc>
            </a:pPr>
            <a:r>
              <a:rPr dirty="0" sz="1050" spc="110" b="1">
                <a:latin typeface="Cambria"/>
                <a:cs typeface="Cambria"/>
              </a:rPr>
              <a:t>O</a:t>
            </a:r>
            <a:r>
              <a:rPr dirty="0" sz="1050" spc="110" b="1">
                <a:latin typeface="Cambria"/>
                <a:cs typeface="Cambria"/>
              </a:rPr>
              <a:t> </a:t>
            </a:r>
            <a:r>
              <a:rPr dirty="0" sz="1050" spc="-105" b="1">
                <a:latin typeface="Cambria"/>
                <a:cs typeface="Cambria"/>
              </a:rPr>
              <a:t> </a:t>
            </a:r>
            <a:r>
              <a:rPr dirty="0" sz="1050" spc="105" b="1">
                <a:latin typeface="Cambria"/>
                <a:cs typeface="Cambria"/>
              </a:rPr>
              <a:t>SPOSOBIE</a:t>
            </a:r>
            <a:r>
              <a:rPr dirty="0" sz="1050" b="1">
                <a:latin typeface="Cambria"/>
                <a:cs typeface="Cambria"/>
              </a:rPr>
              <a:t> </a:t>
            </a:r>
            <a:r>
              <a:rPr dirty="0" sz="1050" spc="-105" b="1">
                <a:latin typeface="Cambria"/>
                <a:cs typeface="Cambria"/>
              </a:rPr>
              <a:t> </a:t>
            </a:r>
            <a:r>
              <a:rPr dirty="0" sz="1050" spc="85" b="1">
                <a:latin typeface="Cambria"/>
                <a:cs typeface="Cambria"/>
              </a:rPr>
              <a:t>GŁOSOWANIA</a:t>
            </a:r>
            <a:endParaRPr sz="1050">
              <a:latin typeface="Cambria"/>
              <a:cs typeface="Cambria"/>
            </a:endParaRPr>
          </a:p>
          <a:p>
            <a:pPr algn="ctr" marL="325755" marR="317500">
              <a:lnSpc>
                <a:spcPts val="1250"/>
              </a:lnSpc>
              <a:spcBef>
                <a:spcPts val="35"/>
              </a:spcBef>
            </a:pPr>
            <a:r>
              <a:rPr dirty="0" sz="1050" spc="95" b="1">
                <a:latin typeface="Cambria"/>
                <a:cs typeface="Cambria"/>
              </a:rPr>
              <a:t>ORAZ</a:t>
            </a:r>
            <a:r>
              <a:rPr dirty="0" sz="1050" spc="95" b="1">
                <a:latin typeface="Cambria"/>
                <a:cs typeface="Cambria"/>
              </a:rPr>
              <a:t> </a:t>
            </a:r>
            <a:r>
              <a:rPr dirty="0" sz="1050" spc="-105" b="1">
                <a:latin typeface="Cambria"/>
                <a:cs typeface="Cambria"/>
              </a:rPr>
              <a:t> </a:t>
            </a:r>
            <a:r>
              <a:rPr dirty="0" sz="1050" spc="85" b="1">
                <a:latin typeface="Cambria"/>
                <a:cs typeface="Cambria"/>
              </a:rPr>
              <a:t>WARUNKACH</a:t>
            </a:r>
            <a:r>
              <a:rPr dirty="0" sz="1050" b="1">
                <a:latin typeface="Cambria"/>
                <a:cs typeface="Cambria"/>
              </a:rPr>
              <a:t> </a:t>
            </a:r>
            <a:r>
              <a:rPr dirty="0" sz="1050" spc="-105" b="1">
                <a:latin typeface="Cambria"/>
                <a:cs typeface="Cambria"/>
              </a:rPr>
              <a:t> </a:t>
            </a:r>
            <a:r>
              <a:rPr dirty="0" sz="1050" spc="85" b="1">
                <a:latin typeface="Cambria"/>
                <a:cs typeface="Cambria"/>
              </a:rPr>
              <a:t>WAŻNOŚCI</a:t>
            </a:r>
            <a:r>
              <a:rPr dirty="0" sz="1050" b="1">
                <a:latin typeface="Cambria"/>
                <a:cs typeface="Cambria"/>
              </a:rPr>
              <a:t> </a:t>
            </a:r>
            <a:r>
              <a:rPr dirty="0" sz="1050" spc="-105" b="1">
                <a:latin typeface="Cambria"/>
                <a:cs typeface="Cambria"/>
              </a:rPr>
              <a:t> </a:t>
            </a:r>
            <a:r>
              <a:rPr dirty="0" sz="1050" spc="114" b="1">
                <a:latin typeface="Cambria"/>
                <a:cs typeface="Cambria"/>
              </a:rPr>
              <a:t>GŁOSU</a:t>
            </a:r>
            <a:r>
              <a:rPr dirty="0" sz="1050" spc="40" b="1">
                <a:latin typeface="Cambria"/>
                <a:cs typeface="Cambria"/>
              </a:rPr>
              <a:t> </a:t>
            </a:r>
            <a:r>
              <a:rPr dirty="0" sz="1050" spc="-20" b="1">
                <a:latin typeface="Cambria"/>
                <a:cs typeface="Cambria"/>
              </a:rPr>
              <a:t>W</a:t>
            </a:r>
            <a:r>
              <a:rPr dirty="0" sz="1050" b="1">
                <a:latin typeface="Cambria"/>
                <a:cs typeface="Cambria"/>
              </a:rPr>
              <a:t> </a:t>
            </a:r>
            <a:r>
              <a:rPr dirty="0" sz="1050" spc="-105" b="1">
                <a:latin typeface="Cambria"/>
                <a:cs typeface="Cambria"/>
              </a:rPr>
              <a:t> </a:t>
            </a:r>
            <a:r>
              <a:rPr dirty="0" sz="1050" spc="114" b="1">
                <a:latin typeface="Cambria"/>
                <a:cs typeface="Cambria"/>
              </a:rPr>
              <a:t>REFERENDUM</a:t>
            </a:r>
            <a:r>
              <a:rPr dirty="0" sz="1050" b="1">
                <a:latin typeface="Cambria"/>
                <a:cs typeface="Cambria"/>
              </a:rPr>
              <a:t> </a:t>
            </a:r>
            <a:r>
              <a:rPr dirty="0" sz="1050" spc="-114" b="1">
                <a:latin typeface="Cambria"/>
                <a:cs typeface="Cambria"/>
              </a:rPr>
              <a:t> </a:t>
            </a:r>
            <a:r>
              <a:rPr dirty="0" sz="1050" spc="105" b="1">
                <a:latin typeface="Cambria"/>
                <a:cs typeface="Cambria"/>
              </a:rPr>
              <a:t>OGÓL</a:t>
            </a:r>
            <a:r>
              <a:rPr dirty="0" sz="1050" spc="114" b="1">
                <a:latin typeface="Cambria"/>
                <a:cs typeface="Cambria"/>
              </a:rPr>
              <a:t>N</a:t>
            </a:r>
            <a:r>
              <a:rPr dirty="0" sz="1050" spc="114" b="1">
                <a:latin typeface="Cambria"/>
                <a:cs typeface="Cambria"/>
              </a:rPr>
              <a:t>OKRAJOWYM</a:t>
            </a:r>
            <a:endParaRPr sz="1050">
              <a:latin typeface="Cambria"/>
              <a:cs typeface="Cambria"/>
            </a:endParaRPr>
          </a:p>
          <a:p>
            <a:pPr algn="ctr">
              <a:lnSpc>
                <a:spcPts val="1195"/>
              </a:lnSpc>
            </a:pPr>
            <a:r>
              <a:rPr dirty="0" sz="1050" spc="85" b="1">
                <a:latin typeface="Cambria"/>
                <a:cs typeface="Cambria"/>
              </a:rPr>
              <a:t>ZARZĄDZONYM</a:t>
            </a:r>
            <a:r>
              <a:rPr dirty="0" sz="1050" spc="85" b="1">
                <a:latin typeface="Cambria"/>
                <a:cs typeface="Cambria"/>
              </a:rPr>
              <a:t> </a:t>
            </a:r>
            <a:r>
              <a:rPr dirty="0" sz="1050" spc="-114" b="1">
                <a:latin typeface="Cambria"/>
                <a:cs typeface="Cambria"/>
              </a:rPr>
              <a:t> </a:t>
            </a:r>
            <a:r>
              <a:rPr dirty="0" sz="1050" spc="70" b="1">
                <a:latin typeface="Cambria"/>
                <a:cs typeface="Cambria"/>
              </a:rPr>
              <a:t>NA</a:t>
            </a:r>
            <a:r>
              <a:rPr dirty="0" sz="1050" b="1">
                <a:latin typeface="Cambria"/>
                <a:cs typeface="Cambria"/>
              </a:rPr>
              <a:t> </a:t>
            </a:r>
            <a:r>
              <a:rPr dirty="0" sz="1050" spc="-105" b="1">
                <a:latin typeface="Cambria"/>
                <a:cs typeface="Cambria"/>
              </a:rPr>
              <a:t> </a:t>
            </a:r>
            <a:r>
              <a:rPr dirty="0" sz="1050" spc="90" b="1">
                <a:latin typeface="Cambria"/>
                <a:cs typeface="Cambria"/>
              </a:rPr>
              <a:t>DZI</a:t>
            </a:r>
            <a:r>
              <a:rPr dirty="0" sz="1050" spc="100" b="1">
                <a:latin typeface="Cambria"/>
                <a:cs typeface="Cambria"/>
              </a:rPr>
              <a:t>E</a:t>
            </a:r>
            <a:r>
              <a:rPr dirty="0" sz="1050" spc="65" b="1">
                <a:latin typeface="Cambria"/>
                <a:cs typeface="Cambria"/>
              </a:rPr>
              <a:t>Ń</a:t>
            </a:r>
            <a:r>
              <a:rPr dirty="0" sz="1050" b="1">
                <a:latin typeface="Cambria"/>
                <a:cs typeface="Cambria"/>
              </a:rPr>
              <a:t> </a:t>
            </a:r>
            <a:r>
              <a:rPr dirty="0" sz="1050" spc="-105" b="1">
                <a:latin typeface="Cambria"/>
                <a:cs typeface="Cambria"/>
              </a:rPr>
              <a:t> </a:t>
            </a:r>
            <a:r>
              <a:rPr dirty="0" sz="1050" spc="70" b="1">
                <a:latin typeface="Cambria"/>
                <a:cs typeface="Cambria"/>
              </a:rPr>
              <a:t>6</a:t>
            </a:r>
            <a:r>
              <a:rPr dirty="0" sz="1050" b="1">
                <a:latin typeface="Cambria"/>
                <a:cs typeface="Cambria"/>
              </a:rPr>
              <a:t> </a:t>
            </a:r>
            <a:r>
              <a:rPr dirty="0" sz="1050" spc="-105" b="1">
                <a:latin typeface="Cambria"/>
                <a:cs typeface="Cambria"/>
              </a:rPr>
              <a:t> </a:t>
            </a:r>
            <a:r>
              <a:rPr dirty="0" sz="1050" spc="85" b="1">
                <a:latin typeface="Cambria"/>
                <a:cs typeface="Cambria"/>
              </a:rPr>
              <a:t>WRZEŚNIA</a:t>
            </a:r>
            <a:r>
              <a:rPr dirty="0" sz="1050" b="1">
                <a:latin typeface="Cambria"/>
                <a:cs typeface="Cambria"/>
              </a:rPr>
              <a:t> </a:t>
            </a:r>
            <a:r>
              <a:rPr dirty="0" sz="1050" spc="-105" b="1">
                <a:latin typeface="Cambria"/>
                <a:cs typeface="Cambria"/>
              </a:rPr>
              <a:t> </a:t>
            </a:r>
            <a:r>
              <a:rPr dirty="0" sz="1050" spc="70" b="1">
                <a:latin typeface="Cambria"/>
                <a:cs typeface="Cambria"/>
              </a:rPr>
              <a:t>2015</a:t>
            </a:r>
            <a:r>
              <a:rPr dirty="0" sz="1050" b="1">
                <a:latin typeface="Cambria"/>
                <a:cs typeface="Cambria"/>
              </a:rPr>
              <a:t> </a:t>
            </a:r>
            <a:r>
              <a:rPr dirty="0" sz="1050" spc="-105" b="1">
                <a:latin typeface="Cambria"/>
                <a:cs typeface="Cambria"/>
              </a:rPr>
              <a:t> </a:t>
            </a:r>
            <a:r>
              <a:rPr dirty="0" sz="1050" spc="120" b="1">
                <a:latin typeface="Cambria"/>
                <a:cs typeface="Cambria"/>
              </a:rPr>
              <a:t>R.</a:t>
            </a:r>
            <a:endParaRPr sz="105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93198" y="3999687"/>
            <a:ext cx="3899535" cy="433705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algn="just" marL="146050" marR="5080" indent="-133350">
              <a:lnSpc>
                <a:spcPct val="98200"/>
              </a:lnSpc>
              <a:spcBef>
                <a:spcPts val="15"/>
              </a:spcBef>
              <a:buFont typeface="Symbol"/>
              <a:buChar char=""/>
              <a:tabLst>
                <a:tab pos="146685" algn="l"/>
              </a:tabLst>
            </a:pPr>
            <a:r>
              <a:rPr dirty="0" sz="700" spc="40" b="1">
                <a:latin typeface="Cambria"/>
                <a:cs typeface="Cambria"/>
              </a:rPr>
              <a:t>głosujący</a:t>
            </a:r>
            <a:r>
              <a:rPr dirty="0" sz="700" b="1">
                <a:latin typeface="Cambria"/>
                <a:cs typeface="Cambria"/>
              </a:rPr>
              <a:t>  </a:t>
            </a:r>
            <a:r>
              <a:rPr dirty="0" sz="700" spc="20" b="1">
                <a:latin typeface="Cambria"/>
                <a:cs typeface="Cambria"/>
              </a:rPr>
              <a:t> </a:t>
            </a:r>
            <a:r>
              <a:rPr dirty="0" sz="700" spc="50" b="1">
                <a:latin typeface="Cambria"/>
                <a:cs typeface="Cambria"/>
              </a:rPr>
              <a:t>może</a:t>
            </a:r>
            <a:r>
              <a:rPr dirty="0" sz="700" b="1">
                <a:latin typeface="Cambria"/>
                <a:cs typeface="Cambria"/>
              </a:rPr>
              <a:t>  </a:t>
            </a:r>
            <a:r>
              <a:rPr dirty="0" sz="700" spc="20" b="1">
                <a:latin typeface="Cambria"/>
                <a:cs typeface="Cambria"/>
              </a:rPr>
              <a:t> </a:t>
            </a:r>
            <a:r>
              <a:rPr dirty="0" sz="700" spc="35" b="1">
                <a:latin typeface="Cambria"/>
                <a:cs typeface="Cambria"/>
              </a:rPr>
              <a:t>u</a:t>
            </a:r>
            <a:r>
              <a:rPr dirty="0" sz="700" spc="40" b="1">
                <a:latin typeface="Cambria"/>
                <a:cs typeface="Cambria"/>
              </a:rPr>
              <a:t>dzielić</a:t>
            </a:r>
            <a:r>
              <a:rPr dirty="0" sz="700" b="1">
                <a:latin typeface="Cambria"/>
                <a:cs typeface="Cambria"/>
              </a:rPr>
              <a:t>  </a:t>
            </a:r>
            <a:r>
              <a:rPr dirty="0" sz="700" spc="20" b="1">
                <a:latin typeface="Cambria"/>
                <a:cs typeface="Cambria"/>
              </a:rPr>
              <a:t> </a:t>
            </a:r>
            <a:r>
              <a:rPr dirty="0" sz="700" spc="30" b="1">
                <a:latin typeface="Cambria"/>
                <a:cs typeface="Cambria"/>
              </a:rPr>
              <a:t>odpowiedzi</a:t>
            </a:r>
            <a:r>
              <a:rPr dirty="0" sz="700" b="1">
                <a:latin typeface="Cambria"/>
                <a:cs typeface="Cambria"/>
              </a:rPr>
              <a:t>  </a:t>
            </a:r>
            <a:r>
              <a:rPr dirty="0" sz="700" spc="20" b="1">
                <a:latin typeface="Cambria"/>
                <a:cs typeface="Cambria"/>
              </a:rPr>
              <a:t> </a:t>
            </a:r>
            <a:r>
              <a:rPr dirty="0" sz="700" spc="40" b="1">
                <a:latin typeface="Cambria"/>
                <a:cs typeface="Cambria"/>
              </a:rPr>
              <a:t>na</a:t>
            </a:r>
            <a:r>
              <a:rPr dirty="0" sz="700" b="1">
                <a:latin typeface="Cambria"/>
                <a:cs typeface="Cambria"/>
              </a:rPr>
              <a:t>  </a:t>
            </a:r>
            <a:r>
              <a:rPr dirty="0" sz="700" spc="20" b="1">
                <a:latin typeface="Cambria"/>
                <a:cs typeface="Cambria"/>
              </a:rPr>
              <a:t> </a:t>
            </a:r>
            <a:r>
              <a:rPr dirty="0" sz="700" spc="40" b="1">
                <a:latin typeface="Cambria"/>
                <a:cs typeface="Cambria"/>
              </a:rPr>
              <a:t>każde</a:t>
            </a:r>
            <a:r>
              <a:rPr dirty="0" sz="700" b="1">
                <a:latin typeface="Cambria"/>
                <a:cs typeface="Cambria"/>
              </a:rPr>
              <a:t>  </a:t>
            </a:r>
            <a:r>
              <a:rPr dirty="0" sz="700" spc="20" b="1">
                <a:latin typeface="Cambria"/>
                <a:cs typeface="Cambria"/>
              </a:rPr>
              <a:t> </a:t>
            </a:r>
            <a:r>
              <a:rPr dirty="0" sz="700" spc="30" b="1">
                <a:latin typeface="Cambria"/>
                <a:cs typeface="Cambria"/>
              </a:rPr>
              <a:t>posta</a:t>
            </a:r>
            <a:r>
              <a:rPr dirty="0" sz="700" spc="40" b="1">
                <a:latin typeface="Cambria"/>
                <a:cs typeface="Cambria"/>
              </a:rPr>
              <a:t>w</a:t>
            </a:r>
            <a:r>
              <a:rPr dirty="0" sz="700" spc="40" b="1">
                <a:latin typeface="Cambria"/>
                <a:cs typeface="Cambria"/>
              </a:rPr>
              <a:t>ione</a:t>
            </a:r>
            <a:r>
              <a:rPr dirty="0" sz="700" b="1">
                <a:latin typeface="Cambria"/>
                <a:cs typeface="Cambria"/>
              </a:rPr>
              <a:t>  </a:t>
            </a:r>
            <a:r>
              <a:rPr dirty="0" sz="700" spc="20" b="1">
                <a:latin typeface="Cambria"/>
                <a:cs typeface="Cambria"/>
              </a:rPr>
              <a:t> </a:t>
            </a:r>
            <a:r>
              <a:rPr dirty="0" sz="700" spc="45" b="1">
                <a:latin typeface="Cambria"/>
                <a:cs typeface="Cambria"/>
              </a:rPr>
              <a:t>pytani</a:t>
            </a:r>
            <a:r>
              <a:rPr dirty="0" sz="700" spc="50" b="1">
                <a:latin typeface="Cambria"/>
                <a:cs typeface="Cambria"/>
              </a:rPr>
              <a:t>e</a:t>
            </a:r>
            <a:r>
              <a:rPr dirty="0" sz="700" spc="35">
                <a:latin typeface="Georgia"/>
                <a:cs typeface="Georgia"/>
              </a:rPr>
              <a:t>,</a:t>
            </a:r>
            <a:r>
              <a:rPr dirty="0" sz="700">
                <a:latin typeface="Georgia"/>
                <a:cs typeface="Georgia"/>
              </a:rPr>
              <a:t>  </a:t>
            </a:r>
            <a:r>
              <a:rPr dirty="0" sz="700" spc="-40">
                <a:latin typeface="Georgia"/>
                <a:cs typeface="Georgia"/>
              </a:rPr>
              <a:t> </a:t>
            </a:r>
            <a:r>
              <a:rPr dirty="0" sz="700" spc="35">
                <a:latin typeface="Georgia"/>
                <a:cs typeface="Georgia"/>
              </a:rPr>
              <a:t>sta</a:t>
            </a:r>
            <a:r>
              <a:rPr dirty="0" sz="700" spc="50">
                <a:latin typeface="Georgia"/>
                <a:cs typeface="Georgia"/>
              </a:rPr>
              <a:t>w</a:t>
            </a:r>
            <a:r>
              <a:rPr dirty="0" sz="700" spc="30">
                <a:latin typeface="Georgia"/>
                <a:cs typeface="Georgia"/>
              </a:rPr>
              <a:t>iając</a:t>
            </a:r>
            <a:r>
              <a:rPr dirty="0" sz="700" spc="20">
                <a:latin typeface="Georgia"/>
                <a:cs typeface="Georgia"/>
              </a:rPr>
              <a:t> </a:t>
            </a:r>
            <a:r>
              <a:rPr dirty="0" sz="700" spc="50">
                <a:latin typeface="Georgia"/>
                <a:cs typeface="Georgia"/>
              </a:rPr>
              <a:t>n</a:t>
            </a:r>
            <a:r>
              <a:rPr dirty="0" sz="700" spc="45">
                <a:latin typeface="Georgia"/>
                <a:cs typeface="Georgia"/>
              </a:rPr>
              <a:t>a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35">
                <a:latin typeface="Georgia"/>
                <a:cs typeface="Georgia"/>
              </a:rPr>
              <a:t>karcie</a:t>
            </a:r>
            <a:r>
              <a:rPr dirty="0" sz="700">
                <a:latin typeface="Georgia"/>
                <a:cs typeface="Georgia"/>
              </a:rPr>
              <a:t>  </a:t>
            </a:r>
            <a:r>
              <a:rPr dirty="0" sz="700" spc="-40">
                <a:latin typeface="Georgia"/>
                <a:cs typeface="Georgia"/>
              </a:rPr>
              <a:t> </a:t>
            </a:r>
            <a:r>
              <a:rPr dirty="0" sz="700" spc="25">
                <a:latin typeface="Georgia"/>
                <a:cs typeface="Georgia"/>
              </a:rPr>
              <a:t>do</a:t>
            </a:r>
            <a:r>
              <a:rPr dirty="0" sz="700">
                <a:latin typeface="Georgia"/>
                <a:cs typeface="Georgia"/>
              </a:rPr>
              <a:t>  </a:t>
            </a:r>
            <a:r>
              <a:rPr dirty="0" sz="700" spc="-40">
                <a:latin typeface="Georgia"/>
                <a:cs typeface="Georgia"/>
              </a:rPr>
              <a:t> </a:t>
            </a:r>
            <a:r>
              <a:rPr dirty="0" sz="700" spc="25">
                <a:latin typeface="Georgia"/>
                <a:cs typeface="Georgia"/>
              </a:rPr>
              <a:t>głos</a:t>
            </a:r>
            <a:r>
              <a:rPr dirty="0" sz="700" spc="20">
                <a:latin typeface="Georgia"/>
                <a:cs typeface="Georgia"/>
              </a:rPr>
              <a:t>o</a:t>
            </a:r>
            <a:r>
              <a:rPr dirty="0" sz="700" spc="35">
                <a:latin typeface="Georgia"/>
                <a:cs typeface="Georgia"/>
              </a:rPr>
              <a:t>wania</a:t>
            </a:r>
            <a:r>
              <a:rPr dirty="0" sz="700">
                <a:latin typeface="Georgia"/>
                <a:cs typeface="Georgia"/>
              </a:rPr>
              <a:t>  </a:t>
            </a:r>
            <a:r>
              <a:rPr dirty="0" sz="700" spc="-40">
                <a:latin typeface="Georgia"/>
                <a:cs typeface="Georgia"/>
              </a:rPr>
              <a:t> </a:t>
            </a:r>
            <a:r>
              <a:rPr dirty="0" sz="700" spc="45">
                <a:latin typeface="Georgia"/>
                <a:cs typeface="Georgia"/>
              </a:rPr>
              <a:t>znak</a:t>
            </a:r>
            <a:r>
              <a:rPr dirty="0" sz="700">
                <a:latin typeface="Georgia"/>
                <a:cs typeface="Georgia"/>
              </a:rPr>
              <a:t>  </a:t>
            </a:r>
            <a:r>
              <a:rPr dirty="0" sz="700" spc="-40">
                <a:latin typeface="Georgia"/>
                <a:cs typeface="Georgia"/>
              </a:rPr>
              <a:t> </a:t>
            </a:r>
            <a:r>
              <a:rPr dirty="0" sz="700" spc="-5">
                <a:latin typeface="Georgia"/>
                <a:cs typeface="Georgia"/>
              </a:rPr>
              <a:t>„</a:t>
            </a:r>
            <a:r>
              <a:rPr dirty="0" sz="700">
                <a:latin typeface="Georgia"/>
                <a:cs typeface="Georgia"/>
              </a:rPr>
              <a:t>X</a:t>
            </a:r>
            <a:r>
              <a:rPr dirty="0" sz="700" spc="-10">
                <a:latin typeface="Georgia"/>
                <a:cs typeface="Georgia"/>
              </a:rPr>
              <a:t>”</a:t>
            </a:r>
            <a:r>
              <a:rPr dirty="0" sz="700">
                <a:latin typeface="Georgia"/>
                <a:cs typeface="Georgia"/>
              </a:rPr>
              <a:t>  </a:t>
            </a:r>
            <a:r>
              <a:rPr dirty="0" sz="700" spc="-40">
                <a:latin typeface="Georgia"/>
                <a:cs typeface="Georgia"/>
              </a:rPr>
              <a:t> </a:t>
            </a:r>
            <a:r>
              <a:rPr dirty="0" sz="700" spc="-10">
                <a:latin typeface="Georgia"/>
                <a:cs typeface="Georgia"/>
              </a:rPr>
              <a:t>(</a:t>
            </a:r>
            <a:r>
              <a:rPr dirty="0" sz="700" spc="-25">
                <a:latin typeface="Georgia"/>
                <a:cs typeface="Georgia"/>
              </a:rPr>
              <a:t>d</a:t>
            </a:r>
            <a:r>
              <a:rPr dirty="0" sz="700" spc="20">
                <a:latin typeface="Georgia"/>
                <a:cs typeface="Georgia"/>
              </a:rPr>
              <a:t>wie</a:t>
            </a:r>
            <a:r>
              <a:rPr dirty="0" sz="700">
                <a:latin typeface="Georgia"/>
                <a:cs typeface="Georgia"/>
              </a:rPr>
              <a:t>  </a:t>
            </a:r>
            <a:r>
              <a:rPr dirty="0" sz="700" spc="-35">
                <a:latin typeface="Georgia"/>
                <a:cs typeface="Georgia"/>
              </a:rPr>
              <a:t> </a:t>
            </a:r>
            <a:r>
              <a:rPr dirty="0" sz="700" spc="15">
                <a:latin typeface="Georgia"/>
                <a:cs typeface="Georgia"/>
              </a:rPr>
              <a:t>linie</a:t>
            </a:r>
            <a:r>
              <a:rPr dirty="0" sz="700">
                <a:latin typeface="Georgia"/>
                <a:cs typeface="Georgia"/>
              </a:rPr>
              <a:t>  </a:t>
            </a:r>
            <a:r>
              <a:rPr dirty="0" sz="700" spc="-40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przec</a:t>
            </a:r>
            <a:r>
              <a:rPr dirty="0" sz="700" spc="30">
                <a:latin typeface="Georgia"/>
                <a:cs typeface="Georgia"/>
              </a:rPr>
              <a:t>inaj</a:t>
            </a:r>
            <a:r>
              <a:rPr dirty="0" sz="700" spc="25">
                <a:latin typeface="Georgia"/>
                <a:cs typeface="Georgia"/>
              </a:rPr>
              <a:t>ą</a:t>
            </a:r>
            <a:r>
              <a:rPr dirty="0" sz="700" spc="35">
                <a:latin typeface="Georgia"/>
                <a:cs typeface="Georgia"/>
              </a:rPr>
              <a:t>ce</a:t>
            </a:r>
            <a:r>
              <a:rPr dirty="0" sz="700">
                <a:latin typeface="Georgia"/>
                <a:cs typeface="Georgia"/>
              </a:rPr>
              <a:t>  </a:t>
            </a:r>
            <a:r>
              <a:rPr dirty="0" sz="700" spc="-40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się</a:t>
            </a:r>
            <a:r>
              <a:rPr dirty="0" sz="700">
                <a:latin typeface="Georgia"/>
                <a:cs typeface="Georgia"/>
              </a:rPr>
              <a:t>  </a:t>
            </a:r>
            <a:r>
              <a:rPr dirty="0" sz="700" spc="-40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w</a:t>
            </a:r>
            <a:r>
              <a:rPr dirty="0" sz="700">
                <a:latin typeface="Georgia"/>
                <a:cs typeface="Georgia"/>
              </a:rPr>
              <a:t>  </a:t>
            </a:r>
            <a:r>
              <a:rPr dirty="0" sz="700" spc="-40">
                <a:latin typeface="Georgia"/>
                <a:cs typeface="Georgia"/>
              </a:rPr>
              <a:t> </a:t>
            </a:r>
            <a:r>
              <a:rPr dirty="0" sz="700" spc="25">
                <a:latin typeface="Georgia"/>
                <a:cs typeface="Georgia"/>
              </a:rPr>
              <a:t>obrębie</a:t>
            </a:r>
            <a:r>
              <a:rPr dirty="0" sz="700">
                <a:latin typeface="Georgia"/>
                <a:cs typeface="Georgia"/>
              </a:rPr>
              <a:t>  </a:t>
            </a:r>
            <a:r>
              <a:rPr dirty="0" sz="700" spc="-45">
                <a:latin typeface="Georgia"/>
                <a:cs typeface="Georgia"/>
              </a:rPr>
              <a:t> </a:t>
            </a:r>
            <a:r>
              <a:rPr dirty="0" sz="700" spc="50">
                <a:latin typeface="Georgia"/>
                <a:cs typeface="Georgia"/>
              </a:rPr>
              <a:t>k</a:t>
            </a:r>
            <a:r>
              <a:rPr dirty="0" sz="700" spc="15">
                <a:latin typeface="Georgia"/>
                <a:cs typeface="Georgia"/>
              </a:rPr>
              <a:t>ratki)</a:t>
            </a:r>
            <a:r>
              <a:rPr dirty="0" sz="700" spc="10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w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kratc</a:t>
            </a:r>
            <a:r>
              <a:rPr dirty="0" sz="700" spc="40">
                <a:latin typeface="Georgia"/>
                <a:cs typeface="Georgia"/>
              </a:rPr>
              <a:t>e</a:t>
            </a:r>
            <a:r>
              <a:rPr dirty="0" sz="700">
                <a:latin typeface="Georgia"/>
                <a:cs typeface="Georgia"/>
              </a:rPr>
              <a:t> </a:t>
            </a:r>
            <a:r>
              <a:rPr dirty="0" sz="700" spc="70">
                <a:latin typeface="Georgia"/>
                <a:cs typeface="Georgia"/>
              </a:rPr>
              <a:t> </a:t>
            </a:r>
            <a:r>
              <a:rPr dirty="0" sz="700" spc="25">
                <a:latin typeface="Georgia"/>
                <a:cs typeface="Georgia"/>
              </a:rPr>
              <a:t>z</a:t>
            </a:r>
            <a:r>
              <a:rPr dirty="0" sz="700">
                <a:latin typeface="Georgia"/>
                <a:cs typeface="Georgia"/>
              </a:rPr>
              <a:t> </a:t>
            </a:r>
            <a:r>
              <a:rPr dirty="0" sz="700" spc="65">
                <a:latin typeface="Georgia"/>
                <a:cs typeface="Georgia"/>
              </a:rPr>
              <a:t> </a:t>
            </a:r>
            <a:r>
              <a:rPr dirty="0" sz="700" spc="20">
                <a:latin typeface="Georgia"/>
                <a:cs typeface="Georgia"/>
              </a:rPr>
              <a:t>lewej</a:t>
            </a:r>
            <a:r>
              <a:rPr dirty="0" sz="700">
                <a:latin typeface="Georgia"/>
                <a:cs typeface="Georgia"/>
              </a:rPr>
              <a:t> </a:t>
            </a:r>
            <a:r>
              <a:rPr dirty="0" sz="700" spc="65">
                <a:latin typeface="Georgia"/>
                <a:cs typeface="Georgia"/>
              </a:rPr>
              <a:t> </a:t>
            </a:r>
            <a:r>
              <a:rPr dirty="0" sz="700" spc="35">
                <a:latin typeface="Georgia"/>
                <a:cs typeface="Georgia"/>
              </a:rPr>
              <a:t>st</a:t>
            </a:r>
            <a:r>
              <a:rPr dirty="0" sz="700" spc="40">
                <a:latin typeface="Georgia"/>
                <a:cs typeface="Georgia"/>
              </a:rPr>
              <a:t>r</a:t>
            </a:r>
            <a:r>
              <a:rPr dirty="0" sz="700" spc="30">
                <a:latin typeface="Georgia"/>
                <a:cs typeface="Georgia"/>
              </a:rPr>
              <a:t>ony</a:t>
            </a:r>
            <a:r>
              <a:rPr dirty="0" sz="700">
                <a:latin typeface="Georgia"/>
                <a:cs typeface="Georgia"/>
              </a:rPr>
              <a:t> </a:t>
            </a:r>
            <a:r>
              <a:rPr dirty="0" sz="700" spc="65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obok</a:t>
            </a:r>
            <a:r>
              <a:rPr dirty="0" sz="700">
                <a:latin typeface="Georgia"/>
                <a:cs typeface="Georgia"/>
              </a:rPr>
              <a:t> </a:t>
            </a:r>
            <a:r>
              <a:rPr dirty="0" sz="700" spc="75">
                <a:latin typeface="Georgia"/>
                <a:cs typeface="Georgia"/>
              </a:rPr>
              <a:t> </a:t>
            </a:r>
            <a:r>
              <a:rPr dirty="0" sz="700" spc="25">
                <a:latin typeface="Georgia"/>
                <a:cs typeface="Georgia"/>
              </a:rPr>
              <a:t>odpowie</a:t>
            </a:r>
            <a:r>
              <a:rPr dirty="0" sz="700" spc="30">
                <a:latin typeface="Georgia"/>
                <a:cs typeface="Georgia"/>
              </a:rPr>
              <a:t>d</a:t>
            </a:r>
            <a:r>
              <a:rPr dirty="0" sz="700" spc="15">
                <a:latin typeface="Georgia"/>
                <a:cs typeface="Georgia"/>
              </a:rPr>
              <a:t>zi</a:t>
            </a:r>
            <a:r>
              <a:rPr dirty="0" sz="700">
                <a:latin typeface="Georgia"/>
                <a:cs typeface="Georgia"/>
              </a:rPr>
              <a:t> </a:t>
            </a:r>
            <a:r>
              <a:rPr dirty="0" sz="700" spc="65">
                <a:latin typeface="Georgia"/>
                <a:cs typeface="Georgia"/>
              </a:rPr>
              <a:t> </a:t>
            </a:r>
            <a:r>
              <a:rPr dirty="0" sz="700" spc="25">
                <a:latin typeface="Georgia"/>
                <a:cs typeface="Georgia"/>
              </a:rPr>
              <a:t>pozytywnej</a:t>
            </a:r>
            <a:r>
              <a:rPr dirty="0" sz="700">
                <a:latin typeface="Georgia"/>
                <a:cs typeface="Georgia"/>
              </a:rPr>
              <a:t> </a:t>
            </a:r>
            <a:r>
              <a:rPr dirty="0" sz="700" spc="65">
                <a:latin typeface="Georgia"/>
                <a:cs typeface="Georgia"/>
              </a:rPr>
              <a:t> </a:t>
            </a:r>
            <a:r>
              <a:rPr dirty="0" sz="700" spc="-5">
                <a:latin typeface="Georgia"/>
                <a:cs typeface="Georgia"/>
              </a:rPr>
              <a:t>„</a:t>
            </a:r>
            <a:r>
              <a:rPr dirty="0" sz="700" spc="-10">
                <a:latin typeface="Georgia"/>
                <a:cs typeface="Georgia"/>
              </a:rPr>
              <a:t>T</a:t>
            </a:r>
            <a:r>
              <a:rPr dirty="0" sz="700" spc="5">
                <a:latin typeface="Georgia"/>
                <a:cs typeface="Georgia"/>
              </a:rPr>
              <a:t>AK”</a:t>
            </a:r>
            <a:r>
              <a:rPr dirty="0" sz="700">
                <a:latin typeface="Georgia"/>
                <a:cs typeface="Georgia"/>
              </a:rPr>
              <a:t> </a:t>
            </a:r>
            <a:r>
              <a:rPr dirty="0" sz="700" spc="75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albo</a:t>
            </a:r>
            <a:r>
              <a:rPr dirty="0" sz="700">
                <a:latin typeface="Georgia"/>
                <a:cs typeface="Georgia"/>
              </a:rPr>
              <a:t> </a:t>
            </a:r>
            <a:r>
              <a:rPr dirty="0" sz="700" spc="65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w</a:t>
            </a:r>
            <a:r>
              <a:rPr dirty="0" sz="700">
                <a:latin typeface="Georgia"/>
                <a:cs typeface="Georgia"/>
              </a:rPr>
              <a:t> </a:t>
            </a:r>
            <a:r>
              <a:rPr dirty="0" sz="700" spc="65">
                <a:latin typeface="Georgia"/>
                <a:cs typeface="Georgia"/>
              </a:rPr>
              <a:t> </a:t>
            </a:r>
            <a:r>
              <a:rPr dirty="0" sz="700" spc="45">
                <a:latin typeface="Georgia"/>
                <a:cs typeface="Georgia"/>
              </a:rPr>
              <a:t>k</a:t>
            </a:r>
            <a:r>
              <a:rPr dirty="0" sz="700" spc="40">
                <a:latin typeface="Georgia"/>
                <a:cs typeface="Georgia"/>
              </a:rPr>
              <a:t>r</a:t>
            </a:r>
            <a:r>
              <a:rPr dirty="0" sz="700" spc="35">
                <a:latin typeface="Georgia"/>
                <a:cs typeface="Georgia"/>
              </a:rPr>
              <a:t>atce</a:t>
            </a:r>
            <a:r>
              <a:rPr dirty="0" sz="700">
                <a:latin typeface="Georgia"/>
                <a:cs typeface="Georgia"/>
              </a:rPr>
              <a:t> </a:t>
            </a:r>
            <a:r>
              <a:rPr dirty="0" sz="700" spc="75">
                <a:latin typeface="Georgia"/>
                <a:cs typeface="Georgia"/>
              </a:rPr>
              <a:t> </a:t>
            </a:r>
            <a:r>
              <a:rPr dirty="0" sz="700" spc="25">
                <a:latin typeface="Georgia"/>
                <a:cs typeface="Georgia"/>
              </a:rPr>
              <a:t>z</a:t>
            </a:r>
            <a:r>
              <a:rPr dirty="0" sz="700">
                <a:latin typeface="Georgia"/>
                <a:cs typeface="Georgia"/>
              </a:rPr>
              <a:t> </a:t>
            </a:r>
            <a:r>
              <a:rPr dirty="0" sz="700" spc="65">
                <a:latin typeface="Georgia"/>
                <a:cs typeface="Georgia"/>
              </a:rPr>
              <a:t> </a:t>
            </a:r>
            <a:r>
              <a:rPr dirty="0" sz="700" spc="10">
                <a:latin typeface="Georgia"/>
                <a:cs typeface="Georgia"/>
              </a:rPr>
              <a:t>l</a:t>
            </a:r>
            <a:r>
              <a:rPr dirty="0" sz="700" spc="25">
                <a:latin typeface="Georgia"/>
                <a:cs typeface="Georgia"/>
              </a:rPr>
              <a:t>e</a:t>
            </a:r>
            <a:r>
              <a:rPr dirty="0" sz="700" spc="20">
                <a:latin typeface="Georgia"/>
                <a:cs typeface="Georgia"/>
              </a:rPr>
              <a:t>wej</a:t>
            </a:r>
            <a:r>
              <a:rPr dirty="0" sz="700" spc="10">
                <a:latin typeface="Georgia"/>
                <a:cs typeface="Georgia"/>
              </a:rPr>
              <a:t> </a:t>
            </a:r>
            <a:r>
              <a:rPr dirty="0" sz="700" spc="35">
                <a:latin typeface="Georgia"/>
                <a:cs typeface="Georgia"/>
              </a:rPr>
              <a:t>strony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obok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20">
                <a:latin typeface="Georgia"/>
                <a:cs typeface="Georgia"/>
              </a:rPr>
              <a:t>odpowiedzi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negatywnej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-25">
                <a:latin typeface="Georgia"/>
                <a:cs typeface="Georgia"/>
              </a:rPr>
              <a:t>„N</a:t>
            </a:r>
            <a:r>
              <a:rPr dirty="0" sz="700" spc="-10">
                <a:latin typeface="Georgia"/>
                <a:cs typeface="Georgia"/>
              </a:rPr>
              <a:t>I</a:t>
            </a:r>
            <a:r>
              <a:rPr dirty="0" sz="700" spc="20">
                <a:latin typeface="Georgia"/>
                <a:cs typeface="Georgia"/>
              </a:rPr>
              <a:t>E”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59300" y="5484474"/>
            <a:ext cx="4033520" cy="883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45" b="1">
                <a:latin typeface="Cambria"/>
                <a:cs typeface="Cambria"/>
              </a:rPr>
              <a:t>Przyczyną</a:t>
            </a:r>
            <a:r>
              <a:rPr dirty="0" sz="700" spc="45" b="1">
                <a:latin typeface="Cambria"/>
                <a:cs typeface="Cambria"/>
              </a:rPr>
              <a:t> </a:t>
            </a:r>
            <a:r>
              <a:rPr dirty="0" sz="700" spc="-70" b="1">
                <a:latin typeface="Cambria"/>
                <a:cs typeface="Cambria"/>
              </a:rPr>
              <a:t> </a:t>
            </a:r>
            <a:r>
              <a:rPr dirty="0" sz="700" spc="40" b="1">
                <a:latin typeface="Cambria"/>
                <a:cs typeface="Cambria"/>
              </a:rPr>
              <a:t>nieważności</a:t>
            </a:r>
            <a:r>
              <a:rPr dirty="0" sz="700" b="1">
                <a:latin typeface="Cambria"/>
                <a:cs typeface="Cambria"/>
              </a:rPr>
              <a:t> </a:t>
            </a:r>
            <a:r>
              <a:rPr dirty="0" sz="700" spc="-70" b="1">
                <a:latin typeface="Cambria"/>
                <a:cs typeface="Cambria"/>
              </a:rPr>
              <a:t> </a:t>
            </a:r>
            <a:r>
              <a:rPr dirty="0" sz="700" spc="30" b="1">
                <a:latin typeface="Cambria"/>
                <a:cs typeface="Cambria"/>
              </a:rPr>
              <a:t>głosu</a:t>
            </a:r>
            <a:r>
              <a:rPr dirty="0" sz="700" b="1">
                <a:latin typeface="Cambria"/>
                <a:cs typeface="Cambria"/>
              </a:rPr>
              <a:t> </a:t>
            </a:r>
            <a:r>
              <a:rPr dirty="0" sz="700" spc="-70" b="1">
                <a:latin typeface="Cambria"/>
                <a:cs typeface="Cambria"/>
              </a:rPr>
              <a:t> </a:t>
            </a:r>
            <a:r>
              <a:rPr dirty="0" sz="700" spc="40" b="1">
                <a:latin typeface="Cambria"/>
                <a:cs typeface="Cambria"/>
              </a:rPr>
              <a:t>jest:</a:t>
            </a:r>
            <a:endParaRPr sz="7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600">
              <a:latin typeface="Times New Roman"/>
              <a:cs typeface="Times New Roman"/>
            </a:endParaRPr>
          </a:p>
          <a:p>
            <a:pPr marL="280035" indent="-133985">
              <a:lnSpc>
                <a:spcPct val="100000"/>
              </a:lnSpc>
              <a:buFont typeface="Symbol"/>
              <a:buChar char=""/>
              <a:tabLst>
                <a:tab pos="280670" algn="l"/>
              </a:tabLst>
            </a:pPr>
            <a:r>
              <a:rPr dirty="0" sz="700" spc="30">
                <a:latin typeface="Georgia"/>
                <a:cs typeface="Georgia"/>
              </a:rPr>
              <a:t>postawienie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50">
                <a:latin typeface="Georgia"/>
                <a:cs typeface="Georgia"/>
              </a:rPr>
              <a:t>znaku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-5">
                <a:latin typeface="Georgia"/>
                <a:cs typeface="Georgia"/>
              </a:rPr>
              <a:t>„X”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w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45">
                <a:latin typeface="Georgia"/>
                <a:cs typeface="Georgia"/>
              </a:rPr>
              <a:t>obu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45">
                <a:latin typeface="Georgia"/>
                <a:cs typeface="Georgia"/>
              </a:rPr>
              <a:t>kratkach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w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20">
                <a:latin typeface="Georgia"/>
                <a:cs typeface="Georgia"/>
              </a:rPr>
              <a:t>odpowiedzi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50">
                <a:latin typeface="Georgia"/>
                <a:cs typeface="Georgia"/>
              </a:rPr>
              <a:t>na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40">
                <a:latin typeface="Georgia"/>
                <a:cs typeface="Georgia"/>
              </a:rPr>
              <a:t>dane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pytanie</a:t>
            </a:r>
            <a:endParaRPr sz="700">
              <a:latin typeface="Georgia"/>
              <a:cs typeface="Georgia"/>
            </a:endParaRPr>
          </a:p>
          <a:p>
            <a:pPr marL="280035" indent="-133985">
              <a:lnSpc>
                <a:spcPct val="100000"/>
              </a:lnSpc>
              <a:spcBef>
                <a:spcPts val="30"/>
              </a:spcBef>
              <a:buFont typeface="Symbol"/>
              <a:buChar char=""/>
              <a:tabLst>
                <a:tab pos="280670" algn="l"/>
              </a:tabLst>
            </a:pPr>
            <a:r>
              <a:rPr dirty="0" sz="700" spc="25">
                <a:latin typeface="Georgia"/>
                <a:cs typeface="Georgia"/>
              </a:rPr>
              <a:t>niepost</a:t>
            </a:r>
            <a:r>
              <a:rPr dirty="0" sz="700" spc="35">
                <a:latin typeface="Georgia"/>
                <a:cs typeface="Georgia"/>
              </a:rPr>
              <a:t>a</a:t>
            </a:r>
            <a:r>
              <a:rPr dirty="0" sz="700" spc="20">
                <a:latin typeface="Georgia"/>
                <a:cs typeface="Georgia"/>
              </a:rPr>
              <a:t>wienie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50">
                <a:latin typeface="Georgia"/>
                <a:cs typeface="Georgia"/>
              </a:rPr>
              <a:t>znaku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-5">
                <a:latin typeface="Georgia"/>
                <a:cs typeface="Georgia"/>
              </a:rPr>
              <a:t>„X”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w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żadnej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25">
                <a:latin typeface="Georgia"/>
                <a:cs typeface="Georgia"/>
              </a:rPr>
              <a:t>z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40">
                <a:latin typeface="Georgia"/>
                <a:cs typeface="Georgia"/>
              </a:rPr>
              <a:t>kratek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w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20">
                <a:latin typeface="Georgia"/>
                <a:cs typeface="Georgia"/>
              </a:rPr>
              <a:t>odpowiedzi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50">
                <a:latin typeface="Georgia"/>
                <a:cs typeface="Georgia"/>
              </a:rPr>
              <a:t>na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40">
                <a:latin typeface="Georgia"/>
                <a:cs typeface="Georgia"/>
              </a:rPr>
              <a:t>dane</a:t>
            </a:r>
            <a:r>
              <a:rPr dirty="0" sz="700" spc="55">
                <a:latin typeface="Georgia"/>
                <a:cs typeface="Georgia"/>
              </a:rPr>
              <a:t> </a:t>
            </a:r>
            <a:r>
              <a:rPr dirty="0" sz="700" spc="30">
                <a:latin typeface="Georgia"/>
                <a:cs typeface="Georgia"/>
              </a:rPr>
              <a:t>pytanie</a:t>
            </a:r>
            <a:endParaRPr sz="7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9"/>
              </a:spcBef>
            </a:pPr>
            <a:endParaRPr sz="7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65" b="1">
                <a:latin typeface="Cambria"/>
                <a:cs typeface="Cambria"/>
              </a:rPr>
              <a:t>N</a:t>
            </a:r>
            <a:r>
              <a:rPr dirty="0" sz="800" spc="60" b="1">
                <a:latin typeface="Cambria"/>
                <a:cs typeface="Cambria"/>
              </a:rPr>
              <a:t>IEW</a:t>
            </a:r>
            <a:r>
              <a:rPr dirty="0" sz="800" spc="55" b="1">
                <a:latin typeface="Cambria"/>
                <a:cs typeface="Cambria"/>
              </a:rPr>
              <a:t>A</a:t>
            </a:r>
            <a:r>
              <a:rPr dirty="0" sz="800" spc="65" b="1">
                <a:latin typeface="Cambria"/>
                <a:cs typeface="Cambria"/>
              </a:rPr>
              <a:t>ŻN</a:t>
            </a:r>
            <a:r>
              <a:rPr dirty="0" sz="800" spc="125" b="1">
                <a:latin typeface="Cambria"/>
                <a:cs typeface="Cambria"/>
              </a:rPr>
              <a:t>E</a:t>
            </a:r>
            <a:r>
              <a:rPr dirty="0" sz="800" b="1">
                <a:latin typeface="Cambria"/>
                <a:cs typeface="Cambria"/>
              </a:rPr>
              <a:t> </a:t>
            </a:r>
            <a:r>
              <a:rPr dirty="0" sz="800" spc="-55" b="1">
                <a:latin typeface="Cambria"/>
                <a:cs typeface="Cambria"/>
              </a:rPr>
              <a:t> </a:t>
            </a:r>
            <a:r>
              <a:rPr dirty="0" sz="800" spc="100" b="1">
                <a:latin typeface="Cambria"/>
                <a:cs typeface="Cambria"/>
              </a:rPr>
              <a:t>SĄ</a:t>
            </a:r>
            <a:r>
              <a:rPr dirty="0" sz="800" b="1">
                <a:latin typeface="Cambria"/>
                <a:cs typeface="Cambria"/>
              </a:rPr>
              <a:t> </a:t>
            </a:r>
            <a:r>
              <a:rPr dirty="0" sz="800" spc="-55" b="1">
                <a:latin typeface="Cambria"/>
                <a:cs typeface="Cambria"/>
              </a:rPr>
              <a:t> </a:t>
            </a:r>
            <a:r>
              <a:rPr dirty="0" sz="800" spc="105" b="1">
                <a:latin typeface="Cambria"/>
                <a:cs typeface="Cambria"/>
              </a:rPr>
              <a:t>K</a:t>
            </a:r>
            <a:r>
              <a:rPr dirty="0" sz="800" spc="90" b="1">
                <a:latin typeface="Cambria"/>
                <a:cs typeface="Cambria"/>
              </a:rPr>
              <a:t>A</a:t>
            </a:r>
            <a:r>
              <a:rPr dirty="0" sz="800" spc="85" b="1">
                <a:latin typeface="Cambria"/>
                <a:cs typeface="Cambria"/>
              </a:rPr>
              <a:t>R</a:t>
            </a:r>
            <a:r>
              <a:rPr dirty="0" sz="800" spc="75" b="1">
                <a:latin typeface="Cambria"/>
                <a:cs typeface="Cambria"/>
              </a:rPr>
              <a:t>TY</a:t>
            </a:r>
            <a:r>
              <a:rPr dirty="0" sz="800" b="1">
                <a:latin typeface="Cambria"/>
                <a:cs typeface="Cambria"/>
              </a:rPr>
              <a:t> </a:t>
            </a:r>
            <a:r>
              <a:rPr dirty="0" sz="800" spc="-50" b="1">
                <a:latin typeface="Cambria"/>
                <a:cs typeface="Cambria"/>
              </a:rPr>
              <a:t> </a:t>
            </a:r>
            <a:r>
              <a:rPr dirty="0" sz="800" spc="85" b="1">
                <a:latin typeface="Cambria"/>
                <a:cs typeface="Cambria"/>
              </a:rPr>
              <a:t>DO</a:t>
            </a:r>
            <a:r>
              <a:rPr dirty="0" sz="800" b="1">
                <a:latin typeface="Cambria"/>
                <a:cs typeface="Cambria"/>
              </a:rPr>
              <a:t> </a:t>
            </a:r>
            <a:r>
              <a:rPr dirty="0" sz="800" spc="-50" b="1">
                <a:latin typeface="Cambria"/>
                <a:cs typeface="Cambria"/>
              </a:rPr>
              <a:t> </a:t>
            </a:r>
            <a:r>
              <a:rPr dirty="0" sz="800" spc="110" b="1">
                <a:latin typeface="Cambria"/>
                <a:cs typeface="Cambria"/>
              </a:rPr>
              <a:t>G</a:t>
            </a:r>
            <a:r>
              <a:rPr dirty="0" sz="800" spc="85" b="1">
                <a:latin typeface="Cambria"/>
                <a:cs typeface="Cambria"/>
              </a:rPr>
              <a:t>Ł</a:t>
            </a:r>
            <a:r>
              <a:rPr dirty="0" sz="800" spc="100" b="1">
                <a:latin typeface="Cambria"/>
                <a:cs typeface="Cambria"/>
              </a:rPr>
              <a:t>O</a:t>
            </a:r>
            <a:r>
              <a:rPr dirty="0" sz="800" spc="120" b="1">
                <a:latin typeface="Cambria"/>
                <a:cs typeface="Cambria"/>
              </a:rPr>
              <a:t>S</a:t>
            </a:r>
            <a:r>
              <a:rPr dirty="0" sz="800" spc="100" b="1">
                <a:latin typeface="Cambria"/>
                <a:cs typeface="Cambria"/>
              </a:rPr>
              <a:t>O</a:t>
            </a:r>
            <a:r>
              <a:rPr dirty="0" sz="800" spc="40" b="1">
                <a:latin typeface="Cambria"/>
                <a:cs typeface="Cambria"/>
              </a:rPr>
              <a:t>W</a:t>
            </a:r>
            <a:r>
              <a:rPr dirty="0" sz="800" spc="20" b="1">
                <a:latin typeface="Cambria"/>
                <a:cs typeface="Cambria"/>
              </a:rPr>
              <a:t>A</a:t>
            </a:r>
            <a:r>
              <a:rPr dirty="0" sz="800" spc="65" b="1">
                <a:latin typeface="Cambria"/>
                <a:cs typeface="Cambria"/>
              </a:rPr>
              <a:t>N</a:t>
            </a:r>
            <a:r>
              <a:rPr dirty="0" sz="800" spc="55" b="1">
                <a:latin typeface="Cambria"/>
                <a:cs typeface="Cambria"/>
              </a:rPr>
              <a:t>IA</a:t>
            </a:r>
            <a:r>
              <a:rPr dirty="0" sz="800" b="1">
                <a:latin typeface="Cambria"/>
                <a:cs typeface="Cambria"/>
              </a:rPr>
              <a:t> </a:t>
            </a:r>
            <a:r>
              <a:rPr dirty="0" sz="800" spc="-50" b="1">
                <a:latin typeface="Cambria"/>
                <a:cs typeface="Cambria"/>
              </a:rPr>
              <a:t> </a:t>
            </a:r>
            <a:r>
              <a:rPr dirty="0" sz="800" spc="-30">
                <a:latin typeface="Georgia"/>
                <a:cs typeface="Georgia"/>
              </a:rPr>
              <a:t>I</a:t>
            </a:r>
            <a:r>
              <a:rPr dirty="0" sz="800" spc="-10">
                <a:latin typeface="Georgia"/>
                <a:cs typeface="Georgia"/>
              </a:rPr>
              <a:t>N</a:t>
            </a:r>
            <a:r>
              <a:rPr dirty="0" sz="800" spc="-5">
                <a:latin typeface="Georgia"/>
                <a:cs typeface="Georgia"/>
              </a:rPr>
              <a:t>N</a:t>
            </a:r>
            <a:r>
              <a:rPr dirty="0" sz="800" spc="65">
                <a:latin typeface="Georgia"/>
                <a:cs typeface="Georgia"/>
              </a:rPr>
              <a:t>E</a:t>
            </a:r>
            <a:r>
              <a:rPr dirty="0" sz="800" spc="85">
                <a:latin typeface="Georgia"/>
                <a:cs typeface="Georgia"/>
              </a:rPr>
              <a:t> </a:t>
            </a:r>
            <a:r>
              <a:rPr dirty="0" sz="800" spc="-10">
                <a:latin typeface="Georgia"/>
                <a:cs typeface="Georgia"/>
              </a:rPr>
              <a:t>N</a:t>
            </a:r>
            <a:r>
              <a:rPr dirty="0" sz="800" spc="5">
                <a:latin typeface="Georgia"/>
                <a:cs typeface="Georgia"/>
              </a:rPr>
              <a:t>IŻ</a:t>
            </a:r>
            <a:r>
              <a:rPr dirty="0" sz="800">
                <a:latin typeface="Georgia"/>
                <a:cs typeface="Georgia"/>
              </a:rPr>
              <a:t> </a:t>
            </a:r>
            <a:r>
              <a:rPr dirty="0" sz="800" spc="-100">
                <a:latin typeface="Georgia"/>
                <a:cs typeface="Georgia"/>
              </a:rPr>
              <a:t> </a:t>
            </a:r>
            <a:r>
              <a:rPr dirty="0" sz="800" spc="30">
                <a:latin typeface="Georgia"/>
                <a:cs typeface="Georgia"/>
              </a:rPr>
              <a:t>U</a:t>
            </a:r>
            <a:r>
              <a:rPr dirty="0" sz="800" spc="25">
                <a:latin typeface="Georgia"/>
                <a:cs typeface="Georgia"/>
              </a:rPr>
              <a:t>R</a:t>
            </a:r>
            <a:r>
              <a:rPr dirty="0" sz="800" spc="50">
                <a:latin typeface="Georgia"/>
                <a:cs typeface="Georgia"/>
              </a:rPr>
              <a:t>ZĘ</a:t>
            </a:r>
            <a:r>
              <a:rPr dirty="0" sz="800" spc="55">
                <a:latin typeface="Georgia"/>
                <a:cs typeface="Georgia"/>
              </a:rPr>
              <a:t>D</a:t>
            </a:r>
            <a:r>
              <a:rPr dirty="0" sz="800" spc="60">
                <a:latin typeface="Georgia"/>
                <a:cs typeface="Georgia"/>
              </a:rPr>
              <a:t>O</a:t>
            </a:r>
            <a:r>
              <a:rPr dirty="0" sz="800" spc="-5">
                <a:latin typeface="Georgia"/>
                <a:cs typeface="Georgia"/>
              </a:rPr>
              <a:t>W</a:t>
            </a:r>
            <a:r>
              <a:rPr dirty="0" sz="800" spc="60">
                <a:latin typeface="Georgia"/>
                <a:cs typeface="Georgia"/>
              </a:rPr>
              <a:t>O</a:t>
            </a:r>
            <a:r>
              <a:rPr dirty="0" sz="800" spc="95">
                <a:latin typeface="Georgia"/>
                <a:cs typeface="Georgia"/>
              </a:rPr>
              <a:t> </a:t>
            </a:r>
            <a:r>
              <a:rPr dirty="0" sz="800" spc="25">
                <a:latin typeface="Georgia"/>
                <a:cs typeface="Georgia"/>
              </a:rPr>
              <a:t>U</a:t>
            </a:r>
            <a:r>
              <a:rPr dirty="0" sz="800" spc="40">
                <a:latin typeface="Georgia"/>
                <a:cs typeface="Georgia"/>
              </a:rPr>
              <a:t>STA</a:t>
            </a:r>
            <a:r>
              <a:rPr dirty="0" sz="800">
                <a:latin typeface="Georgia"/>
                <a:cs typeface="Georgia"/>
              </a:rPr>
              <a:t>L</a:t>
            </a:r>
            <a:r>
              <a:rPr dirty="0" sz="800" spc="55">
                <a:latin typeface="Georgia"/>
                <a:cs typeface="Georgia"/>
              </a:rPr>
              <a:t>O</a:t>
            </a:r>
            <a:r>
              <a:rPr dirty="0" sz="800" spc="-5">
                <a:latin typeface="Georgia"/>
                <a:cs typeface="Georgia"/>
              </a:rPr>
              <a:t>N</a:t>
            </a:r>
            <a:r>
              <a:rPr dirty="0" sz="800" spc="65">
                <a:latin typeface="Georgia"/>
                <a:cs typeface="Georgia"/>
              </a:rPr>
              <a:t>E</a:t>
            </a:r>
            <a:r>
              <a:rPr dirty="0" sz="800" spc="25">
                <a:latin typeface="Georgia"/>
                <a:cs typeface="Georgia"/>
              </a:rPr>
              <a:t> </a:t>
            </a:r>
            <a:r>
              <a:rPr dirty="0" sz="800" spc="20">
                <a:latin typeface="Georgia"/>
                <a:cs typeface="Georgia"/>
              </a:rPr>
              <a:t>L</a:t>
            </a:r>
            <a:r>
              <a:rPr dirty="0" sz="800" spc="20">
                <a:latin typeface="Georgia"/>
                <a:cs typeface="Georgia"/>
              </a:rPr>
              <a:t>U</a:t>
            </a:r>
            <a:r>
              <a:rPr dirty="0" sz="800" spc="85">
                <a:latin typeface="Georgia"/>
                <a:cs typeface="Georgia"/>
              </a:rPr>
              <a:t>B</a:t>
            </a:r>
            <a:r>
              <a:rPr dirty="0" sz="800">
                <a:latin typeface="Georgia"/>
                <a:cs typeface="Georgia"/>
              </a:rPr>
              <a:t>   </a:t>
            </a:r>
            <a:r>
              <a:rPr dirty="0" sz="800" spc="30">
                <a:latin typeface="Georgia"/>
                <a:cs typeface="Georgia"/>
              </a:rPr>
              <a:t> </a:t>
            </a:r>
            <a:r>
              <a:rPr dirty="0" sz="800" spc="-20">
                <a:latin typeface="Georgia"/>
                <a:cs typeface="Georgia"/>
              </a:rPr>
              <a:t>N</a:t>
            </a:r>
            <a:r>
              <a:rPr dirty="0" sz="800" spc="-30">
                <a:latin typeface="Georgia"/>
                <a:cs typeface="Georgia"/>
              </a:rPr>
              <a:t>I</a:t>
            </a:r>
            <a:r>
              <a:rPr dirty="0" sz="800" spc="60">
                <a:latin typeface="Georgia"/>
                <a:cs typeface="Georgia"/>
              </a:rPr>
              <a:t>E</a:t>
            </a:r>
            <a:r>
              <a:rPr dirty="0" sz="800" spc="60">
                <a:latin typeface="Georgia"/>
                <a:cs typeface="Georgia"/>
              </a:rPr>
              <a:t>O</a:t>
            </a:r>
            <a:r>
              <a:rPr dirty="0" sz="800" spc="20">
                <a:latin typeface="Georgia"/>
                <a:cs typeface="Georgia"/>
              </a:rPr>
              <a:t>P</a:t>
            </a:r>
            <a:r>
              <a:rPr dirty="0" sz="800" spc="15">
                <a:latin typeface="Georgia"/>
                <a:cs typeface="Georgia"/>
              </a:rPr>
              <a:t>A</a:t>
            </a:r>
            <a:r>
              <a:rPr dirty="0" sz="800" spc="10">
                <a:latin typeface="Georgia"/>
                <a:cs typeface="Georgia"/>
              </a:rPr>
              <a:t>T</a:t>
            </a:r>
            <a:r>
              <a:rPr dirty="0" sz="800" spc="20">
                <a:latin typeface="Georgia"/>
                <a:cs typeface="Georgia"/>
              </a:rPr>
              <a:t>R</a:t>
            </a:r>
            <a:r>
              <a:rPr dirty="0" sz="800" spc="45">
                <a:latin typeface="Georgia"/>
                <a:cs typeface="Georgia"/>
              </a:rPr>
              <a:t>Z</a:t>
            </a:r>
            <a:r>
              <a:rPr dirty="0" sz="800" spc="50">
                <a:latin typeface="Georgia"/>
                <a:cs typeface="Georgia"/>
              </a:rPr>
              <a:t>O</a:t>
            </a:r>
            <a:r>
              <a:rPr dirty="0" sz="800" spc="-5">
                <a:latin typeface="Georgia"/>
                <a:cs typeface="Georgia"/>
              </a:rPr>
              <a:t>N</a:t>
            </a:r>
            <a:r>
              <a:rPr dirty="0" sz="800" spc="65">
                <a:latin typeface="Georgia"/>
                <a:cs typeface="Georgia"/>
              </a:rPr>
              <a:t>E</a:t>
            </a:r>
            <a:r>
              <a:rPr dirty="0" sz="800">
                <a:latin typeface="Georgia"/>
                <a:cs typeface="Georgia"/>
              </a:rPr>
              <a:t>   </a:t>
            </a:r>
            <a:r>
              <a:rPr dirty="0" sz="800" spc="25">
                <a:latin typeface="Georgia"/>
                <a:cs typeface="Georgia"/>
              </a:rPr>
              <a:t> </a:t>
            </a:r>
            <a:r>
              <a:rPr dirty="0" sz="800" spc="15">
                <a:latin typeface="Georgia"/>
                <a:cs typeface="Georgia"/>
              </a:rPr>
              <a:t>P</a:t>
            </a:r>
            <a:r>
              <a:rPr dirty="0" sz="800" spc="-30">
                <a:latin typeface="Georgia"/>
                <a:cs typeface="Georgia"/>
              </a:rPr>
              <a:t>I</a:t>
            </a:r>
            <a:r>
              <a:rPr dirty="0" sz="800" spc="55">
                <a:latin typeface="Georgia"/>
                <a:cs typeface="Georgia"/>
              </a:rPr>
              <a:t>E</a:t>
            </a:r>
            <a:r>
              <a:rPr dirty="0" sz="800" spc="95">
                <a:latin typeface="Georgia"/>
                <a:cs typeface="Georgia"/>
              </a:rPr>
              <a:t>C</a:t>
            </a:r>
            <a:r>
              <a:rPr dirty="0" sz="800" spc="50">
                <a:latin typeface="Georgia"/>
                <a:cs typeface="Georgia"/>
              </a:rPr>
              <a:t>Z</a:t>
            </a:r>
            <a:r>
              <a:rPr dirty="0" sz="800" spc="45">
                <a:latin typeface="Georgia"/>
                <a:cs typeface="Georgia"/>
              </a:rPr>
              <a:t>Ę</a:t>
            </a:r>
            <a:r>
              <a:rPr dirty="0" sz="800" spc="90">
                <a:latin typeface="Georgia"/>
                <a:cs typeface="Georgia"/>
              </a:rPr>
              <a:t>C</a:t>
            </a:r>
            <a:r>
              <a:rPr dirty="0" sz="800" spc="-5">
                <a:latin typeface="Georgia"/>
                <a:cs typeface="Georgia"/>
              </a:rPr>
              <a:t>IĄ</a:t>
            </a:r>
            <a:r>
              <a:rPr dirty="0" sz="800">
                <a:latin typeface="Georgia"/>
                <a:cs typeface="Georgia"/>
              </a:rPr>
              <a:t>   </a:t>
            </a:r>
            <a:r>
              <a:rPr dirty="0" sz="800" spc="30">
                <a:latin typeface="Georgia"/>
                <a:cs typeface="Georgia"/>
              </a:rPr>
              <a:t> </a:t>
            </a:r>
            <a:r>
              <a:rPr dirty="0" sz="800" spc="55">
                <a:latin typeface="Georgia"/>
                <a:cs typeface="Georgia"/>
              </a:rPr>
              <a:t>O</a:t>
            </a:r>
            <a:r>
              <a:rPr dirty="0" sz="800" spc="85">
                <a:latin typeface="Georgia"/>
                <a:cs typeface="Georgia"/>
              </a:rPr>
              <a:t>B</a:t>
            </a:r>
            <a:r>
              <a:rPr dirty="0" sz="800" spc="40">
                <a:latin typeface="Georgia"/>
                <a:cs typeface="Georgia"/>
              </a:rPr>
              <a:t>W</a:t>
            </a:r>
            <a:r>
              <a:rPr dirty="0" sz="800" spc="20">
                <a:latin typeface="Georgia"/>
                <a:cs typeface="Georgia"/>
              </a:rPr>
              <a:t>O</a:t>
            </a:r>
            <a:r>
              <a:rPr dirty="0" sz="800" spc="50">
                <a:latin typeface="Georgia"/>
                <a:cs typeface="Georgia"/>
              </a:rPr>
              <a:t>D</a:t>
            </a:r>
            <a:r>
              <a:rPr dirty="0" sz="800" spc="60">
                <a:latin typeface="Georgia"/>
                <a:cs typeface="Georgia"/>
              </a:rPr>
              <a:t>O</a:t>
            </a:r>
            <a:r>
              <a:rPr dirty="0" sz="800" spc="45">
                <a:latin typeface="Georgia"/>
                <a:cs typeface="Georgia"/>
              </a:rPr>
              <a:t>W</a:t>
            </a:r>
            <a:r>
              <a:rPr dirty="0" sz="800" spc="15">
                <a:latin typeface="Georgia"/>
                <a:cs typeface="Georgia"/>
              </a:rPr>
              <a:t>E</a:t>
            </a:r>
            <a:r>
              <a:rPr dirty="0" sz="800" spc="75">
                <a:latin typeface="Georgia"/>
                <a:cs typeface="Georgia"/>
              </a:rPr>
              <a:t>J</a:t>
            </a:r>
            <a:r>
              <a:rPr dirty="0" sz="800">
                <a:latin typeface="Georgia"/>
                <a:cs typeface="Georgia"/>
              </a:rPr>
              <a:t>   </a:t>
            </a:r>
            <a:r>
              <a:rPr dirty="0" sz="800" spc="25">
                <a:latin typeface="Georgia"/>
                <a:cs typeface="Georgia"/>
              </a:rPr>
              <a:t> </a:t>
            </a:r>
            <a:r>
              <a:rPr dirty="0" sz="800" spc="30">
                <a:latin typeface="Georgia"/>
                <a:cs typeface="Georgia"/>
              </a:rPr>
              <a:t>KO</a:t>
            </a:r>
            <a:r>
              <a:rPr dirty="0" sz="800" spc="40">
                <a:latin typeface="Georgia"/>
                <a:cs typeface="Georgia"/>
              </a:rPr>
              <a:t>M</a:t>
            </a:r>
            <a:r>
              <a:rPr dirty="0" sz="800" spc="-30">
                <a:latin typeface="Georgia"/>
                <a:cs typeface="Georgia"/>
              </a:rPr>
              <a:t>I</a:t>
            </a:r>
            <a:r>
              <a:rPr dirty="0" sz="800" spc="90">
                <a:latin typeface="Georgia"/>
                <a:cs typeface="Georgia"/>
              </a:rPr>
              <a:t>S</a:t>
            </a:r>
            <a:r>
              <a:rPr dirty="0" sz="800" spc="60">
                <a:latin typeface="Georgia"/>
                <a:cs typeface="Georgia"/>
              </a:rPr>
              <a:t>J</a:t>
            </a:r>
            <a:r>
              <a:rPr dirty="0" sz="800" spc="-35">
                <a:latin typeface="Georgia"/>
                <a:cs typeface="Georgia"/>
              </a:rPr>
              <a:t>I</a:t>
            </a:r>
            <a:r>
              <a:rPr dirty="0" sz="800">
                <a:latin typeface="Georgia"/>
                <a:cs typeface="Georgia"/>
              </a:rPr>
              <a:t>   </a:t>
            </a:r>
            <a:r>
              <a:rPr dirty="0" sz="800" spc="55">
                <a:latin typeface="Georgia"/>
                <a:cs typeface="Georgia"/>
              </a:rPr>
              <a:t> </a:t>
            </a:r>
            <a:r>
              <a:rPr dirty="0" sz="800" spc="50">
                <a:latin typeface="Georgia"/>
                <a:cs typeface="Georgia"/>
              </a:rPr>
              <a:t>D</a:t>
            </a:r>
            <a:r>
              <a:rPr dirty="0" sz="800" spc="60">
                <a:latin typeface="Georgia"/>
                <a:cs typeface="Georgia"/>
              </a:rPr>
              <a:t>O</a:t>
            </a:r>
            <a:r>
              <a:rPr dirty="0" sz="800">
                <a:latin typeface="Georgia"/>
                <a:cs typeface="Georgia"/>
              </a:rPr>
              <a:t>   </a:t>
            </a:r>
            <a:r>
              <a:rPr dirty="0" sz="800" spc="25">
                <a:latin typeface="Georgia"/>
                <a:cs typeface="Georgia"/>
              </a:rPr>
              <a:t> </a:t>
            </a:r>
            <a:r>
              <a:rPr dirty="0" sz="800" spc="35">
                <a:latin typeface="Georgia"/>
                <a:cs typeface="Georgia"/>
              </a:rPr>
              <a:t>SPRA</a:t>
            </a:r>
            <a:r>
              <a:rPr dirty="0" sz="800" spc="5">
                <a:latin typeface="Georgia"/>
                <a:cs typeface="Georgia"/>
              </a:rPr>
              <a:t>W</a:t>
            </a:r>
            <a:endParaRPr sz="80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59300" y="6354828"/>
            <a:ext cx="805815" cy="135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45">
                <a:latin typeface="Georgia"/>
                <a:cs typeface="Georgia"/>
              </a:rPr>
              <a:t>RE</a:t>
            </a:r>
            <a:r>
              <a:rPr dirty="0" sz="800" spc="40">
                <a:latin typeface="Georgia"/>
                <a:cs typeface="Georgia"/>
              </a:rPr>
              <a:t>FER</a:t>
            </a:r>
            <a:r>
              <a:rPr dirty="0" sz="800" spc="20">
                <a:latin typeface="Georgia"/>
                <a:cs typeface="Georgia"/>
              </a:rPr>
              <a:t>E</a:t>
            </a:r>
            <a:r>
              <a:rPr dirty="0" sz="800" spc="25">
                <a:latin typeface="Georgia"/>
                <a:cs typeface="Georgia"/>
              </a:rPr>
              <a:t>N</a:t>
            </a:r>
            <a:r>
              <a:rPr dirty="0" sz="800" spc="55">
                <a:latin typeface="Georgia"/>
                <a:cs typeface="Georgia"/>
              </a:rPr>
              <a:t>D</a:t>
            </a:r>
            <a:r>
              <a:rPr dirty="0" sz="800" spc="25">
                <a:latin typeface="Georgia"/>
                <a:cs typeface="Georgia"/>
              </a:rPr>
              <a:t>UM</a:t>
            </a:r>
            <a:endParaRPr sz="800">
              <a:latin typeface="Georgia"/>
              <a:cs typeface="Georgi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7951" y="4434807"/>
            <a:ext cx="2108200" cy="949325"/>
          </a:xfrm>
          <a:custGeom>
            <a:avLst/>
            <a:gdLst/>
            <a:ahLst/>
            <a:cxnLst/>
            <a:rect l="l" t="t" r="r" b="b"/>
            <a:pathLst>
              <a:path w="2108200" h="949325">
                <a:moveTo>
                  <a:pt x="0" y="0"/>
                </a:moveTo>
                <a:lnTo>
                  <a:pt x="0" y="948868"/>
                </a:lnTo>
                <a:lnTo>
                  <a:pt x="2107783" y="474396"/>
                </a:lnTo>
                <a:lnTo>
                  <a:pt x="0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77951" y="4434807"/>
            <a:ext cx="2108200" cy="949325"/>
          </a:xfrm>
          <a:custGeom>
            <a:avLst/>
            <a:gdLst/>
            <a:ahLst/>
            <a:cxnLst/>
            <a:rect l="l" t="t" r="r" b="b"/>
            <a:pathLst>
              <a:path w="2108200" h="949325">
                <a:moveTo>
                  <a:pt x="2107783" y="474396"/>
                </a:moveTo>
                <a:lnTo>
                  <a:pt x="0" y="0"/>
                </a:lnTo>
                <a:lnTo>
                  <a:pt x="0" y="948868"/>
                </a:lnTo>
                <a:lnTo>
                  <a:pt x="2107783" y="474396"/>
                </a:lnTo>
                <a:close/>
              </a:path>
            </a:pathLst>
          </a:custGeom>
          <a:ln w="55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77951" y="2948086"/>
            <a:ext cx="2108835" cy="949325"/>
          </a:xfrm>
          <a:custGeom>
            <a:avLst/>
            <a:gdLst/>
            <a:ahLst/>
            <a:cxnLst/>
            <a:rect l="l" t="t" r="r" b="b"/>
            <a:pathLst>
              <a:path w="2108834" h="949325">
                <a:moveTo>
                  <a:pt x="0" y="0"/>
                </a:moveTo>
                <a:lnTo>
                  <a:pt x="0" y="948868"/>
                </a:lnTo>
                <a:lnTo>
                  <a:pt x="2108527" y="474396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577951" y="2948086"/>
            <a:ext cx="2108835" cy="949325"/>
          </a:xfrm>
          <a:custGeom>
            <a:avLst/>
            <a:gdLst/>
            <a:ahLst/>
            <a:cxnLst/>
            <a:rect l="l" t="t" r="r" b="b"/>
            <a:pathLst>
              <a:path w="2108834" h="949325">
                <a:moveTo>
                  <a:pt x="2108527" y="474396"/>
                </a:moveTo>
                <a:lnTo>
                  <a:pt x="0" y="0"/>
                </a:lnTo>
                <a:lnTo>
                  <a:pt x="0" y="948868"/>
                </a:lnTo>
                <a:lnTo>
                  <a:pt x="2108527" y="474396"/>
                </a:lnTo>
                <a:close/>
              </a:path>
            </a:pathLst>
          </a:custGeom>
          <a:ln w="55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763177" y="3316325"/>
            <a:ext cx="784225" cy="207010"/>
          </a:xfrm>
          <a:prstGeom prst="rect">
            <a:avLst/>
          </a:prstGeom>
          <a:solidFill>
            <a:srgbClr val="FFFFFF"/>
          </a:solidFill>
          <a:ln w="5579">
            <a:solidFill>
              <a:srgbClr val="000000"/>
            </a:solidFill>
          </a:ln>
        </p:spPr>
        <p:txBody>
          <a:bodyPr wrap="square" lIns="0" tIns="19050" rIns="0" bIns="0" rtlCol="0" vert="horz">
            <a:spAutoFit/>
          </a:bodyPr>
          <a:lstStyle/>
          <a:p>
            <a:pPr marL="52705">
              <a:lnSpc>
                <a:spcPct val="100000"/>
              </a:lnSpc>
              <a:spcBef>
                <a:spcPts val="150"/>
              </a:spcBef>
            </a:pPr>
            <a:r>
              <a:rPr dirty="0" sz="700" b="1">
                <a:latin typeface="Georgia"/>
                <a:cs typeface="Georgia"/>
              </a:rPr>
              <a:t>G</a:t>
            </a:r>
            <a:r>
              <a:rPr dirty="0" sz="700" spc="-5" b="1">
                <a:latin typeface="Georgia"/>
                <a:cs typeface="Georgia"/>
              </a:rPr>
              <a:t>ł</a:t>
            </a:r>
            <a:r>
              <a:rPr dirty="0" sz="700" b="1">
                <a:latin typeface="Georgia"/>
                <a:cs typeface="Georgia"/>
              </a:rPr>
              <a:t>o</a:t>
            </a:r>
            <a:r>
              <a:rPr dirty="0" sz="700" spc="-5" b="1">
                <a:latin typeface="Georgia"/>
                <a:cs typeface="Georgia"/>
              </a:rPr>
              <a:t>s</a:t>
            </a:r>
            <a:r>
              <a:rPr dirty="0" sz="700" b="1">
                <a:latin typeface="Georgia"/>
                <a:cs typeface="Georgia"/>
              </a:rPr>
              <a:t>y</a:t>
            </a:r>
            <a:r>
              <a:rPr dirty="0" sz="700" spc="-5" b="1">
                <a:latin typeface="Georgia"/>
                <a:cs typeface="Georgia"/>
              </a:rPr>
              <a:t> </a:t>
            </a:r>
            <a:r>
              <a:rPr dirty="0" sz="700" spc="-5" b="1">
                <a:latin typeface="Georgia"/>
                <a:cs typeface="Georgia"/>
              </a:rPr>
              <a:t>w</a:t>
            </a:r>
            <a:r>
              <a:rPr dirty="0" sz="700" b="1">
                <a:latin typeface="Georgia"/>
                <a:cs typeface="Georgia"/>
              </a:rPr>
              <a:t>ażne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34537" y="4838011"/>
            <a:ext cx="850900" cy="207010"/>
          </a:xfrm>
          <a:prstGeom prst="rect">
            <a:avLst/>
          </a:prstGeom>
          <a:solidFill>
            <a:srgbClr val="FFFFFF"/>
          </a:solidFill>
          <a:ln w="5579">
            <a:solidFill>
              <a:srgbClr val="000000"/>
            </a:solidFill>
          </a:ln>
        </p:spPr>
        <p:txBody>
          <a:bodyPr wrap="square" lIns="0" tIns="19050" rIns="0" bIns="0" rtlCol="0" vert="horz">
            <a:spAutoFit/>
          </a:bodyPr>
          <a:lstStyle/>
          <a:p>
            <a:pPr marL="53340">
              <a:lnSpc>
                <a:spcPct val="100000"/>
              </a:lnSpc>
              <a:spcBef>
                <a:spcPts val="150"/>
              </a:spcBef>
            </a:pPr>
            <a:r>
              <a:rPr dirty="0" sz="700" b="1">
                <a:latin typeface="Georgia"/>
                <a:cs typeface="Georgia"/>
              </a:rPr>
              <a:t>G</a:t>
            </a:r>
            <a:r>
              <a:rPr dirty="0" sz="700" spc="-5" b="1">
                <a:latin typeface="Georgia"/>
                <a:cs typeface="Georgia"/>
              </a:rPr>
              <a:t>ł</a:t>
            </a:r>
            <a:r>
              <a:rPr dirty="0" sz="700" b="1">
                <a:latin typeface="Georgia"/>
                <a:cs typeface="Georgia"/>
              </a:rPr>
              <a:t>o</a:t>
            </a:r>
            <a:r>
              <a:rPr dirty="0" sz="700" spc="-5" b="1">
                <a:latin typeface="Georgia"/>
                <a:cs typeface="Georgia"/>
              </a:rPr>
              <a:t>s</a:t>
            </a:r>
            <a:r>
              <a:rPr dirty="0" sz="700" b="1">
                <a:latin typeface="Georgia"/>
                <a:cs typeface="Georgia"/>
              </a:rPr>
              <a:t>y</a:t>
            </a:r>
            <a:r>
              <a:rPr dirty="0" sz="700" spc="-5" b="1">
                <a:latin typeface="Georgia"/>
                <a:cs typeface="Georgia"/>
              </a:rPr>
              <a:t> </a:t>
            </a:r>
            <a:r>
              <a:rPr dirty="0" sz="700" b="1">
                <a:latin typeface="Georgia"/>
                <a:cs typeface="Georgia"/>
              </a:rPr>
              <a:t>n</a:t>
            </a:r>
            <a:r>
              <a:rPr dirty="0" sz="700" spc="-5" b="1">
                <a:latin typeface="Georgia"/>
                <a:cs typeface="Georgia"/>
              </a:rPr>
              <a:t>i</a:t>
            </a:r>
            <a:r>
              <a:rPr dirty="0" sz="700" b="1">
                <a:latin typeface="Georgia"/>
                <a:cs typeface="Georgia"/>
              </a:rPr>
              <a:t>e</a:t>
            </a:r>
            <a:r>
              <a:rPr dirty="0" sz="700" spc="-5" b="1">
                <a:latin typeface="Georgia"/>
                <a:cs typeface="Georgia"/>
              </a:rPr>
              <a:t>w</a:t>
            </a:r>
            <a:r>
              <a:rPr dirty="0" sz="700" b="1">
                <a:latin typeface="Georgia"/>
                <a:cs typeface="Georgia"/>
              </a:rPr>
              <a:t>ażne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67173" y="1360068"/>
            <a:ext cx="4016375" cy="5234940"/>
          </a:xfrm>
          <a:custGeom>
            <a:avLst/>
            <a:gdLst/>
            <a:ahLst/>
            <a:cxnLst/>
            <a:rect l="l" t="t" r="r" b="b"/>
            <a:pathLst>
              <a:path w="4016375" h="5234940">
                <a:moveTo>
                  <a:pt x="0" y="5234559"/>
                </a:moveTo>
                <a:lnTo>
                  <a:pt x="4016121" y="5234559"/>
                </a:lnTo>
                <a:lnTo>
                  <a:pt x="4016121" y="0"/>
                </a:lnTo>
                <a:lnTo>
                  <a:pt x="0" y="0"/>
                </a:lnTo>
                <a:lnTo>
                  <a:pt x="0" y="5234559"/>
                </a:lnTo>
                <a:close/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987801" y="1323339"/>
            <a:ext cx="1426337" cy="1985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983102" y="1318641"/>
            <a:ext cx="1436370" cy="1995170"/>
          </a:xfrm>
          <a:custGeom>
            <a:avLst/>
            <a:gdLst/>
            <a:ahLst/>
            <a:cxnLst/>
            <a:rect l="l" t="t" r="r" b="b"/>
            <a:pathLst>
              <a:path w="1436370" h="1995170">
                <a:moveTo>
                  <a:pt x="0" y="1995042"/>
                </a:moveTo>
                <a:lnTo>
                  <a:pt x="1435862" y="1995042"/>
                </a:lnTo>
                <a:lnTo>
                  <a:pt x="1435862" y="0"/>
                </a:lnTo>
                <a:lnTo>
                  <a:pt x="0" y="0"/>
                </a:lnTo>
                <a:lnTo>
                  <a:pt x="0" y="1995042"/>
                </a:lnTo>
                <a:close/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2416048" y="3840060"/>
            <a:ext cx="1980564" cy="923925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5560" rIns="0" bIns="0" rtlCol="0" vert="horz">
            <a:spAutoFit/>
          </a:bodyPr>
          <a:lstStyle/>
          <a:p>
            <a:pPr marL="86995">
              <a:lnSpc>
                <a:spcPct val="100000"/>
              </a:lnSpc>
              <a:spcBef>
                <a:spcPts val="280"/>
              </a:spcBef>
            </a:pPr>
            <a:r>
              <a:rPr dirty="0" sz="1800">
                <a:latin typeface="Arial"/>
                <a:cs typeface="Arial"/>
              </a:rPr>
              <a:t>INF</a:t>
            </a:r>
            <a:r>
              <a:rPr dirty="0" sz="1800" spc="5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RMA</a:t>
            </a:r>
            <a:r>
              <a:rPr dirty="0" sz="1800" spc="-10">
                <a:latin typeface="Arial"/>
                <a:cs typeface="Arial"/>
              </a:rPr>
              <a:t>C</a:t>
            </a:r>
            <a:r>
              <a:rPr dirty="0" sz="1800">
                <a:latin typeface="Arial"/>
                <a:cs typeface="Arial"/>
              </a:rPr>
              <a:t>JA</a:t>
            </a:r>
            <a:endParaRPr sz="1800">
              <a:latin typeface="Arial"/>
              <a:cs typeface="Arial"/>
            </a:endParaRPr>
          </a:p>
          <a:p>
            <a:pPr marL="86995" marR="99060">
              <a:lnSpc>
                <a:spcPct val="100000"/>
              </a:lnSpc>
            </a:pPr>
            <a:r>
              <a:rPr dirty="0" sz="1800">
                <a:latin typeface="Arial"/>
                <a:cs typeface="Arial"/>
              </a:rPr>
              <a:t>o skł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>
                <a:latin typeface="Arial"/>
                <a:cs typeface="Arial"/>
              </a:rPr>
              <a:t>dz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e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kom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sji</a:t>
            </a:r>
            <a:r>
              <a:rPr dirty="0" sz="180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ref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re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d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>
                <a:latin typeface="Arial"/>
                <a:cs typeface="Arial"/>
              </a:rPr>
              <a:t>l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ej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751579" y="6467703"/>
            <a:ext cx="1093470" cy="150495"/>
          </a:xfrm>
          <a:custGeom>
            <a:avLst/>
            <a:gdLst/>
            <a:ahLst/>
            <a:cxnLst/>
            <a:rect l="l" t="t" r="r" b="b"/>
            <a:pathLst>
              <a:path w="1093470" h="150495">
                <a:moveTo>
                  <a:pt x="1018159" y="0"/>
                </a:moveTo>
                <a:lnTo>
                  <a:pt x="1018159" y="37566"/>
                </a:lnTo>
                <a:lnTo>
                  <a:pt x="0" y="37566"/>
                </a:lnTo>
                <a:lnTo>
                  <a:pt x="0" y="112687"/>
                </a:lnTo>
                <a:lnTo>
                  <a:pt x="1018159" y="112687"/>
                </a:lnTo>
                <a:lnTo>
                  <a:pt x="1018159" y="150253"/>
                </a:lnTo>
                <a:lnTo>
                  <a:pt x="1093343" y="75133"/>
                </a:lnTo>
                <a:lnTo>
                  <a:pt x="1018159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751579" y="6467703"/>
            <a:ext cx="1093470" cy="150495"/>
          </a:xfrm>
          <a:custGeom>
            <a:avLst/>
            <a:gdLst/>
            <a:ahLst/>
            <a:cxnLst/>
            <a:rect l="l" t="t" r="r" b="b"/>
            <a:pathLst>
              <a:path w="1093470" h="150495">
                <a:moveTo>
                  <a:pt x="1018159" y="150253"/>
                </a:moveTo>
                <a:lnTo>
                  <a:pt x="1018159" y="112687"/>
                </a:lnTo>
                <a:lnTo>
                  <a:pt x="0" y="112687"/>
                </a:lnTo>
                <a:lnTo>
                  <a:pt x="0" y="37566"/>
                </a:lnTo>
                <a:lnTo>
                  <a:pt x="1018159" y="37566"/>
                </a:lnTo>
                <a:lnTo>
                  <a:pt x="1018159" y="0"/>
                </a:lnTo>
                <a:lnTo>
                  <a:pt x="1093343" y="75133"/>
                </a:lnTo>
                <a:lnTo>
                  <a:pt x="1018159" y="150253"/>
                </a:lnTo>
                <a:close/>
              </a:path>
            </a:pathLst>
          </a:custGeom>
          <a:ln w="2857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13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16425" y="3612260"/>
            <a:ext cx="1152525" cy="288290"/>
          </a:xfrm>
          <a:custGeom>
            <a:avLst/>
            <a:gdLst/>
            <a:ahLst/>
            <a:cxnLst/>
            <a:rect l="l" t="t" r="r" b="b"/>
            <a:pathLst>
              <a:path w="1152525" h="288289">
                <a:moveTo>
                  <a:pt x="0" y="288036"/>
                </a:moveTo>
                <a:lnTo>
                  <a:pt x="1152131" y="288036"/>
                </a:lnTo>
                <a:lnTo>
                  <a:pt x="1152131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12341" y="3594989"/>
            <a:ext cx="2704465" cy="244475"/>
          </a:xfrm>
          <a:custGeom>
            <a:avLst/>
            <a:gdLst/>
            <a:ahLst/>
            <a:cxnLst/>
            <a:rect l="l" t="t" r="r" b="b"/>
            <a:pathLst>
              <a:path w="2704465" h="244475">
                <a:moveTo>
                  <a:pt x="0" y="243967"/>
                </a:moveTo>
                <a:lnTo>
                  <a:pt x="2704084" y="243967"/>
                </a:lnTo>
                <a:lnTo>
                  <a:pt x="2704084" y="0"/>
                </a:lnTo>
                <a:lnTo>
                  <a:pt x="0" y="0"/>
                </a:lnTo>
                <a:lnTo>
                  <a:pt x="0" y="243967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12341" y="3594989"/>
            <a:ext cx="2704465" cy="244475"/>
          </a:xfrm>
          <a:custGeom>
            <a:avLst/>
            <a:gdLst/>
            <a:ahLst/>
            <a:cxnLst/>
            <a:rect l="l" t="t" r="r" b="b"/>
            <a:pathLst>
              <a:path w="2704465" h="244475">
                <a:moveTo>
                  <a:pt x="0" y="243967"/>
                </a:moveTo>
                <a:lnTo>
                  <a:pt x="2704084" y="243967"/>
                </a:lnTo>
                <a:lnTo>
                  <a:pt x="2704084" y="0"/>
                </a:lnTo>
                <a:lnTo>
                  <a:pt x="0" y="0"/>
                </a:lnTo>
                <a:lnTo>
                  <a:pt x="0" y="243967"/>
                </a:lnTo>
                <a:close/>
              </a:path>
            </a:pathLst>
          </a:custGeom>
          <a:ln w="254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734300" y="4776094"/>
            <a:ext cx="1409699" cy="2074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434835" y="4840992"/>
            <a:ext cx="1299337" cy="1988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15618" y="1569694"/>
            <a:ext cx="6602095" cy="646430"/>
          </a:xfrm>
          <a:prstGeom prst="rect">
            <a:avLst/>
          </a:prstGeom>
          <a:solidFill>
            <a:srgbClr val="9D032A"/>
          </a:solidFill>
          <a:ln w="9525">
            <a:solidFill>
              <a:srgbClr val="BEBEBE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663064" marR="869315" indent="-791210">
              <a:lnSpc>
                <a:spcPct val="100000"/>
              </a:lnSpc>
              <a:spcBef>
                <a:spcPts val="275"/>
              </a:spcBef>
            </a:pPr>
            <a:r>
              <a:rPr dirty="0" sz="1800" spc="10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7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8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11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ka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90" b="1">
                <a:solidFill>
                  <a:srgbClr val="FFFFFF"/>
                </a:solidFill>
                <a:latin typeface="Calibri"/>
                <a:cs typeface="Calibri"/>
              </a:rPr>
              <a:t>ty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4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osa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ki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8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ądzen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6821" y="2487803"/>
            <a:ext cx="6826884" cy="3852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00" marR="130810" indent="-177800">
              <a:lnSpc>
                <a:spcPct val="100000"/>
              </a:lnSpc>
              <a:buFont typeface="Wingdings"/>
              <a:buChar char=""/>
              <a:tabLst>
                <a:tab pos="248920" algn="l"/>
              </a:tabLst>
            </a:pP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25" b="1">
                <a:latin typeface="Calibri"/>
                <a:cs typeface="Calibri"/>
              </a:rPr>
              <a:t>jsc</a:t>
            </a:r>
            <a:r>
              <a:rPr dirty="0" sz="1800" spc="15" b="1">
                <a:latin typeface="Calibri"/>
                <a:cs typeface="Calibri"/>
              </a:rPr>
              <a:t>o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15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5" b="1">
                <a:latin typeface="Calibri"/>
                <a:cs typeface="Calibri"/>
              </a:rPr>
              <a:t>i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15" b="1">
                <a:latin typeface="Calibri"/>
                <a:cs typeface="Calibri"/>
              </a:rPr>
              <a:t>r</a:t>
            </a:r>
            <a:r>
              <a:rPr dirty="0" sz="1800" spc="-105" b="1">
                <a:latin typeface="Calibri"/>
                <a:cs typeface="Calibri"/>
              </a:rPr>
              <a:t>t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50" b="1">
                <a:latin typeface="Calibri"/>
                <a:cs typeface="Calibri"/>
              </a:rPr>
              <a:t>y</a:t>
            </a:r>
            <a:r>
              <a:rPr dirty="0" sz="1800" spc="-65" b="1">
                <a:latin typeface="Calibri"/>
                <a:cs typeface="Calibri"/>
              </a:rPr>
              <a:t>n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-5" b="1">
                <a:latin typeface="Calibri"/>
                <a:cs typeface="Calibri"/>
              </a:rPr>
              <a:t>u,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-10" b="1">
                <a:latin typeface="Calibri"/>
                <a:cs typeface="Calibri"/>
              </a:rPr>
              <a:t>er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70" b="1">
                <a:latin typeface="Calibri"/>
                <a:cs typeface="Calibri"/>
              </a:rPr>
              <a:t>r</a:t>
            </a:r>
            <a:r>
              <a:rPr dirty="0" sz="1800" spc="95" b="1">
                <a:latin typeface="Calibri"/>
                <a:cs typeface="Calibri"/>
              </a:rPr>
              <a:t>c</a:t>
            </a:r>
            <a:r>
              <a:rPr dirty="0" sz="1800" spc="15" b="1">
                <a:latin typeface="Calibri"/>
                <a:cs typeface="Calibri"/>
              </a:rPr>
              <a:t>h</a:t>
            </a:r>
            <a:r>
              <a:rPr dirty="0" sz="1800" spc="-50" b="1">
                <a:latin typeface="Calibri"/>
                <a:cs typeface="Calibri"/>
              </a:rPr>
              <a:t>i</a:t>
            </a:r>
            <a:r>
              <a:rPr dirty="0" sz="1800" spc="-105" b="1">
                <a:latin typeface="Calibri"/>
                <a:cs typeface="Calibri"/>
              </a:rPr>
              <a:t>t</a:t>
            </a:r>
            <a:r>
              <a:rPr dirty="0" sz="1800" spc="-5" b="1">
                <a:latin typeface="Calibri"/>
                <a:cs typeface="Calibri"/>
              </a:rPr>
              <a:t>ek</a:t>
            </a:r>
            <a:r>
              <a:rPr dirty="0" sz="1800" spc="-40" b="1">
                <a:latin typeface="Calibri"/>
                <a:cs typeface="Calibri"/>
              </a:rPr>
              <a:t>t</a:t>
            </a:r>
            <a:r>
              <a:rPr dirty="0" sz="1800" spc="-25" b="1">
                <a:latin typeface="Calibri"/>
                <a:cs typeface="Calibri"/>
              </a:rPr>
              <a:t>on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65" b="1">
                <a:latin typeface="Calibri"/>
                <a:cs typeface="Calibri"/>
              </a:rPr>
              <a:t>cz</a:t>
            </a:r>
            <a:r>
              <a:rPr dirty="0" sz="1800" spc="-35" b="1">
                <a:latin typeface="Calibri"/>
                <a:cs typeface="Calibri"/>
              </a:rPr>
              <a:t>n</a:t>
            </a:r>
            <a:r>
              <a:rPr dirty="0" sz="1800" spc="-125" b="1">
                <a:latin typeface="Calibri"/>
                <a:cs typeface="Calibri"/>
              </a:rPr>
              <a:t>y</a:t>
            </a:r>
            <a:r>
              <a:rPr dirty="0" sz="1800" spc="45" b="1">
                <a:latin typeface="Calibri"/>
                <a:cs typeface="Calibri"/>
              </a:rPr>
              <a:t>ch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(</a:t>
            </a:r>
            <a:r>
              <a:rPr dirty="0" sz="1800" spc="-45">
                <a:latin typeface="Franklin Gothic Medium"/>
                <a:cs typeface="Franklin Gothic Medium"/>
              </a:rPr>
              <a:t>e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t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podja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dy);</a:t>
            </a:r>
            <a:endParaRPr sz="1800">
              <a:latin typeface="Franklin Gothic Medium"/>
              <a:cs typeface="Franklin Gothic Medium"/>
            </a:endParaRPr>
          </a:p>
          <a:p>
            <a:pPr marL="248920" indent="-236220">
              <a:lnSpc>
                <a:spcPct val="100000"/>
              </a:lnSpc>
              <a:buFont typeface="Wingdings"/>
              <a:buChar char=""/>
              <a:tabLst>
                <a:tab pos="248920" algn="l"/>
              </a:tabLst>
            </a:pP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105" b="1">
                <a:latin typeface="Calibri"/>
                <a:cs typeface="Calibri"/>
              </a:rPr>
              <a:t>t</a:t>
            </a:r>
            <a:r>
              <a:rPr dirty="0" sz="1800" spc="15" b="1">
                <a:latin typeface="Calibri"/>
                <a:cs typeface="Calibri"/>
              </a:rPr>
              <a:t>os</a:t>
            </a:r>
            <a:r>
              <a:rPr dirty="0" sz="1800" spc="-5" b="1">
                <a:latin typeface="Calibri"/>
                <a:cs typeface="Calibri"/>
              </a:rPr>
              <a:t>o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-5" b="1">
                <a:latin typeface="Calibri"/>
                <a:cs typeface="Calibri"/>
              </a:rPr>
              <a:t>ednio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80" b="1">
                <a:latin typeface="Calibri"/>
                <a:cs typeface="Calibri"/>
              </a:rPr>
              <a:t>e</a:t>
            </a:r>
            <a:r>
              <a:rPr dirty="0" sz="1800" spc="55" b="1">
                <a:latin typeface="Calibri"/>
                <a:cs typeface="Calibri"/>
              </a:rPr>
              <a:t>s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25" b="1">
                <a:latin typeface="Calibri"/>
                <a:cs typeface="Calibri"/>
              </a:rPr>
              <a:t>czone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30" b="1">
                <a:latin typeface="Calibri"/>
                <a:cs typeface="Calibri"/>
              </a:rPr>
              <a:t>i</a:t>
            </a:r>
            <a:endParaRPr sz="1800">
              <a:latin typeface="Calibri"/>
              <a:cs typeface="Calibri"/>
            </a:endParaRPr>
          </a:p>
          <a:p>
            <a:pPr marL="190500">
              <a:lnSpc>
                <a:spcPct val="100000"/>
              </a:lnSpc>
            </a:pPr>
            <a:r>
              <a:rPr dirty="0" sz="1800" spc="-5">
                <a:latin typeface="Franklin Gothic Medium"/>
                <a:cs typeface="Franklin Gothic Medium"/>
              </a:rPr>
              <a:t>(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30">
                <a:latin typeface="Franklin Gothic Medium"/>
                <a:cs typeface="Franklin Gothic Medium"/>
              </a:rPr>
              <a:t>wie</a:t>
            </a:r>
            <a:r>
              <a:rPr dirty="0" sz="1800" spc="-30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l</a:t>
            </a:r>
            <a:r>
              <a:rPr dirty="0" sz="1800" spc="-30">
                <a:latin typeface="Franklin Gothic Medium"/>
                <a:cs typeface="Franklin Gothic Medium"/>
              </a:rPr>
              <a:t>u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su</a:t>
            </a:r>
            <a:r>
              <a:rPr dirty="0" sz="1800" spc="-4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5">
                <a:latin typeface="Franklin Gothic Medium"/>
                <a:cs typeface="Franklin Gothic Medium"/>
              </a:rPr>
              <a:t>e,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s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ość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5">
                <a:latin typeface="Franklin Gothic Medium"/>
                <a:cs typeface="Franklin Gothic Medium"/>
              </a:rPr>
              <a:t>n.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0</a:t>
            </a:r>
            <a:r>
              <a:rPr dirty="0" sz="1800" spc="5">
                <a:latin typeface="Franklin Gothic Medium"/>
                <a:cs typeface="Franklin Gothic Medium"/>
              </a:rPr>
              <a:t>,</a:t>
            </a:r>
            <a:r>
              <a:rPr dirty="0" sz="1800" spc="-30">
                <a:latin typeface="Franklin Gothic Medium"/>
                <a:cs typeface="Franklin Gothic Medium"/>
              </a:rPr>
              <a:t>9m,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óg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80">
                <a:latin typeface="Franklin Gothic Medium"/>
                <a:cs typeface="Franklin Gothic Medium"/>
              </a:rPr>
              <a:t>m</a:t>
            </a:r>
            <a:r>
              <a:rPr dirty="0" sz="1800" spc="-60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x</a:t>
            </a:r>
            <a:r>
              <a:rPr dirty="0" sz="1800">
                <a:latin typeface="Franklin Gothic Medium"/>
                <a:cs typeface="Franklin Gothic Medium"/>
              </a:rPr>
              <a:t> 5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50">
                <a:latin typeface="Franklin Gothic Medium"/>
                <a:cs typeface="Franklin Gothic Medium"/>
              </a:rPr>
              <a:t>mm);</a:t>
            </a:r>
            <a:endParaRPr sz="1800">
              <a:latin typeface="Franklin Gothic Medium"/>
              <a:cs typeface="Franklin Gothic Medium"/>
            </a:endParaRPr>
          </a:p>
          <a:p>
            <a:pPr marL="248920" indent="-236220">
              <a:lnSpc>
                <a:spcPct val="100000"/>
              </a:lnSpc>
              <a:buFont typeface="Wingdings"/>
              <a:buChar char=""/>
              <a:tabLst>
                <a:tab pos="248920" algn="l"/>
                <a:tab pos="3008630" algn="l"/>
              </a:tabLst>
            </a:pP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95" b="1">
                <a:latin typeface="Calibri"/>
                <a:cs typeface="Calibri"/>
              </a:rPr>
              <a:t>a</a:t>
            </a:r>
            <a:r>
              <a:rPr dirty="0" sz="1800" spc="65" b="1">
                <a:latin typeface="Calibri"/>
                <a:cs typeface="Calibri"/>
              </a:rPr>
              <a:t>s</a:t>
            </a:r>
            <a:r>
              <a:rPr dirty="0" sz="1800" spc="-35" b="1">
                <a:latin typeface="Calibri"/>
                <a:cs typeface="Calibri"/>
              </a:rPr>
              <a:t>tu</a:t>
            </a:r>
            <a:r>
              <a:rPr dirty="0" sz="1800" spc="-50" b="1">
                <a:latin typeface="Calibri"/>
                <a:cs typeface="Calibri"/>
              </a:rPr>
              <a:t>j</a:t>
            </a:r>
            <a:r>
              <a:rPr dirty="0" sz="1800" spc="50" b="1">
                <a:latin typeface="Calibri"/>
                <a:cs typeface="Calibri"/>
              </a:rPr>
              <a:t>ą</a:t>
            </a:r>
            <a:r>
              <a:rPr dirty="0" sz="1800" spc="-10" b="1">
                <a:latin typeface="Calibri"/>
                <a:cs typeface="Calibri"/>
              </a:rPr>
              <a:t>cy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70" b="1"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ni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55" b="1">
                <a:solidFill>
                  <a:srgbClr val="FFFFFF"/>
                </a:solidFill>
                <a:latin typeface="Calibri"/>
                <a:cs typeface="Calibri"/>
              </a:rPr>
              <a:t>odów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10" b="1">
                <a:latin typeface="Calibri"/>
                <a:cs typeface="Calibri"/>
              </a:rPr>
              <a:t>adzki;</a:t>
            </a:r>
            <a:endParaRPr sz="1800">
              <a:latin typeface="Calibri"/>
              <a:cs typeface="Calibri"/>
            </a:endParaRPr>
          </a:p>
          <a:p>
            <a:pPr marL="247015" marR="5080" indent="-234315">
              <a:lnSpc>
                <a:spcPct val="100000"/>
              </a:lnSpc>
              <a:buFont typeface="Wingdings"/>
              <a:buChar char=""/>
              <a:tabLst>
                <a:tab pos="248920" algn="l"/>
              </a:tabLst>
            </a:pP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15" b="1">
                <a:latin typeface="Calibri"/>
                <a:cs typeface="Calibri"/>
              </a:rPr>
              <a:t>dne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55" b="1">
                <a:latin typeface="Calibri"/>
                <a:cs typeface="Calibri"/>
              </a:rPr>
              <a:t>w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r</a:t>
            </a:r>
            <a:r>
              <a:rPr dirty="0" sz="1800" spc="-15" b="1">
                <a:latin typeface="Calibri"/>
                <a:cs typeface="Calibri"/>
              </a:rPr>
              <a:t>u</a:t>
            </a:r>
            <a:r>
              <a:rPr dirty="0" sz="1800" spc="15" b="1">
                <a:latin typeface="Calibri"/>
                <a:cs typeface="Calibri"/>
              </a:rPr>
              <a:t>n</a:t>
            </a:r>
            <a:r>
              <a:rPr dirty="0" sz="1800" b="1">
                <a:latin typeface="Calibri"/>
                <a:cs typeface="Calibri"/>
              </a:rPr>
              <a:t>ki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5" b="1">
                <a:latin typeface="Calibri"/>
                <a:cs typeface="Calibri"/>
              </a:rPr>
              <a:t>r</a:t>
            </a:r>
            <a:r>
              <a:rPr dirty="0" sz="1800" spc="-15" b="1">
                <a:latin typeface="Calibri"/>
                <a:cs typeface="Calibri"/>
              </a:rPr>
              <a:t>u</a:t>
            </a:r>
            <a:r>
              <a:rPr dirty="0" sz="1800" spc="95" b="1">
                <a:latin typeface="Calibri"/>
                <a:cs typeface="Calibri"/>
              </a:rPr>
              <a:t>c</a:t>
            </a:r>
            <a:r>
              <a:rPr dirty="0" sz="1800" spc="10" b="1">
                <a:latin typeface="Calibri"/>
                <a:cs typeface="Calibri"/>
              </a:rPr>
              <a:t>h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(ozn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cz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ez</a:t>
            </a:r>
            <a:r>
              <a:rPr dirty="0" sz="1800" spc="-40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oczyst</a:t>
            </a:r>
            <a:r>
              <a:rPr dirty="0" sz="1800" spc="-45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eg</a:t>
            </a:r>
            <a:r>
              <a:rPr dirty="0" sz="1800" spc="-2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ód,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eciwpośl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g</a:t>
            </a:r>
            <a:r>
              <a:rPr dirty="0" sz="1800" spc="-5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posad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ak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5">
                <a:latin typeface="Franklin Gothic Medium"/>
                <a:cs typeface="Franklin Gothic Medium"/>
              </a:rPr>
              <a:t>es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kód,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dodat</a:t>
            </a:r>
            <a:r>
              <a:rPr dirty="0" sz="1800" spc="-70">
                <a:latin typeface="Franklin Gothic Medium"/>
                <a:cs typeface="Franklin Gothic Medium"/>
              </a:rPr>
              <a:t>k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ś</a:t>
            </a:r>
            <a:r>
              <a:rPr dirty="0" sz="1800" spc="-30">
                <a:latin typeface="Franklin Gothic Medium"/>
                <a:cs typeface="Franklin Gothic Medium"/>
              </a:rPr>
              <a:t>wi</a:t>
            </a:r>
            <a:r>
              <a:rPr dirty="0" sz="1800" spc="-50">
                <a:latin typeface="Franklin Gothic Medium"/>
                <a:cs typeface="Franklin Gothic Medium"/>
              </a:rPr>
              <a:t>e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j</a:t>
            </a:r>
            <a:r>
              <a:rPr dirty="0" sz="1800" spc="5">
                <a:latin typeface="Franklin Gothic Medium"/>
                <a:cs typeface="Franklin Gothic Medium"/>
              </a:rPr>
              <a:t>sc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e</a:t>
            </a:r>
            <a:r>
              <a:rPr dirty="0" sz="1800" spc="-30">
                <a:latin typeface="Franklin Gothic Medium"/>
                <a:cs typeface="Franklin Gothic Medium"/>
              </a:rPr>
              <a:t>wni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45">
                <a:latin typeface="Franklin Gothic Medium"/>
                <a:cs typeface="Franklin Gothic Medium"/>
              </a:rPr>
              <a:t>ą</a:t>
            </a:r>
            <a:r>
              <a:rPr dirty="0" sz="1800" spc="-20">
                <a:latin typeface="Franklin Gothic Medium"/>
                <a:cs typeface="Franklin Gothic Medium"/>
              </a:rPr>
              <a:t>cego</a:t>
            </a:r>
            <a:r>
              <a:rPr dirty="0" sz="1800" spc="3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j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>
                <a:latin typeface="Franklin Gothic Medium"/>
                <a:cs typeface="Franklin Gothic Medium"/>
              </a:rPr>
              <a:t>ość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);</a:t>
            </a:r>
            <a:endParaRPr sz="1800">
              <a:latin typeface="Franklin Gothic Medium"/>
              <a:cs typeface="Franklin Gothic Medium"/>
            </a:endParaRPr>
          </a:p>
          <a:p>
            <a:pPr marL="247015" marR="817880" indent="-234315">
              <a:lnSpc>
                <a:spcPct val="100000"/>
              </a:lnSpc>
              <a:buFont typeface="Wingdings"/>
              <a:buChar char=""/>
              <a:tabLst>
                <a:tab pos="248920" algn="l"/>
              </a:tabLst>
            </a:pPr>
            <a:r>
              <a:rPr dirty="0" sz="1800" spc="95" b="1">
                <a:latin typeface="Calibri"/>
                <a:cs typeface="Calibri"/>
              </a:rPr>
              <a:t>c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-10" b="1">
                <a:latin typeface="Calibri"/>
                <a:cs typeface="Calibri"/>
              </a:rPr>
              <a:t>ej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45" b="1">
                <a:latin typeface="Calibri"/>
                <a:cs typeface="Calibri"/>
              </a:rPr>
              <a:t>jsce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spc="-80" b="1">
                <a:latin typeface="Calibri"/>
                <a:cs typeface="Calibri"/>
              </a:rPr>
              <a:t>w</a:t>
            </a:r>
            <a:r>
              <a:rPr dirty="0" sz="1800" spc="-50" b="1">
                <a:latin typeface="Calibri"/>
                <a:cs typeface="Calibri"/>
              </a:rPr>
              <a:t>n</a:t>
            </a:r>
            <a:r>
              <a:rPr dirty="0" sz="1800" spc="10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j</a:t>
            </a:r>
            <a:r>
              <a:rPr dirty="0" sz="1800" b="1">
                <a:latin typeface="Calibri"/>
                <a:cs typeface="Calibri"/>
              </a:rPr>
              <a:t>ą</a:t>
            </a:r>
            <a:r>
              <a:rPr dirty="0" sz="1800" spc="55" b="1">
                <a:latin typeface="Calibri"/>
                <a:cs typeface="Calibri"/>
              </a:rPr>
              <a:t>ce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55" b="1">
                <a:latin typeface="Calibri"/>
                <a:cs typeface="Calibri"/>
              </a:rPr>
              <a:t>ość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s</a:t>
            </a:r>
            <a:r>
              <a:rPr dirty="0" sz="1800" spc="25" b="1">
                <a:latin typeface="Calibri"/>
                <a:cs typeface="Calibri"/>
              </a:rPr>
              <a:t>o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15" b="1">
                <a:latin typeface="Calibri"/>
                <a:cs typeface="Calibri"/>
              </a:rPr>
              <a:t>ia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105" b="1">
                <a:latin typeface="Calibri"/>
                <a:cs typeface="Calibri"/>
              </a:rPr>
              <a:t>t</a:t>
            </a:r>
            <a:r>
              <a:rPr dirty="0" sz="1800" spc="15" b="1">
                <a:latin typeface="Calibri"/>
                <a:cs typeface="Calibri"/>
              </a:rPr>
              <a:t>os</a:t>
            </a:r>
            <a:r>
              <a:rPr dirty="0" sz="1800" spc="-5" b="1">
                <a:latin typeface="Calibri"/>
                <a:cs typeface="Calibri"/>
              </a:rPr>
              <a:t>o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t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15" b="1">
                <a:latin typeface="Calibri"/>
                <a:cs typeface="Calibri"/>
              </a:rPr>
              <a:t>eb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70" b="1">
                <a:latin typeface="Calibri"/>
                <a:cs typeface="Calibri"/>
              </a:rPr>
              <a:t>r</a:t>
            </a:r>
            <a:r>
              <a:rPr dirty="0" sz="1800" spc="-10" b="1">
                <a:latin typeface="Calibri"/>
                <a:cs typeface="Calibri"/>
              </a:rPr>
              <a:t>cy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10" b="1">
                <a:latin typeface="Calibri"/>
                <a:cs typeface="Calibri"/>
              </a:rPr>
              <a:t>ełnos</a:t>
            </a:r>
            <a:r>
              <a:rPr dirty="0" sz="1800" b="1">
                <a:latin typeface="Calibri"/>
                <a:cs typeface="Calibri"/>
              </a:rPr>
              <a:t>pr</a:t>
            </a:r>
            <a:r>
              <a:rPr dirty="0" sz="1800" spc="-40" b="1">
                <a:latin typeface="Calibri"/>
                <a:cs typeface="Calibri"/>
              </a:rPr>
              <a:t>a</a:t>
            </a:r>
            <a:r>
              <a:rPr dirty="0" sz="1800" spc="-80" b="1">
                <a:latin typeface="Calibri"/>
                <a:cs typeface="Calibri"/>
              </a:rPr>
              <a:t>w</a:t>
            </a:r>
            <a:r>
              <a:rPr dirty="0" sz="1800" spc="-50" b="1">
                <a:latin typeface="Calibri"/>
                <a:cs typeface="Calibri"/>
              </a:rPr>
              <a:t>n</a:t>
            </a:r>
            <a:r>
              <a:rPr dirty="0" sz="1800" spc="-5" b="1">
                <a:latin typeface="Calibri"/>
                <a:cs typeface="Calibri"/>
              </a:rPr>
              <a:t>ego;</a:t>
            </a:r>
            <a:endParaRPr sz="1800">
              <a:latin typeface="Calibri"/>
              <a:cs typeface="Calibri"/>
            </a:endParaRPr>
          </a:p>
          <a:p>
            <a:pPr marL="248920" indent="-236220">
              <a:lnSpc>
                <a:spcPct val="100000"/>
              </a:lnSpc>
              <a:buFont typeface="Wingdings"/>
              <a:buChar char=""/>
              <a:tabLst>
                <a:tab pos="248920" algn="l"/>
              </a:tabLst>
            </a:pPr>
            <a:r>
              <a:rPr dirty="0" sz="1800" spc="-135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55" b="1">
                <a:latin typeface="Calibri"/>
                <a:cs typeface="Calibri"/>
              </a:rPr>
              <a:t>ość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u</a:t>
            </a:r>
            <a:r>
              <a:rPr dirty="0" sz="1800" spc="-15" b="1">
                <a:latin typeface="Calibri"/>
                <a:cs typeface="Calibri"/>
              </a:rPr>
              <a:t>r</a:t>
            </a:r>
            <a:r>
              <a:rPr dirty="0" sz="1800" spc="-50" b="1">
                <a:latin typeface="Calibri"/>
                <a:cs typeface="Calibri"/>
              </a:rPr>
              <a:t>n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90" b="1">
                <a:latin typeface="Calibri"/>
                <a:cs typeface="Calibri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–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m</a:t>
            </a:r>
            <a:r>
              <a:rPr dirty="0" sz="1800" spc="-6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x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1</a:t>
            </a:r>
            <a:r>
              <a:rPr dirty="0" sz="1800" spc="-70">
                <a:latin typeface="Franklin Gothic Medium"/>
                <a:cs typeface="Franklin Gothic Medium"/>
              </a:rPr>
              <a:t>m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endParaRPr sz="1800">
              <a:latin typeface="Franklin Gothic Medium"/>
              <a:cs typeface="Franklin Gothic Medium"/>
            </a:endParaRPr>
          </a:p>
          <a:p>
            <a:pPr marL="248920" indent="-236220">
              <a:lnSpc>
                <a:spcPct val="100000"/>
              </a:lnSpc>
              <a:buFont typeface="Wingdings"/>
              <a:buChar char=""/>
              <a:tabLst>
                <a:tab pos="248920" algn="l"/>
              </a:tabLst>
            </a:pP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95" b="1">
                <a:latin typeface="Calibri"/>
                <a:cs typeface="Calibri"/>
              </a:rPr>
              <a:t>ś</a:t>
            </a:r>
            <a:r>
              <a:rPr dirty="0" sz="1800" spc="90" b="1">
                <a:latin typeface="Calibri"/>
                <a:cs typeface="Calibri"/>
              </a:rPr>
              <a:t>c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5" b="1">
                <a:latin typeface="Calibri"/>
                <a:cs typeface="Calibri"/>
              </a:rPr>
              <a:t>n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80" b="1">
                <a:latin typeface="Calibri"/>
                <a:cs typeface="Calibri"/>
              </a:rPr>
              <a:t>1</a:t>
            </a:r>
            <a:r>
              <a:rPr dirty="0" sz="1800" spc="50" b="1">
                <a:latin typeface="Calibri"/>
                <a:cs typeface="Calibri"/>
              </a:rPr>
              <a:t>,</a:t>
            </a:r>
            <a:r>
              <a:rPr dirty="0" sz="1800" spc="140" b="1">
                <a:latin typeface="Calibri"/>
                <a:cs typeface="Calibri"/>
              </a:rPr>
              <a:t>5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50" b="1">
                <a:latin typeface="Calibri"/>
                <a:cs typeface="Calibri"/>
              </a:rPr>
              <a:t>;</a:t>
            </a:r>
            <a:endParaRPr sz="1800">
              <a:latin typeface="Calibri"/>
              <a:cs typeface="Calibri"/>
            </a:endParaRPr>
          </a:p>
          <a:p>
            <a:pPr marL="247015" marR="1348105" indent="-234315">
              <a:lnSpc>
                <a:spcPct val="100000"/>
              </a:lnSpc>
              <a:buFont typeface="Wingdings"/>
              <a:buChar char=""/>
              <a:tabLst>
                <a:tab pos="248920" algn="l"/>
              </a:tabLst>
            </a:pP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10" b="1">
                <a:latin typeface="Calibri"/>
                <a:cs typeface="Calibri"/>
              </a:rPr>
              <a:t>b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5" b="1">
                <a:latin typeface="Calibri"/>
                <a:cs typeface="Calibri"/>
              </a:rPr>
              <a:t>ie</a:t>
            </a:r>
            <a:r>
              <a:rPr dirty="0" sz="1800" spc="80" b="1">
                <a:latin typeface="Calibri"/>
                <a:cs typeface="Calibri"/>
              </a:rPr>
              <a:t>s</a:t>
            </a:r>
            <a:r>
              <a:rPr dirty="0" sz="1800" spc="85" b="1">
                <a:latin typeface="Calibri"/>
                <a:cs typeface="Calibri"/>
              </a:rPr>
              <a:t>z</a:t>
            </a:r>
            <a:r>
              <a:rPr dirty="0" sz="1800" spc="50" b="1">
                <a:latin typeface="Calibri"/>
                <a:cs typeface="Calibri"/>
              </a:rPr>
              <a:t>cz</a:t>
            </a:r>
            <a:r>
              <a:rPr dirty="0" sz="1800" spc="5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5" b="1">
                <a:latin typeface="Calibri"/>
                <a:cs typeface="Calibri"/>
              </a:rPr>
              <a:t>i</a:t>
            </a:r>
            <a:r>
              <a:rPr dirty="0" sz="1800" spc="20" b="1">
                <a:latin typeface="Calibri"/>
                <a:cs typeface="Calibri"/>
              </a:rPr>
              <a:t>a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55" b="1">
                <a:latin typeface="Calibri"/>
                <a:cs typeface="Calibri"/>
              </a:rPr>
              <a:t>f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40" b="1">
                <a:latin typeface="Calibri"/>
                <a:cs typeface="Calibri"/>
              </a:rPr>
              <a:t>m</a:t>
            </a:r>
            <a:r>
              <a:rPr dirty="0" sz="1800" spc="15" b="1">
                <a:latin typeface="Calibri"/>
                <a:cs typeface="Calibri"/>
              </a:rPr>
              <a:t>a</a:t>
            </a:r>
            <a:r>
              <a:rPr dirty="0" sz="1800" spc="20" b="1">
                <a:latin typeface="Calibri"/>
                <a:cs typeface="Calibri"/>
              </a:rPr>
              <a:t>c</a:t>
            </a:r>
            <a:r>
              <a:rPr dirty="0" sz="1800" spc="15" b="1">
                <a:latin typeface="Calibri"/>
                <a:cs typeface="Calibri"/>
              </a:rPr>
              <a:t>j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um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5">
                <a:latin typeface="Franklin Gothic Medium"/>
                <a:cs typeface="Franklin Gothic Medium"/>
              </a:rPr>
              <a:t>es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10">
                <a:latin typeface="Franklin Gothic Medium"/>
                <a:cs typeface="Franklin Gothic Medium"/>
              </a:rPr>
              <a:t>one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j</a:t>
            </a:r>
            <a:r>
              <a:rPr dirty="0" sz="1800" spc="5">
                <a:latin typeface="Franklin Gothic Medium"/>
                <a:cs typeface="Franklin Gothic Medium"/>
              </a:rPr>
              <a:t>sc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s</a:t>
            </a:r>
            <a:r>
              <a:rPr dirty="0" sz="1800" spc="-10">
                <a:latin typeface="Franklin Gothic Medium"/>
                <a:cs typeface="Franklin Gothic Medium"/>
              </a:rPr>
              <a:t>tęp</a:t>
            </a:r>
            <a:r>
              <a:rPr dirty="0" sz="1800" spc="-60">
                <a:latin typeface="Franklin Gothic Medium"/>
                <a:cs typeface="Franklin Gothic Medium"/>
              </a:rPr>
              <a:t>n</a:t>
            </a:r>
            <a:r>
              <a:rPr dirty="0" sz="1800" spc="-75">
                <a:latin typeface="Franklin Gothic Medium"/>
                <a:cs typeface="Franklin Gothic Medium"/>
              </a:rPr>
              <a:t>ym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wó</a:t>
            </a:r>
            <a:r>
              <a:rPr dirty="0" sz="1800" spc="-15">
                <a:latin typeface="Franklin Gothic Medium"/>
                <a:cs typeface="Franklin Gothic Medium"/>
              </a:rPr>
              <a:t>z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i</a:t>
            </a:r>
            <a:r>
              <a:rPr dirty="0" sz="1800" spc="-65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 spc="-20">
                <a:latin typeface="Franklin Gothic Medium"/>
                <a:cs typeface="Franklin Gothic Medium"/>
              </a:rPr>
              <a:t>idzkiego,</a:t>
            </a:r>
            <a:r>
              <a:rPr dirty="0" sz="1800" spc="3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na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wy</a:t>
            </a:r>
            <a:r>
              <a:rPr dirty="0" sz="1800" spc="-25">
                <a:latin typeface="Franklin Gothic Medium"/>
                <a:cs typeface="Franklin Gothic Medium"/>
              </a:rPr>
              <a:t>s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ośc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0</a:t>
            </a:r>
            <a:r>
              <a:rPr dirty="0" sz="1800" spc="5">
                <a:latin typeface="Franklin Gothic Medium"/>
                <a:cs typeface="Franklin Gothic Medium"/>
              </a:rPr>
              <a:t>,</a:t>
            </a:r>
            <a:r>
              <a:rPr dirty="0" sz="1800" spc="-30">
                <a:latin typeface="Franklin Gothic Medium"/>
                <a:cs typeface="Franklin Gothic Medium"/>
              </a:rPr>
              <a:t>9m.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7654" rIns="0" bIns="0" rtlCol="0" vert="horz">
            <a:spAutoFit/>
          </a:bodyPr>
          <a:lstStyle/>
          <a:p>
            <a:pPr marL="180975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WA</a:t>
            </a:r>
            <a:r>
              <a:rPr dirty="0" sz="2000" spc="-35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UNKI</a:t>
            </a:r>
            <a:r>
              <a:rPr dirty="0" sz="2000" spc="-50" b="1">
                <a:latin typeface="Arial Black"/>
                <a:cs typeface="Arial Black"/>
              </a:rPr>
              <a:t> </a:t>
            </a:r>
            <a:r>
              <a:rPr dirty="0" sz="2000" spc="-5" b="1">
                <a:latin typeface="Arial Black"/>
                <a:cs typeface="Arial Black"/>
              </a:rPr>
              <a:t>T</a:t>
            </a:r>
            <a:r>
              <a:rPr dirty="0" sz="2000" spc="5" b="1">
                <a:latin typeface="Arial Black"/>
                <a:cs typeface="Arial Black"/>
              </a:rPr>
              <a:t>E</a:t>
            </a:r>
            <a:r>
              <a:rPr dirty="0" sz="2000" b="1">
                <a:latin typeface="Arial Black"/>
                <a:cs typeface="Arial Black"/>
              </a:rPr>
              <a:t>CHNI</a:t>
            </a:r>
            <a:r>
              <a:rPr dirty="0" sz="2000" spc="-15" b="1">
                <a:latin typeface="Arial Black"/>
                <a:cs typeface="Arial Black"/>
              </a:rPr>
              <a:t>C</a:t>
            </a:r>
            <a:r>
              <a:rPr dirty="0" sz="2000" spc="-5" b="1">
                <a:latin typeface="Arial Black"/>
                <a:cs typeface="Arial Black"/>
              </a:rPr>
              <a:t>ZNE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034" y="726694"/>
            <a:ext cx="7571105" cy="689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600" spc="-30" b="1">
                <a:solidFill>
                  <a:srgbClr val="9D032A"/>
                </a:solidFill>
                <a:latin typeface="Arial Black"/>
                <a:cs typeface="Arial Black"/>
              </a:rPr>
              <a:t>L</a:t>
            </a:r>
            <a:r>
              <a:rPr dirty="0" sz="1600" spc="-5" b="1">
                <a:solidFill>
                  <a:srgbClr val="9D032A"/>
                </a:solidFill>
                <a:latin typeface="Arial Black"/>
                <a:cs typeface="Arial Black"/>
              </a:rPr>
              <a:t>OK</a:t>
            </a:r>
            <a:r>
              <a:rPr dirty="0" sz="1600" spc="-15" b="1">
                <a:solidFill>
                  <a:srgbClr val="9D032A"/>
                </a:solidFill>
                <a:latin typeface="Arial Black"/>
                <a:cs typeface="Arial Black"/>
              </a:rPr>
              <a:t>A</a:t>
            </a:r>
            <a:r>
              <a:rPr dirty="0" sz="1600" spc="-5" b="1">
                <a:solidFill>
                  <a:srgbClr val="9D032A"/>
                </a:solidFill>
                <a:latin typeface="Arial Black"/>
                <a:cs typeface="Arial Black"/>
              </a:rPr>
              <a:t>L</a:t>
            </a:r>
            <a:r>
              <a:rPr dirty="0" sz="1600" spc="1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600" spc="-15" b="1">
                <a:solidFill>
                  <a:srgbClr val="9D032A"/>
                </a:solidFill>
                <a:latin typeface="Arial Black"/>
                <a:cs typeface="Arial Black"/>
              </a:rPr>
              <a:t>D</a:t>
            </a:r>
            <a:r>
              <a:rPr dirty="0" sz="1600" spc="-5" b="1">
                <a:solidFill>
                  <a:srgbClr val="9D032A"/>
                </a:solidFill>
                <a:latin typeface="Arial Black"/>
                <a:cs typeface="Arial Black"/>
              </a:rPr>
              <a:t>OS</a:t>
            </a:r>
            <a:r>
              <a:rPr dirty="0" sz="1600" spc="-65" b="1">
                <a:solidFill>
                  <a:srgbClr val="9D032A"/>
                </a:solidFill>
                <a:latin typeface="Arial Black"/>
                <a:cs typeface="Arial Black"/>
              </a:rPr>
              <a:t>T</a:t>
            </a:r>
            <a:r>
              <a:rPr dirty="0" sz="1600" spc="-5" b="1">
                <a:solidFill>
                  <a:srgbClr val="9D032A"/>
                </a:solidFill>
                <a:latin typeface="Arial Black"/>
                <a:cs typeface="Arial Black"/>
              </a:rPr>
              <a:t>OS</a:t>
            </a:r>
            <a:r>
              <a:rPr dirty="0" sz="1600" spc="-25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1600" spc="-5" b="1">
                <a:solidFill>
                  <a:srgbClr val="9D032A"/>
                </a:solidFill>
                <a:latin typeface="Arial Black"/>
                <a:cs typeface="Arial Black"/>
              </a:rPr>
              <a:t>W</a:t>
            </a:r>
            <a:r>
              <a:rPr dirty="0" sz="1600" spc="-15" b="1">
                <a:solidFill>
                  <a:srgbClr val="9D032A"/>
                </a:solidFill>
                <a:latin typeface="Arial Black"/>
                <a:cs typeface="Arial Black"/>
              </a:rPr>
              <a:t>A</a:t>
            </a:r>
            <a:r>
              <a:rPr dirty="0" sz="1600" spc="0" b="1">
                <a:solidFill>
                  <a:srgbClr val="9D032A"/>
                </a:solidFill>
                <a:latin typeface="Arial Black"/>
                <a:cs typeface="Arial Black"/>
              </a:rPr>
              <a:t>N</a:t>
            </a:r>
            <a:r>
              <a:rPr dirty="0" sz="1600" spc="-5" b="1">
                <a:solidFill>
                  <a:srgbClr val="9D032A"/>
                </a:solidFill>
                <a:latin typeface="Arial Black"/>
                <a:cs typeface="Arial Black"/>
              </a:rPr>
              <a:t>Y</a:t>
            </a:r>
            <a:r>
              <a:rPr dirty="0" sz="1600" spc="5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600" spc="-15" b="1">
                <a:solidFill>
                  <a:srgbClr val="9D032A"/>
                </a:solidFill>
                <a:latin typeface="Arial Black"/>
                <a:cs typeface="Arial Black"/>
              </a:rPr>
              <a:t>D</a:t>
            </a:r>
            <a:r>
              <a:rPr dirty="0" sz="1600" spc="-5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1600" spc="3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600" spc="-10" b="1">
                <a:solidFill>
                  <a:srgbClr val="9D032A"/>
                </a:solidFill>
                <a:latin typeface="Arial Black"/>
                <a:cs typeface="Arial Black"/>
              </a:rPr>
              <a:t>P</a:t>
            </a:r>
            <a:r>
              <a:rPr dirty="0" sz="1600" spc="-40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1600" spc="-10" b="1">
                <a:solidFill>
                  <a:srgbClr val="9D032A"/>
                </a:solidFill>
                <a:latin typeface="Arial Black"/>
                <a:cs typeface="Arial Black"/>
              </a:rPr>
              <a:t>T</a:t>
            </a:r>
            <a:r>
              <a:rPr dirty="0" sz="1600" spc="-15" b="1">
                <a:solidFill>
                  <a:srgbClr val="9D032A"/>
                </a:solidFill>
                <a:latin typeface="Arial Black"/>
                <a:cs typeface="Arial Black"/>
              </a:rPr>
              <a:t>R</a:t>
            </a:r>
            <a:r>
              <a:rPr dirty="0" sz="1600" spc="-10" b="1">
                <a:solidFill>
                  <a:srgbClr val="9D032A"/>
                </a:solidFill>
                <a:latin typeface="Arial Black"/>
                <a:cs typeface="Arial Black"/>
              </a:rPr>
              <a:t>ZE</a:t>
            </a:r>
            <a:r>
              <a:rPr dirty="0" sz="1600" spc="-5" b="1">
                <a:solidFill>
                  <a:srgbClr val="9D032A"/>
                </a:solidFill>
                <a:latin typeface="Arial Black"/>
                <a:cs typeface="Arial Black"/>
              </a:rPr>
              <a:t>B</a:t>
            </a:r>
            <a:r>
              <a:rPr dirty="0" sz="1600" spc="1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600" spc="-5" b="1">
                <a:solidFill>
                  <a:srgbClr val="9D032A"/>
                </a:solidFill>
                <a:latin typeface="Arial Black"/>
                <a:cs typeface="Arial Black"/>
              </a:rPr>
              <a:t>OSÓB</a:t>
            </a:r>
            <a:r>
              <a:rPr dirty="0" sz="1600" spc="3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600" spc="-5" b="1">
                <a:solidFill>
                  <a:srgbClr val="9D032A"/>
                </a:solidFill>
                <a:latin typeface="Arial Black"/>
                <a:cs typeface="Arial Black"/>
              </a:rPr>
              <a:t>NIEPEŁNOSPRAWN</a:t>
            </a:r>
            <a:r>
              <a:rPr dirty="0" sz="1600" spc="-95" b="1">
                <a:solidFill>
                  <a:srgbClr val="9D032A"/>
                </a:solidFill>
                <a:latin typeface="Arial Black"/>
                <a:cs typeface="Arial Black"/>
              </a:rPr>
              <a:t>Y</a:t>
            </a:r>
            <a:r>
              <a:rPr dirty="0" sz="1600" spc="-15" b="1">
                <a:solidFill>
                  <a:srgbClr val="9D032A"/>
                </a:solidFill>
                <a:latin typeface="Arial Black"/>
                <a:cs typeface="Arial Black"/>
              </a:rPr>
              <a:t>C</a:t>
            </a:r>
            <a:r>
              <a:rPr dirty="0" sz="1600" spc="-5" b="1">
                <a:solidFill>
                  <a:srgbClr val="9D032A"/>
                </a:solidFill>
                <a:latin typeface="Arial Black"/>
                <a:cs typeface="Arial Black"/>
              </a:rPr>
              <a:t>H</a:t>
            </a:r>
            <a:endParaRPr sz="1600">
              <a:latin typeface="Arial Black"/>
              <a:cs typeface="Arial Black"/>
            </a:endParaRPr>
          </a:p>
          <a:p>
            <a:pPr algn="ctr" marL="116839" marR="200025">
              <a:lnSpc>
                <a:spcPct val="100000"/>
              </a:lnSpc>
              <a:spcBef>
                <a:spcPts val="625"/>
              </a:spcBef>
            </a:pPr>
            <a:r>
              <a:rPr dirty="0" sz="1200" spc="5">
                <a:latin typeface="Franklin Gothic Medium"/>
                <a:cs typeface="Franklin Gothic Medium"/>
              </a:rPr>
              <a:t>N</a:t>
            </a:r>
            <a:r>
              <a:rPr dirty="0" sz="1200" spc="-15">
                <a:latin typeface="Franklin Gothic Medium"/>
                <a:cs typeface="Franklin Gothic Medium"/>
              </a:rPr>
              <a:t>a</a:t>
            </a:r>
            <a:r>
              <a:rPr dirty="0" sz="1200" spc="-15">
                <a:latin typeface="Franklin Gothic Medium"/>
                <a:cs typeface="Franklin Gothic Medium"/>
              </a:rPr>
              <a:t> </a:t>
            </a:r>
            <a:r>
              <a:rPr dirty="0" sz="1200" spc="-5">
                <a:latin typeface="Franklin Gothic Medium"/>
                <a:cs typeface="Franklin Gothic Medium"/>
              </a:rPr>
              <a:t>pod</a:t>
            </a:r>
            <a:r>
              <a:rPr dirty="0" sz="1200" spc="-15">
                <a:latin typeface="Franklin Gothic Medium"/>
                <a:cs typeface="Franklin Gothic Medium"/>
              </a:rPr>
              <a:t>s</a:t>
            </a:r>
            <a:r>
              <a:rPr dirty="0" sz="1200" spc="-15">
                <a:latin typeface="Franklin Gothic Medium"/>
                <a:cs typeface="Franklin Gothic Medium"/>
              </a:rPr>
              <a:t>t</a:t>
            </a:r>
            <a:r>
              <a:rPr dirty="0" sz="1200" spc="-45">
                <a:latin typeface="Franklin Gothic Medium"/>
                <a:cs typeface="Franklin Gothic Medium"/>
              </a:rPr>
              <a:t>a</a:t>
            </a:r>
            <a:r>
              <a:rPr dirty="0" sz="1200" spc="-45">
                <a:latin typeface="Franklin Gothic Medium"/>
                <a:cs typeface="Franklin Gothic Medium"/>
              </a:rPr>
              <a:t>w</a:t>
            </a:r>
            <a:r>
              <a:rPr dirty="0" sz="1200" spc="-15">
                <a:latin typeface="Franklin Gothic Medium"/>
                <a:cs typeface="Franklin Gothic Medium"/>
              </a:rPr>
              <a:t>ie</a:t>
            </a:r>
            <a:r>
              <a:rPr dirty="0" sz="1200" spc="20">
                <a:latin typeface="Franklin Gothic Medium"/>
                <a:cs typeface="Franklin Gothic Medium"/>
              </a:rPr>
              <a:t> </a:t>
            </a:r>
            <a:r>
              <a:rPr dirty="0" sz="1200" spc="-30">
                <a:latin typeface="Franklin Gothic Medium"/>
                <a:cs typeface="Franklin Gothic Medium"/>
              </a:rPr>
              <a:t>r</a:t>
            </a:r>
            <a:r>
              <a:rPr dirty="0" sz="1200" spc="-5">
                <a:latin typeface="Franklin Gothic Medium"/>
                <a:cs typeface="Franklin Gothic Medium"/>
              </a:rPr>
              <a:t>oz</a:t>
            </a:r>
            <a:r>
              <a:rPr dirty="0" sz="1200" spc="-15">
                <a:latin typeface="Franklin Gothic Medium"/>
                <a:cs typeface="Franklin Gothic Medium"/>
              </a:rPr>
              <a:t>p</a:t>
            </a:r>
            <a:r>
              <a:rPr dirty="0" sz="1200" spc="-10">
                <a:latin typeface="Franklin Gothic Medium"/>
                <a:cs typeface="Franklin Gothic Medium"/>
              </a:rPr>
              <a:t>o</a:t>
            </a:r>
            <a:r>
              <a:rPr dirty="0" sz="1200" spc="0">
                <a:latin typeface="Franklin Gothic Medium"/>
                <a:cs typeface="Franklin Gothic Medium"/>
              </a:rPr>
              <a:t>r</a:t>
            </a:r>
            <a:r>
              <a:rPr dirty="0" sz="1200">
                <a:latin typeface="Franklin Gothic Medium"/>
                <a:cs typeface="Franklin Gothic Medium"/>
              </a:rPr>
              <a:t>z</a:t>
            </a:r>
            <a:r>
              <a:rPr dirty="0" sz="1200" spc="-5">
                <a:latin typeface="Franklin Gothic Medium"/>
                <a:cs typeface="Franklin Gothic Medium"/>
              </a:rPr>
              <a:t>ądze</a:t>
            </a:r>
            <a:r>
              <a:rPr dirty="0" sz="1200" spc="-10">
                <a:latin typeface="Franklin Gothic Medium"/>
                <a:cs typeface="Franklin Gothic Medium"/>
              </a:rPr>
              <a:t>n</a:t>
            </a:r>
            <a:r>
              <a:rPr dirty="0" sz="1200" spc="-20">
                <a:latin typeface="Franklin Gothic Medium"/>
                <a:cs typeface="Franklin Gothic Medium"/>
              </a:rPr>
              <a:t>ia</a:t>
            </a:r>
            <a:r>
              <a:rPr dirty="0" sz="1200" spc="45">
                <a:latin typeface="Franklin Gothic Medium"/>
                <a:cs typeface="Franklin Gothic Medium"/>
              </a:rPr>
              <a:t> </a:t>
            </a:r>
            <a:r>
              <a:rPr dirty="0" sz="1200" spc="-5">
                <a:latin typeface="Franklin Gothic Medium"/>
                <a:cs typeface="Franklin Gothic Medium"/>
              </a:rPr>
              <a:t>Mi</a:t>
            </a:r>
            <a:r>
              <a:rPr dirty="0" sz="1200" spc="-5">
                <a:latin typeface="Franklin Gothic Medium"/>
                <a:cs typeface="Franklin Gothic Medium"/>
              </a:rPr>
              <a:t>ni</a:t>
            </a:r>
            <a:r>
              <a:rPr dirty="0" sz="1200" spc="-15">
                <a:latin typeface="Franklin Gothic Medium"/>
                <a:cs typeface="Franklin Gothic Medium"/>
              </a:rPr>
              <a:t>s</a:t>
            </a:r>
            <a:r>
              <a:rPr dirty="0" sz="1200" spc="-15">
                <a:latin typeface="Franklin Gothic Medium"/>
                <a:cs typeface="Franklin Gothic Medium"/>
              </a:rPr>
              <a:t>tra</a:t>
            </a:r>
            <a:r>
              <a:rPr dirty="0" sz="1200" spc="10">
                <a:latin typeface="Franklin Gothic Medium"/>
                <a:cs typeface="Franklin Gothic Medium"/>
              </a:rPr>
              <a:t> </a:t>
            </a:r>
            <a:r>
              <a:rPr dirty="0" sz="1200" spc="-10">
                <a:latin typeface="Franklin Gothic Medium"/>
                <a:cs typeface="Franklin Gothic Medium"/>
              </a:rPr>
              <a:t>Infra</a:t>
            </a:r>
            <a:r>
              <a:rPr dirty="0" sz="1200" spc="-20">
                <a:latin typeface="Franklin Gothic Medium"/>
                <a:cs typeface="Franklin Gothic Medium"/>
              </a:rPr>
              <a:t>s</a:t>
            </a:r>
            <a:r>
              <a:rPr dirty="0" sz="1200" spc="-15">
                <a:latin typeface="Franklin Gothic Medium"/>
                <a:cs typeface="Franklin Gothic Medium"/>
              </a:rPr>
              <a:t>truktu</a:t>
            </a:r>
            <a:r>
              <a:rPr dirty="0" sz="1200" spc="20">
                <a:latin typeface="Franklin Gothic Medium"/>
                <a:cs typeface="Franklin Gothic Medium"/>
              </a:rPr>
              <a:t>r</a:t>
            </a:r>
            <a:r>
              <a:rPr dirty="0" sz="1200" spc="-35">
                <a:latin typeface="Franklin Gothic Medium"/>
                <a:cs typeface="Franklin Gothic Medium"/>
              </a:rPr>
              <a:t>y</a:t>
            </a:r>
            <a:r>
              <a:rPr dirty="0" sz="1200" spc="35">
                <a:latin typeface="Franklin Gothic Medium"/>
                <a:cs typeface="Franklin Gothic Medium"/>
              </a:rPr>
              <a:t> </a:t>
            </a:r>
            <a:r>
              <a:rPr dirty="0" sz="1200" spc="5">
                <a:latin typeface="Franklin Gothic Medium"/>
                <a:cs typeface="Franklin Gothic Medium"/>
              </a:rPr>
              <a:t>z</a:t>
            </a:r>
            <a:r>
              <a:rPr dirty="0" sz="1200" spc="5">
                <a:latin typeface="Franklin Gothic Medium"/>
                <a:cs typeface="Franklin Gothic Medium"/>
              </a:rPr>
              <a:t> </a:t>
            </a:r>
            <a:r>
              <a:rPr dirty="0" sz="1200" spc="-10">
                <a:latin typeface="Franklin Gothic Medium"/>
                <a:cs typeface="Franklin Gothic Medium"/>
              </a:rPr>
              <a:t>dnia</a:t>
            </a:r>
            <a:r>
              <a:rPr dirty="0" sz="1200">
                <a:latin typeface="Franklin Gothic Medium"/>
                <a:cs typeface="Franklin Gothic Medium"/>
              </a:rPr>
              <a:t> 29</a:t>
            </a:r>
            <a:r>
              <a:rPr dirty="0" sz="1200" spc="-10">
                <a:latin typeface="Franklin Gothic Medium"/>
                <a:cs typeface="Franklin Gothic Medium"/>
              </a:rPr>
              <a:t> </a:t>
            </a:r>
            <a:r>
              <a:rPr dirty="0" sz="1200" spc="-15">
                <a:latin typeface="Franklin Gothic Medium"/>
                <a:cs typeface="Franklin Gothic Medium"/>
              </a:rPr>
              <a:t>lipca</a:t>
            </a:r>
            <a:r>
              <a:rPr dirty="0" sz="1200">
                <a:latin typeface="Franklin Gothic Medium"/>
                <a:cs typeface="Franklin Gothic Medium"/>
              </a:rPr>
              <a:t> </a:t>
            </a:r>
            <a:r>
              <a:rPr dirty="0" sz="1200" spc="5">
                <a:latin typeface="Franklin Gothic Medium"/>
                <a:cs typeface="Franklin Gothic Medium"/>
              </a:rPr>
              <a:t>2</a:t>
            </a:r>
            <a:r>
              <a:rPr dirty="0" sz="1200" spc="-45">
                <a:latin typeface="Franklin Gothic Medium"/>
                <a:cs typeface="Franklin Gothic Medium"/>
              </a:rPr>
              <a:t>0</a:t>
            </a:r>
            <a:r>
              <a:rPr dirty="0" sz="1200" spc="-20">
                <a:latin typeface="Franklin Gothic Medium"/>
                <a:cs typeface="Franklin Gothic Medium"/>
              </a:rPr>
              <a:t>1</a:t>
            </a:r>
            <a:r>
              <a:rPr dirty="0" sz="1200">
                <a:latin typeface="Franklin Gothic Medium"/>
                <a:cs typeface="Franklin Gothic Medium"/>
              </a:rPr>
              <a:t>1</a:t>
            </a:r>
            <a:r>
              <a:rPr dirty="0" sz="1200" spc="-25">
                <a:latin typeface="Franklin Gothic Medium"/>
                <a:cs typeface="Franklin Gothic Medium"/>
              </a:rPr>
              <a:t> </a:t>
            </a:r>
            <a:r>
              <a:rPr dirty="0" sz="1200" spc="-65">
                <a:latin typeface="Franklin Gothic Medium"/>
                <a:cs typeface="Franklin Gothic Medium"/>
              </a:rPr>
              <a:t>r</a:t>
            </a:r>
            <a:r>
              <a:rPr dirty="0" sz="1200" spc="10">
                <a:latin typeface="Franklin Gothic Medium"/>
                <a:cs typeface="Franklin Gothic Medium"/>
              </a:rPr>
              <a:t>.</a:t>
            </a:r>
            <a:r>
              <a:rPr dirty="0" sz="1200">
                <a:latin typeface="Franklin Gothic Medium"/>
                <a:cs typeface="Franklin Gothic Medium"/>
              </a:rPr>
              <a:t> </a:t>
            </a:r>
            <a:r>
              <a:rPr dirty="0" sz="1200" spc="-40">
                <a:latin typeface="Franklin Gothic Medium"/>
                <a:cs typeface="Franklin Gothic Medium"/>
              </a:rPr>
              <a:t>w</a:t>
            </a:r>
            <a:r>
              <a:rPr dirty="0" sz="1200" spc="-5">
                <a:latin typeface="Franklin Gothic Medium"/>
                <a:cs typeface="Franklin Gothic Medium"/>
              </a:rPr>
              <a:t> </a:t>
            </a:r>
            <a:r>
              <a:rPr dirty="0" sz="1200" spc="5">
                <a:latin typeface="Franklin Gothic Medium"/>
                <a:cs typeface="Franklin Gothic Medium"/>
              </a:rPr>
              <a:t>s</a:t>
            </a:r>
            <a:r>
              <a:rPr dirty="0" sz="1200" spc="-15">
                <a:latin typeface="Franklin Gothic Medium"/>
                <a:cs typeface="Franklin Gothic Medium"/>
              </a:rPr>
              <a:t>p</a:t>
            </a:r>
            <a:r>
              <a:rPr dirty="0" sz="1200" spc="-10">
                <a:latin typeface="Franklin Gothic Medium"/>
                <a:cs typeface="Franklin Gothic Medium"/>
              </a:rPr>
              <a:t>r</a:t>
            </a:r>
            <a:r>
              <a:rPr dirty="0" sz="1200" spc="-40">
                <a:latin typeface="Franklin Gothic Medium"/>
                <a:cs typeface="Franklin Gothic Medium"/>
              </a:rPr>
              <a:t>a</a:t>
            </a:r>
            <a:r>
              <a:rPr dirty="0" sz="1200" spc="-45">
                <a:latin typeface="Franklin Gothic Medium"/>
                <a:cs typeface="Franklin Gothic Medium"/>
              </a:rPr>
              <a:t>w</a:t>
            </a:r>
            <a:r>
              <a:rPr dirty="0" sz="1200" spc="-15">
                <a:latin typeface="Franklin Gothic Medium"/>
                <a:cs typeface="Franklin Gothic Medium"/>
              </a:rPr>
              <a:t>ie</a:t>
            </a:r>
            <a:r>
              <a:rPr dirty="0" sz="1200" spc="20">
                <a:latin typeface="Franklin Gothic Medium"/>
                <a:cs typeface="Franklin Gothic Medium"/>
              </a:rPr>
              <a:t> </a:t>
            </a:r>
            <a:r>
              <a:rPr dirty="0" sz="1200" spc="-20">
                <a:latin typeface="Franklin Gothic Medium"/>
                <a:cs typeface="Franklin Gothic Medium"/>
              </a:rPr>
              <a:t>lo</a:t>
            </a:r>
            <a:r>
              <a:rPr dirty="0" sz="1200" spc="-45">
                <a:latin typeface="Franklin Gothic Medium"/>
                <a:cs typeface="Franklin Gothic Medium"/>
              </a:rPr>
              <a:t>k</a:t>
            </a:r>
            <a:r>
              <a:rPr dirty="0" sz="1200" spc="-20">
                <a:latin typeface="Franklin Gothic Medium"/>
                <a:cs typeface="Franklin Gothic Medium"/>
              </a:rPr>
              <a:t>ali</a:t>
            </a:r>
            <a:r>
              <a:rPr dirty="0" sz="1200" spc="10">
                <a:latin typeface="Franklin Gothic Medium"/>
                <a:cs typeface="Franklin Gothic Medium"/>
              </a:rPr>
              <a:t> </a:t>
            </a:r>
            <a:r>
              <a:rPr dirty="0" sz="1200" spc="-10">
                <a:latin typeface="Franklin Gothic Medium"/>
                <a:cs typeface="Franklin Gothic Medium"/>
              </a:rPr>
              <a:t>o</a:t>
            </a:r>
            <a:r>
              <a:rPr dirty="0" sz="1200" spc="-20">
                <a:latin typeface="Franklin Gothic Medium"/>
                <a:cs typeface="Franklin Gothic Medium"/>
              </a:rPr>
              <a:t>b</a:t>
            </a:r>
            <a:r>
              <a:rPr dirty="0" sz="1200" spc="-60">
                <a:latin typeface="Franklin Gothic Medium"/>
                <a:cs typeface="Franklin Gothic Medium"/>
              </a:rPr>
              <a:t>w</a:t>
            </a:r>
            <a:r>
              <a:rPr dirty="0" sz="1200" spc="-10">
                <a:latin typeface="Franklin Gothic Medium"/>
                <a:cs typeface="Franklin Gothic Medium"/>
              </a:rPr>
              <a:t>od</a:t>
            </a:r>
            <a:r>
              <a:rPr dirty="0" sz="1200" spc="-25">
                <a:latin typeface="Franklin Gothic Medium"/>
                <a:cs typeface="Franklin Gothic Medium"/>
              </a:rPr>
              <a:t>o</a:t>
            </a:r>
            <a:r>
              <a:rPr dirty="0" sz="1200" spc="-45">
                <a:latin typeface="Franklin Gothic Medium"/>
                <a:cs typeface="Franklin Gothic Medium"/>
              </a:rPr>
              <a:t>w</a:t>
            </a:r>
            <a:r>
              <a:rPr dirty="0" sz="1200" spc="-45">
                <a:latin typeface="Franklin Gothic Medium"/>
                <a:cs typeface="Franklin Gothic Medium"/>
              </a:rPr>
              <a:t>y</a:t>
            </a:r>
            <a:r>
              <a:rPr dirty="0" sz="1200">
                <a:latin typeface="Franklin Gothic Medium"/>
                <a:cs typeface="Franklin Gothic Medium"/>
              </a:rPr>
              <a:t>c</a:t>
            </a:r>
            <a:r>
              <a:rPr dirty="0" sz="1200" spc="-5">
                <a:latin typeface="Franklin Gothic Medium"/>
                <a:cs typeface="Franklin Gothic Medium"/>
              </a:rPr>
              <a:t>h</a:t>
            </a:r>
            <a:r>
              <a:rPr dirty="0" sz="1200">
                <a:latin typeface="Franklin Gothic Medium"/>
                <a:cs typeface="Franklin Gothic Medium"/>
              </a:rPr>
              <a:t> </a:t>
            </a:r>
            <a:r>
              <a:rPr dirty="0" sz="1200" spc="-70">
                <a:latin typeface="Franklin Gothic Medium"/>
                <a:cs typeface="Franklin Gothic Medium"/>
              </a:rPr>
              <a:t>k</a:t>
            </a:r>
            <a:r>
              <a:rPr dirty="0" sz="1200" spc="-25">
                <a:latin typeface="Franklin Gothic Medium"/>
                <a:cs typeface="Franklin Gothic Medium"/>
              </a:rPr>
              <a:t>omi</a:t>
            </a:r>
            <a:r>
              <a:rPr dirty="0" sz="1200" spc="-30">
                <a:latin typeface="Franklin Gothic Medium"/>
                <a:cs typeface="Franklin Gothic Medium"/>
              </a:rPr>
              <a:t>s</a:t>
            </a:r>
            <a:r>
              <a:rPr dirty="0" sz="1200" spc="-20">
                <a:latin typeface="Franklin Gothic Medium"/>
                <a:cs typeface="Franklin Gothic Medium"/>
              </a:rPr>
              <a:t>ji</a:t>
            </a:r>
            <a:r>
              <a:rPr dirty="0" sz="1200" spc="-20">
                <a:latin typeface="Franklin Gothic Medium"/>
                <a:cs typeface="Franklin Gothic Medium"/>
              </a:rPr>
              <a:t> </a:t>
            </a:r>
            <a:r>
              <a:rPr dirty="0" sz="1200" spc="-45">
                <a:latin typeface="Franklin Gothic Medium"/>
                <a:cs typeface="Franklin Gothic Medium"/>
              </a:rPr>
              <a:t>w</a:t>
            </a:r>
            <a:r>
              <a:rPr dirty="0" sz="1200" spc="-35">
                <a:latin typeface="Franklin Gothic Medium"/>
                <a:cs typeface="Franklin Gothic Medium"/>
              </a:rPr>
              <a:t>y</a:t>
            </a:r>
            <a:r>
              <a:rPr dirty="0" sz="1200" spc="-5">
                <a:latin typeface="Franklin Gothic Medium"/>
                <a:cs typeface="Franklin Gothic Medium"/>
              </a:rPr>
              <a:t>b</a:t>
            </a:r>
            <a:r>
              <a:rPr dirty="0" sz="1200" spc="-10">
                <a:latin typeface="Franklin Gothic Medium"/>
                <a:cs typeface="Franklin Gothic Medium"/>
              </a:rPr>
              <a:t>o</a:t>
            </a:r>
            <a:r>
              <a:rPr dirty="0" sz="1200" spc="-20">
                <a:latin typeface="Franklin Gothic Medium"/>
                <a:cs typeface="Franklin Gothic Medium"/>
              </a:rPr>
              <a:t>r</a:t>
            </a:r>
            <a:r>
              <a:rPr dirty="0" sz="1200">
                <a:latin typeface="Franklin Gothic Medium"/>
                <a:cs typeface="Franklin Gothic Medium"/>
              </a:rPr>
              <a:t>c</a:t>
            </a:r>
            <a:r>
              <a:rPr dirty="0" sz="1200">
                <a:latin typeface="Franklin Gothic Medium"/>
                <a:cs typeface="Franklin Gothic Medium"/>
              </a:rPr>
              <a:t>z</a:t>
            </a:r>
            <a:r>
              <a:rPr dirty="0" sz="1200" spc="-45">
                <a:latin typeface="Franklin Gothic Medium"/>
                <a:cs typeface="Franklin Gothic Medium"/>
              </a:rPr>
              <a:t>y</a:t>
            </a:r>
            <a:r>
              <a:rPr dirty="0" sz="1200">
                <a:latin typeface="Franklin Gothic Medium"/>
                <a:cs typeface="Franklin Gothic Medium"/>
              </a:rPr>
              <a:t>c</a:t>
            </a:r>
            <a:r>
              <a:rPr dirty="0" sz="1200" spc="-5">
                <a:latin typeface="Franklin Gothic Medium"/>
                <a:cs typeface="Franklin Gothic Medium"/>
              </a:rPr>
              <a:t>h</a:t>
            </a:r>
            <a:r>
              <a:rPr dirty="0" sz="1200">
                <a:latin typeface="Franklin Gothic Medium"/>
                <a:cs typeface="Franklin Gothic Medium"/>
              </a:rPr>
              <a:t> </a:t>
            </a:r>
            <a:r>
              <a:rPr dirty="0" sz="1200">
                <a:latin typeface="Franklin Gothic Medium"/>
                <a:cs typeface="Franklin Gothic Medium"/>
              </a:rPr>
              <a:t>do</a:t>
            </a:r>
            <a:r>
              <a:rPr dirty="0" sz="1200" spc="-5">
                <a:latin typeface="Franklin Gothic Medium"/>
                <a:cs typeface="Franklin Gothic Medium"/>
              </a:rPr>
              <a:t>s</a:t>
            </a:r>
            <a:r>
              <a:rPr dirty="0" sz="1200" spc="-30">
                <a:latin typeface="Franklin Gothic Medium"/>
                <a:cs typeface="Franklin Gothic Medium"/>
              </a:rPr>
              <a:t>t</a:t>
            </a:r>
            <a:r>
              <a:rPr dirty="0" sz="1200">
                <a:latin typeface="Franklin Gothic Medium"/>
                <a:cs typeface="Franklin Gothic Medium"/>
              </a:rPr>
              <a:t>o</a:t>
            </a:r>
            <a:r>
              <a:rPr dirty="0" sz="1200" spc="-5">
                <a:latin typeface="Franklin Gothic Medium"/>
                <a:cs typeface="Franklin Gothic Medium"/>
              </a:rPr>
              <a:t>s</a:t>
            </a:r>
            <a:r>
              <a:rPr dirty="0" sz="1200" spc="-30">
                <a:latin typeface="Franklin Gothic Medium"/>
                <a:cs typeface="Franklin Gothic Medium"/>
              </a:rPr>
              <a:t>o</a:t>
            </a:r>
            <a:r>
              <a:rPr dirty="0" sz="1200" spc="-60">
                <a:latin typeface="Franklin Gothic Medium"/>
                <a:cs typeface="Franklin Gothic Medium"/>
              </a:rPr>
              <a:t>w</a:t>
            </a:r>
            <a:r>
              <a:rPr dirty="0" sz="1200" spc="-10">
                <a:latin typeface="Franklin Gothic Medium"/>
                <a:cs typeface="Franklin Gothic Medium"/>
              </a:rPr>
              <a:t>a</a:t>
            </a:r>
            <a:r>
              <a:rPr dirty="0" sz="1200" spc="-40">
                <a:latin typeface="Franklin Gothic Medium"/>
                <a:cs typeface="Franklin Gothic Medium"/>
              </a:rPr>
              <a:t>n</a:t>
            </a:r>
            <a:r>
              <a:rPr dirty="0" sz="1200" spc="-45">
                <a:latin typeface="Franklin Gothic Medium"/>
                <a:cs typeface="Franklin Gothic Medium"/>
              </a:rPr>
              <a:t>y</a:t>
            </a:r>
            <a:r>
              <a:rPr dirty="0" sz="1200">
                <a:latin typeface="Franklin Gothic Medium"/>
                <a:cs typeface="Franklin Gothic Medium"/>
              </a:rPr>
              <a:t>c</a:t>
            </a:r>
            <a:r>
              <a:rPr dirty="0" sz="1200" spc="-5">
                <a:latin typeface="Franklin Gothic Medium"/>
                <a:cs typeface="Franklin Gothic Medium"/>
              </a:rPr>
              <a:t>h</a:t>
            </a:r>
            <a:r>
              <a:rPr dirty="0" sz="1200" spc="20">
                <a:latin typeface="Franklin Gothic Medium"/>
                <a:cs typeface="Franklin Gothic Medium"/>
              </a:rPr>
              <a:t> </a:t>
            </a:r>
            <a:r>
              <a:rPr dirty="0" sz="1200" spc="-10">
                <a:latin typeface="Franklin Gothic Medium"/>
                <a:cs typeface="Franklin Gothic Medium"/>
              </a:rPr>
              <a:t>do</a:t>
            </a:r>
            <a:r>
              <a:rPr dirty="0" sz="1200" spc="10">
                <a:latin typeface="Franklin Gothic Medium"/>
                <a:cs typeface="Franklin Gothic Medium"/>
              </a:rPr>
              <a:t> </a:t>
            </a:r>
            <a:r>
              <a:rPr dirty="0" sz="1200" spc="-15">
                <a:latin typeface="Franklin Gothic Medium"/>
                <a:cs typeface="Franklin Gothic Medium"/>
              </a:rPr>
              <a:t>p</a:t>
            </a:r>
            <a:r>
              <a:rPr dirty="0" sz="1200" spc="-30">
                <a:latin typeface="Franklin Gothic Medium"/>
                <a:cs typeface="Franklin Gothic Medium"/>
              </a:rPr>
              <a:t>o</a:t>
            </a:r>
            <a:r>
              <a:rPr dirty="0" sz="1200" spc="-10">
                <a:latin typeface="Franklin Gothic Medium"/>
                <a:cs typeface="Franklin Gothic Medium"/>
              </a:rPr>
              <a:t>t</a:t>
            </a:r>
            <a:r>
              <a:rPr dirty="0" sz="1200">
                <a:latin typeface="Franklin Gothic Medium"/>
                <a:cs typeface="Franklin Gothic Medium"/>
              </a:rPr>
              <a:t>r</a:t>
            </a:r>
            <a:r>
              <a:rPr dirty="0" sz="1200">
                <a:latin typeface="Franklin Gothic Medium"/>
                <a:cs typeface="Franklin Gothic Medium"/>
              </a:rPr>
              <a:t>z</a:t>
            </a:r>
            <a:r>
              <a:rPr dirty="0" sz="1200" spc="-5">
                <a:latin typeface="Franklin Gothic Medium"/>
                <a:cs typeface="Franklin Gothic Medium"/>
              </a:rPr>
              <a:t>eb</a:t>
            </a:r>
            <a:r>
              <a:rPr dirty="0" sz="1200" spc="10">
                <a:latin typeface="Franklin Gothic Medium"/>
                <a:cs typeface="Franklin Gothic Medium"/>
              </a:rPr>
              <a:t> </a:t>
            </a:r>
            <a:r>
              <a:rPr dirty="0" sz="1200" spc="-45">
                <a:latin typeface="Franklin Gothic Medium"/>
                <a:cs typeface="Franklin Gothic Medium"/>
              </a:rPr>
              <a:t>w</a:t>
            </a:r>
            <a:r>
              <a:rPr dirty="0" sz="1200" spc="-35">
                <a:latin typeface="Franklin Gothic Medium"/>
                <a:cs typeface="Franklin Gothic Medium"/>
              </a:rPr>
              <a:t>y</a:t>
            </a:r>
            <a:r>
              <a:rPr dirty="0" sz="1200" spc="-5">
                <a:latin typeface="Franklin Gothic Medium"/>
                <a:cs typeface="Franklin Gothic Medium"/>
              </a:rPr>
              <a:t>b</a:t>
            </a:r>
            <a:r>
              <a:rPr dirty="0" sz="1200" spc="-10">
                <a:latin typeface="Franklin Gothic Medium"/>
                <a:cs typeface="Franklin Gothic Medium"/>
              </a:rPr>
              <a:t>o</a:t>
            </a:r>
            <a:r>
              <a:rPr dirty="0" sz="1200" spc="-20">
                <a:latin typeface="Franklin Gothic Medium"/>
                <a:cs typeface="Franklin Gothic Medium"/>
              </a:rPr>
              <a:t>r</a:t>
            </a:r>
            <a:r>
              <a:rPr dirty="0" sz="1200">
                <a:latin typeface="Franklin Gothic Medium"/>
                <a:cs typeface="Franklin Gothic Medium"/>
              </a:rPr>
              <a:t>c</a:t>
            </a:r>
            <a:r>
              <a:rPr dirty="0" sz="1200" spc="-30">
                <a:latin typeface="Franklin Gothic Medium"/>
                <a:cs typeface="Franklin Gothic Medium"/>
              </a:rPr>
              <a:t>ów</a:t>
            </a:r>
            <a:r>
              <a:rPr dirty="0" sz="1200" spc="5">
                <a:latin typeface="Franklin Gothic Medium"/>
                <a:cs typeface="Franklin Gothic Medium"/>
              </a:rPr>
              <a:t> </a:t>
            </a:r>
            <a:r>
              <a:rPr dirty="0" sz="1200" spc="-10">
                <a:latin typeface="Franklin Gothic Medium"/>
                <a:cs typeface="Franklin Gothic Medium"/>
              </a:rPr>
              <a:t>nie</a:t>
            </a:r>
            <a:r>
              <a:rPr dirty="0" sz="1200" spc="-20">
                <a:latin typeface="Franklin Gothic Medium"/>
                <a:cs typeface="Franklin Gothic Medium"/>
              </a:rPr>
              <a:t>p</a:t>
            </a:r>
            <a:r>
              <a:rPr dirty="0" sz="1200" spc="-10">
                <a:latin typeface="Franklin Gothic Medium"/>
                <a:cs typeface="Franklin Gothic Medium"/>
              </a:rPr>
              <a:t>eł</a:t>
            </a:r>
            <a:r>
              <a:rPr dirty="0" sz="1200" spc="-20">
                <a:latin typeface="Franklin Gothic Medium"/>
                <a:cs typeface="Franklin Gothic Medium"/>
              </a:rPr>
              <a:t>n</a:t>
            </a:r>
            <a:r>
              <a:rPr dirty="0" sz="1200">
                <a:latin typeface="Franklin Gothic Medium"/>
                <a:cs typeface="Franklin Gothic Medium"/>
              </a:rPr>
              <a:t>o</a:t>
            </a:r>
            <a:r>
              <a:rPr dirty="0" sz="1200" spc="-5">
                <a:latin typeface="Franklin Gothic Medium"/>
                <a:cs typeface="Franklin Gothic Medium"/>
              </a:rPr>
              <a:t>s</a:t>
            </a:r>
            <a:r>
              <a:rPr dirty="0" sz="1200" spc="-15">
                <a:latin typeface="Franklin Gothic Medium"/>
                <a:cs typeface="Franklin Gothic Medium"/>
              </a:rPr>
              <a:t>p</a:t>
            </a:r>
            <a:r>
              <a:rPr dirty="0" sz="1200" spc="-10">
                <a:latin typeface="Franklin Gothic Medium"/>
                <a:cs typeface="Franklin Gothic Medium"/>
              </a:rPr>
              <a:t>r</a:t>
            </a:r>
            <a:r>
              <a:rPr dirty="0" sz="1200" spc="-40">
                <a:latin typeface="Franklin Gothic Medium"/>
                <a:cs typeface="Franklin Gothic Medium"/>
              </a:rPr>
              <a:t>a</a:t>
            </a:r>
            <a:r>
              <a:rPr dirty="0" sz="1200" spc="-45">
                <a:latin typeface="Franklin Gothic Medium"/>
                <a:cs typeface="Franklin Gothic Medium"/>
              </a:rPr>
              <a:t>w</a:t>
            </a:r>
            <a:r>
              <a:rPr dirty="0" sz="1200" spc="-30">
                <a:latin typeface="Franklin Gothic Medium"/>
                <a:cs typeface="Franklin Gothic Medium"/>
              </a:rPr>
              <a:t>n</a:t>
            </a:r>
            <a:r>
              <a:rPr dirty="0" sz="1200" spc="-45">
                <a:latin typeface="Franklin Gothic Medium"/>
                <a:cs typeface="Franklin Gothic Medium"/>
              </a:rPr>
              <a:t>y</a:t>
            </a:r>
            <a:r>
              <a:rPr dirty="0" sz="1200">
                <a:latin typeface="Franklin Gothic Medium"/>
                <a:cs typeface="Franklin Gothic Medium"/>
              </a:rPr>
              <a:t>c</a:t>
            </a:r>
            <a:r>
              <a:rPr dirty="0" sz="1200" spc="-5">
                <a:latin typeface="Franklin Gothic Medium"/>
                <a:cs typeface="Franklin Gothic Medium"/>
              </a:rPr>
              <a:t>h</a:t>
            </a:r>
            <a:r>
              <a:rPr dirty="0" sz="1200" spc="30">
                <a:latin typeface="Franklin Gothic Medium"/>
                <a:cs typeface="Franklin Gothic Medium"/>
              </a:rPr>
              <a:t> </a:t>
            </a:r>
            <a:r>
              <a:rPr dirty="0" sz="1200" spc="-5">
                <a:latin typeface="Franklin Gothic Medium"/>
                <a:cs typeface="Franklin Gothic Medium"/>
              </a:rPr>
              <a:t>(</a:t>
            </a:r>
            <a:r>
              <a:rPr dirty="0" sz="1200" spc="-10">
                <a:latin typeface="Franklin Gothic Medium"/>
                <a:cs typeface="Franklin Gothic Medium"/>
              </a:rPr>
              <a:t>D</a:t>
            </a:r>
            <a:r>
              <a:rPr dirty="0" sz="1200">
                <a:latin typeface="Franklin Gothic Medium"/>
                <a:cs typeface="Franklin Gothic Medium"/>
              </a:rPr>
              <a:t>z</a:t>
            </a:r>
            <a:r>
              <a:rPr dirty="0" sz="1200" spc="10">
                <a:latin typeface="Franklin Gothic Medium"/>
                <a:cs typeface="Franklin Gothic Medium"/>
              </a:rPr>
              <a:t>.</a:t>
            </a:r>
            <a:r>
              <a:rPr dirty="0" sz="1200">
                <a:latin typeface="Franklin Gothic Medium"/>
                <a:cs typeface="Franklin Gothic Medium"/>
              </a:rPr>
              <a:t> </a:t>
            </a:r>
            <a:r>
              <a:rPr dirty="0" sz="1200">
                <a:latin typeface="Franklin Gothic Medium"/>
                <a:cs typeface="Franklin Gothic Medium"/>
              </a:rPr>
              <a:t>U</a:t>
            </a:r>
            <a:r>
              <a:rPr dirty="0" sz="1200" spc="10">
                <a:latin typeface="Franklin Gothic Medium"/>
                <a:cs typeface="Franklin Gothic Medium"/>
              </a:rPr>
              <a:t>.</a:t>
            </a:r>
            <a:r>
              <a:rPr dirty="0" sz="1200">
                <a:latin typeface="Franklin Gothic Medium"/>
                <a:cs typeface="Franklin Gothic Medium"/>
              </a:rPr>
              <a:t> </a:t>
            </a:r>
            <a:r>
              <a:rPr dirty="0" sz="1200">
                <a:latin typeface="Franklin Gothic Medium"/>
                <a:cs typeface="Franklin Gothic Medium"/>
              </a:rPr>
              <a:t>Nr</a:t>
            </a:r>
            <a:r>
              <a:rPr dirty="0" sz="1200">
                <a:latin typeface="Franklin Gothic Medium"/>
                <a:cs typeface="Franklin Gothic Medium"/>
              </a:rPr>
              <a:t> </a:t>
            </a:r>
            <a:r>
              <a:rPr dirty="0" sz="1200" spc="-5">
                <a:latin typeface="Franklin Gothic Medium"/>
                <a:cs typeface="Franklin Gothic Medium"/>
              </a:rPr>
              <a:t>1</a:t>
            </a:r>
            <a:r>
              <a:rPr dirty="0" sz="1200">
                <a:latin typeface="Franklin Gothic Medium"/>
                <a:cs typeface="Franklin Gothic Medium"/>
              </a:rPr>
              <a:t>58</a:t>
            </a:r>
            <a:r>
              <a:rPr dirty="0" sz="1200" spc="10">
                <a:latin typeface="Franklin Gothic Medium"/>
                <a:cs typeface="Franklin Gothic Medium"/>
              </a:rPr>
              <a:t>,</a:t>
            </a:r>
            <a:r>
              <a:rPr dirty="0" sz="1200" spc="-40">
                <a:latin typeface="Franklin Gothic Medium"/>
                <a:cs typeface="Franklin Gothic Medium"/>
              </a:rPr>
              <a:t> </a:t>
            </a:r>
            <a:r>
              <a:rPr dirty="0" sz="1200" spc="-15">
                <a:latin typeface="Franklin Gothic Medium"/>
                <a:cs typeface="Franklin Gothic Medium"/>
              </a:rPr>
              <a:t>p</a:t>
            </a:r>
            <a:r>
              <a:rPr dirty="0" sz="1200">
                <a:latin typeface="Franklin Gothic Medium"/>
                <a:cs typeface="Franklin Gothic Medium"/>
              </a:rPr>
              <a:t>oz.</a:t>
            </a:r>
            <a:r>
              <a:rPr dirty="0" sz="1200" spc="5">
                <a:latin typeface="Franklin Gothic Medium"/>
                <a:cs typeface="Franklin Gothic Medium"/>
              </a:rPr>
              <a:t> </a:t>
            </a:r>
            <a:r>
              <a:rPr dirty="0" sz="1200">
                <a:latin typeface="Franklin Gothic Medium"/>
                <a:cs typeface="Franklin Gothic Medium"/>
              </a:rPr>
              <a:t>938</a:t>
            </a:r>
            <a:r>
              <a:rPr dirty="0" sz="1200" spc="-5">
                <a:latin typeface="Franklin Gothic Medium"/>
                <a:cs typeface="Franklin Gothic Medium"/>
              </a:rPr>
              <a:t>)</a:t>
            </a:r>
            <a:r>
              <a:rPr dirty="0" sz="1200" spc="10">
                <a:latin typeface="Franklin Gothic Medium"/>
                <a:cs typeface="Franklin Gothic Medium"/>
              </a:rPr>
              <a:t>.</a:t>
            </a:r>
            <a:endParaRPr sz="1200">
              <a:latin typeface="Franklin Gothic Medium"/>
              <a:cs typeface="Franklin Gothic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14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83452" y="1412811"/>
            <a:ext cx="1096886" cy="8775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920" y="2950464"/>
            <a:ext cx="3758184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10711" y="2950464"/>
            <a:ext cx="557784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50595" y="473836"/>
            <a:ext cx="6665595" cy="622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Z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A</a:t>
            </a:r>
            <a:r>
              <a:rPr dirty="0" sz="2000" spc="-80" b="1">
                <a:solidFill>
                  <a:srgbClr val="9D032A"/>
                </a:solidFill>
                <a:latin typeface="Arial Black"/>
                <a:cs typeface="Arial Black"/>
              </a:rPr>
              <a:t>D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AN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I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A</a:t>
            </a:r>
            <a:r>
              <a:rPr dirty="0" sz="2000" spc="-4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spc="-75" b="1">
                <a:solidFill>
                  <a:srgbClr val="9D032A"/>
                </a:solidFill>
                <a:latin typeface="Arial Black"/>
                <a:cs typeface="Arial Black"/>
              </a:rPr>
              <a:t>K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M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I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S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JI</a:t>
            </a:r>
            <a:r>
              <a:rPr dirty="0" sz="2000" spc="-3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P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R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ZE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D</a:t>
            </a:r>
            <a:r>
              <a:rPr dirty="0" sz="2000" spc="-3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DNI</a:t>
            </a:r>
            <a:r>
              <a:rPr dirty="0" sz="2000" spc="10" b="1">
                <a:solidFill>
                  <a:srgbClr val="9D032A"/>
                </a:solidFill>
                <a:latin typeface="Arial Black"/>
                <a:cs typeface="Arial Black"/>
              </a:rPr>
              <a:t>E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M</a:t>
            </a:r>
            <a:r>
              <a:rPr dirty="0" sz="2000" spc="-3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GŁO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S</a:t>
            </a:r>
            <a:r>
              <a:rPr dirty="0" sz="2000" spc="-35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WANIA</a:t>
            </a:r>
            <a:endParaRPr sz="2000">
              <a:latin typeface="Arial Black"/>
              <a:cs typeface="Arial Black"/>
            </a:endParaRPr>
          </a:p>
          <a:p>
            <a:pPr marL="1696720">
              <a:lnSpc>
                <a:spcPct val="100000"/>
              </a:lnSpc>
              <a:spcBef>
                <a:spcPts val="200"/>
              </a:spcBef>
            </a:pPr>
            <a:r>
              <a:rPr dirty="0" sz="1800" spc="-5" b="1">
                <a:solidFill>
                  <a:srgbClr val="9D032A"/>
                </a:solidFill>
                <a:latin typeface="Arial Black"/>
                <a:cs typeface="Arial Black"/>
              </a:rPr>
              <a:t>(po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sied</a:t>
            </a:r>
            <a:r>
              <a:rPr dirty="0" sz="1800" spc="-15" b="1">
                <a:solidFill>
                  <a:srgbClr val="9D032A"/>
                </a:solidFill>
                <a:latin typeface="Arial Black"/>
                <a:cs typeface="Arial Black"/>
              </a:rPr>
              <a:t>z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enia</a:t>
            </a:r>
            <a:r>
              <a:rPr dirty="0" sz="1800" spc="-1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i </a:t>
            </a:r>
            <a:r>
              <a:rPr dirty="0" sz="1800" spc="-5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1800" spc="45" b="1">
                <a:solidFill>
                  <a:srgbClr val="9D032A"/>
                </a:solidFill>
                <a:latin typeface="Arial Black"/>
                <a:cs typeface="Arial Black"/>
              </a:rPr>
              <a:t>r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ganizacja</a:t>
            </a:r>
            <a:r>
              <a:rPr dirty="0" sz="1800" spc="-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800" spc="5" b="1">
                <a:solidFill>
                  <a:srgbClr val="9D032A"/>
                </a:solidFill>
                <a:latin typeface="Arial Black"/>
                <a:cs typeface="Arial Black"/>
              </a:rPr>
              <a:t>p</a:t>
            </a:r>
            <a:r>
              <a:rPr dirty="0" sz="1800" spc="25" b="1">
                <a:solidFill>
                  <a:srgbClr val="9D032A"/>
                </a:solidFill>
                <a:latin typeface="Arial Black"/>
                <a:cs typeface="Arial Black"/>
              </a:rPr>
              <a:t>r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a</a:t>
            </a:r>
            <a:r>
              <a:rPr dirty="0" sz="1800" spc="-35" b="1">
                <a:solidFill>
                  <a:srgbClr val="9D032A"/>
                </a:solidFill>
                <a:latin typeface="Arial Black"/>
                <a:cs typeface="Arial Black"/>
              </a:rPr>
              <a:t>c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y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28207" y="3068954"/>
            <a:ext cx="2863088" cy="1719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79514" y="4725161"/>
            <a:ext cx="8809990" cy="144653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365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dirty="0" sz="2200" spc="-30">
                <a:latin typeface="Franklin Gothic Medium"/>
                <a:cs typeface="Franklin Gothic Medium"/>
              </a:rPr>
              <a:t>In</a:t>
            </a:r>
            <a:r>
              <a:rPr dirty="0" sz="2200" spc="-75">
                <a:latin typeface="Franklin Gothic Medium"/>
                <a:cs typeface="Franklin Gothic Medium"/>
              </a:rPr>
              <a:t>f</a:t>
            </a:r>
            <a:r>
              <a:rPr dirty="0" sz="2200" spc="-20">
                <a:latin typeface="Franklin Gothic Medium"/>
                <a:cs typeface="Franklin Gothic Medium"/>
              </a:rPr>
              <a:t>o</a:t>
            </a:r>
            <a:r>
              <a:rPr dirty="0" sz="2200" spc="-25">
                <a:latin typeface="Franklin Gothic Medium"/>
                <a:cs typeface="Franklin Gothic Medium"/>
              </a:rPr>
              <a:t>r</a:t>
            </a:r>
            <a:r>
              <a:rPr dirty="0" sz="2200" spc="-45">
                <a:latin typeface="Franklin Gothic Medium"/>
                <a:cs typeface="Franklin Gothic Medium"/>
              </a:rPr>
              <a:t>macja</a:t>
            </a:r>
            <a:r>
              <a:rPr dirty="0" sz="2200" spc="-5">
                <a:latin typeface="Franklin Gothic Medium"/>
                <a:cs typeface="Franklin Gothic Medium"/>
              </a:rPr>
              <a:t> </a:t>
            </a:r>
            <a:r>
              <a:rPr dirty="0" sz="2200" spc="-35">
                <a:latin typeface="Franklin Gothic Medium"/>
                <a:cs typeface="Franklin Gothic Medium"/>
              </a:rPr>
              <a:t>ta</a:t>
            </a:r>
            <a:r>
              <a:rPr dirty="0" sz="2200">
                <a:latin typeface="Franklin Gothic Medium"/>
                <a:cs typeface="Franklin Gothic Medium"/>
              </a:rPr>
              <a:t> </a:t>
            </a:r>
            <a:r>
              <a:rPr dirty="0" sz="2200" spc="-15">
                <a:latin typeface="Franklin Gothic Medium"/>
                <a:cs typeface="Franklin Gothic Medium"/>
              </a:rPr>
              <a:t>jest</a:t>
            </a:r>
            <a:r>
              <a:rPr dirty="0" sz="2200" spc="5">
                <a:latin typeface="Franklin Gothic Medium"/>
                <a:cs typeface="Franklin Gothic Medium"/>
              </a:rPr>
              <a:t> </a:t>
            </a:r>
            <a:r>
              <a:rPr dirty="0" sz="2200" spc="-20">
                <a:latin typeface="Franklin Gothic Medium"/>
                <a:cs typeface="Franklin Gothic Medium"/>
              </a:rPr>
              <a:t>p</a:t>
            </a:r>
            <a:r>
              <a:rPr dirty="0" sz="2200" spc="-5">
                <a:latin typeface="Franklin Gothic Medium"/>
                <a:cs typeface="Franklin Gothic Medium"/>
              </a:rPr>
              <a:t>r</a:t>
            </a:r>
            <a:r>
              <a:rPr dirty="0" sz="2200" spc="-5">
                <a:latin typeface="Franklin Gothic Medium"/>
                <a:cs typeface="Franklin Gothic Medium"/>
              </a:rPr>
              <a:t>z</a:t>
            </a:r>
            <a:r>
              <a:rPr dirty="0" sz="2200" spc="-10">
                <a:latin typeface="Franklin Gothic Medium"/>
                <a:cs typeface="Franklin Gothic Medium"/>
              </a:rPr>
              <a:t>e</a:t>
            </a:r>
            <a:r>
              <a:rPr dirty="0" sz="2200" spc="-5">
                <a:latin typeface="Franklin Gothic Medium"/>
                <a:cs typeface="Franklin Gothic Medium"/>
              </a:rPr>
              <a:t>z</a:t>
            </a:r>
            <a:r>
              <a:rPr dirty="0" sz="2200" spc="-10">
                <a:latin typeface="Franklin Gothic Medium"/>
                <a:cs typeface="Franklin Gothic Medium"/>
              </a:rPr>
              <a:t>n</a:t>
            </a:r>
            <a:r>
              <a:rPr dirty="0" sz="2200" spc="-15">
                <a:latin typeface="Franklin Gothic Medium"/>
                <a:cs typeface="Franklin Gothic Medium"/>
              </a:rPr>
              <a:t>acz</a:t>
            </a:r>
            <a:r>
              <a:rPr dirty="0" sz="2200" spc="-25">
                <a:latin typeface="Franklin Gothic Medium"/>
                <a:cs typeface="Franklin Gothic Medium"/>
              </a:rPr>
              <a:t>o</a:t>
            </a:r>
            <a:r>
              <a:rPr dirty="0" sz="2200" spc="-20">
                <a:latin typeface="Franklin Gothic Medium"/>
                <a:cs typeface="Franklin Gothic Medium"/>
              </a:rPr>
              <a:t>na</a:t>
            </a:r>
            <a:endParaRPr sz="2200">
              <a:latin typeface="Franklin Gothic Medium"/>
              <a:cs typeface="Franklin Gothic Medium"/>
            </a:endParaRPr>
          </a:p>
          <a:p>
            <a:pPr algn="ctr">
              <a:lnSpc>
                <a:spcPct val="100000"/>
              </a:lnSpc>
            </a:pPr>
            <a:r>
              <a:rPr dirty="0" sz="2200" spc="10" b="1" u="heavy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2200" spc="-35" b="1" u="heavy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2200" spc="75" b="1" u="heavy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200" spc="35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200" spc="5" b="1" u="heavy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200" spc="35" b="1" u="heavy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2200" spc="55" b="1" u="heavy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2200" spc="-35" b="1" u="heavy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2200" spc="-180" b="1" u="heavy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200" spc="4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200" spc="55" b="1" u="heavy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200" spc="90" b="1" u="heavy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200" spc="15" b="1" u="heavy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200" spc="-55" b="1" u="heavy">
                <a:solidFill>
                  <a:srgbClr val="9D032A"/>
                </a:solidFill>
                <a:latin typeface="Calibri"/>
                <a:cs typeface="Calibri"/>
              </a:rPr>
              <a:t>f</a:t>
            </a:r>
            <a:r>
              <a:rPr dirty="0" sz="2200" spc="15" b="1" u="heavy">
                <a:solidFill>
                  <a:srgbClr val="9D032A"/>
                </a:solidFill>
                <a:latin typeface="Calibri"/>
                <a:cs typeface="Calibri"/>
              </a:rPr>
              <a:t>ani</a:t>
            </a:r>
            <a:r>
              <a:rPr dirty="0" sz="2200" spc="75" b="1" u="heavy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200" spc="15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200" spc="-40" b="1" u="heavy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200" spc="4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200" spc="-40" b="1" u="heavy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200" spc="-5" b="1" u="heavy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2200" spc="145" b="1" u="heavy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200" spc="35" b="1" u="heavy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200" spc="-10" b="1" u="heavy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200" spc="-190" b="1" u="heavy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200" spc="-10" b="1" u="heavy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200" spc="-35" b="1" u="heavy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200" spc="-40" b="1" u="heavy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200" spc="-50" b="1" u="heavy">
                <a:solidFill>
                  <a:srgbClr val="9D032A"/>
                </a:solidFill>
                <a:latin typeface="Calibri"/>
                <a:cs typeface="Calibri"/>
              </a:rPr>
              <a:t>ró</a:t>
            </a:r>
            <a:r>
              <a:rPr dirty="0" sz="2200" spc="-180" b="1" u="heavy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200" spc="2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200" spc="5" b="1" u="heavy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200" spc="-30" b="1" u="heavy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200" spc="35" b="1" u="heavy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2200" b="1" u="heavy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2200" spc="60" b="1" u="heavy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200" spc="-30" b="1" u="heavy">
                <a:solidFill>
                  <a:srgbClr val="9D032A"/>
                </a:solidFill>
                <a:latin typeface="Calibri"/>
                <a:cs typeface="Calibri"/>
              </a:rPr>
              <a:t>yna</a:t>
            </a:r>
            <a:r>
              <a:rPr dirty="0" sz="2200" spc="-65" b="1" u="heavy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200" spc="-40" b="1" u="heavy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200" spc="-20" b="1" u="heavy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2200" spc="-45" b="1" u="heavy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200" spc="-190" b="1" u="heavy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200" spc="-145" b="1" u="heavy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200" spc="100" b="1" u="heavy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2200" spc="45" b="1" u="heavy">
                <a:solidFill>
                  <a:srgbClr val="9D032A"/>
                </a:solidFill>
                <a:latin typeface="Calibri"/>
                <a:cs typeface="Calibri"/>
              </a:rPr>
              <a:t>h</a:t>
            </a:r>
            <a:endParaRPr sz="2200">
              <a:latin typeface="Calibri"/>
              <a:cs typeface="Calibri"/>
            </a:endParaRPr>
          </a:p>
          <a:p>
            <a:pPr algn="ctr" marL="217804" marR="213360">
              <a:lnSpc>
                <a:spcPct val="100000"/>
              </a:lnSpc>
            </a:pPr>
            <a:r>
              <a:rPr dirty="0" sz="2200" spc="-80">
                <a:latin typeface="Franklin Gothic Medium"/>
                <a:cs typeface="Franklin Gothic Medium"/>
              </a:rPr>
              <a:t>w</a:t>
            </a:r>
            <a:r>
              <a:rPr dirty="0" sz="2200" spc="5">
                <a:latin typeface="Franklin Gothic Medium"/>
                <a:cs typeface="Franklin Gothic Medium"/>
              </a:rPr>
              <a:t> </a:t>
            </a:r>
            <a:r>
              <a:rPr dirty="0" sz="2200" spc="-5">
                <a:latin typeface="Franklin Gothic Medium"/>
                <a:cs typeface="Franklin Gothic Medium"/>
              </a:rPr>
              <a:t>c</a:t>
            </a:r>
            <a:r>
              <a:rPr dirty="0" sz="2200" spc="-20">
                <a:latin typeface="Franklin Gothic Medium"/>
                <a:cs typeface="Franklin Gothic Medium"/>
              </a:rPr>
              <a:t>e</a:t>
            </a:r>
            <a:r>
              <a:rPr dirty="0" sz="2200" spc="-20">
                <a:latin typeface="Franklin Gothic Medium"/>
                <a:cs typeface="Franklin Gothic Medium"/>
              </a:rPr>
              <a:t>lu</a:t>
            </a:r>
            <a:r>
              <a:rPr dirty="0" sz="2200" spc="-5">
                <a:latin typeface="Franklin Gothic Medium"/>
                <a:cs typeface="Franklin Gothic Medium"/>
              </a:rPr>
              <a:t> </a:t>
            </a:r>
            <a:r>
              <a:rPr dirty="0" sz="2200" spc="-40">
                <a:latin typeface="Franklin Gothic Medium"/>
                <a:cs typeface="Franklin Gothic Medium"/>
              </a:rPr>
              <a:t>umo</a:t>
            </a:r>
            <a:r>
              <a:rPr dirty="0" sz="2200" spc="-35">
                <a:latin typeface="Franklin Gothic Medium"/>
                <a:cs typeface="Franklin Gothic Medium"/>
              </a:rPr>
              <a:t>ż</a:t>
            </a:r>
            <a:r>
              <a:rPr dirty="0" sz="2200" spc="-50">
                <a:latin typeface="Franklin Gothic Medium"/>
                <a:cs typeface="Franklin Gothic Medium"/>
              </a:rPr>
              <a:t>liwi</a:t>
            </a:r>
            <a:r>
              <a:rPr dirty="0" sz="2200" spc="-20">
                <a:latin typeface="Franklin Gothic Medium"/>
                <a:cs typeface="Franklin Gothic Medium"/>
              </a:rPr>
              <a:t>enia</a:t>
            </a:r>
            <a:r>
              <a:rPr dirty="0" sz="2200" spc="-5">
                <a:latin typeface="Franklin Gothic Medium"/>
                <a:cs typeface="Franklin Gothic Medium"/>
              </a:rPr>
              <a:t> </a:t>
            </a:r>
            <a:r>
              <a:rPr dirty="0" sz="2200" spc="-85">
                <a:latin typeface="Franklin Gothic Medium"/>
                <a:cs typeface="Franklin Gothic Medium"/>
              </a:rPr>
              <a:t>im</a:t>
            </a:r>
            <a:r>
              <a:rPr dirty="0" sz="2200" spc="5">
                <a:latin typeface="Franklin Gothic Medium"/>
                <a:cs typeface="Franklin Gothic Medium"/>
              </a:rPr>
              <a:t> </a:t>
            </a:r>
            <a:r>
              <a:rPr dirty="0" sz="2200" spc="-15">
                <a:latin typeface="Franklin Gothic Medium"/>
                <a:cs typeface="Franklin Gothic Medium"/>
              </a:rPr>
              <a:t>ob</a:t>
            </a:r>
            <a:r>
              <a:rPr dirty="0" sz="2200" spc="-25">
                <a:latin typeface="Franklin Gothic Medium"/>
                <a:cs typeface="Franklin Gothic Medium"/>
              </a:rPr>
              <a:t>e</a:t>
            </a:r>
            <a:r>
              <a:rPr dirty="0" sz="2200" spc="-10">
                <a:latin typeface="Franklin Gothic Medium"/>
                <a:cs typeface="Franklin Gothic Medium"/>
              </a:rPr>
              <a:t>cn</a:t>
            </a:r>
            <a:r>
              <a:rPr dirty="0" sz="2200" spc="-20">
                <a:latin typeface="Franklin Gothic Medium"/>
                <a:cs typeface="Franklin Gothic Medium"/>
              </a:rPr>
              <a:t>o</a:t>
            </a:r>
            <a:r>
              <a:rPr dirty="0" sz="2200" spc="-10">
                <a:latin typeface="Franklin Gothic Medium"/>
                <a:cs typeface="Franklin Gothic Medium"/>
              </a:rPr>
              <a:t>ści</a:t>
            </a:r>
            <a:r>
              <a:rPr dirty="0" sz="2200" spc="20">
                <a:latin typeface="Franklin Gothic Medium"/>
                <a:cs typeface="Franklin Gothic Medium"/>
              </a:rPr>
              <a:t> </a:t>
            </a:r>
            <a:r>
              <a:rPr dirty="0" sz="2200" spc="-15">
                <a:latin typeface="Franklin Gothic Medium"/>
                <a:cs typeface="Franklin Gothic Medium"/>
              </a:rPr>
              <a:t>p</a:t>
            </a:r>
            <a:r>
              <a:rPr dirty="0" sz="2200" spc="-5">
                <a:latin typeface="Franklin Gothic Medium"/>
                <a:cs typeface="Franklin Gothic Medium"/>
              </a:rPr>
              <a:t>r</a:t>
            </a:r>
            <a:r>
              <a:rPr dirty="0" sz="2200" spc="-30">
                <a:latin typeface="Franklin Gothic Medium"/>
                <a:cs typeface="Franklin Gothic Medium"/>
              </a:rPr>
              <a:t>zy</a:t>
            </a:r>
            <a:r>
              <a:rPr dirty="0" sz="2200" spc="5">
                <a:latin typeface="Franklin Gothic Medium"/>
                <a:cs typeface="Franklin Gothic Medium"/>
              </a:rPr>
              <a:t> </a:t>
            </a:r>
            <a:r>
              <a:rPr dirty="0" sz="2200" spc="-30">
                <a:latin typeface="Franklin Gothic Medium"/>
                <a:cs typeface="Franklin Gothic Medium"/>
              </a:rPr>
              <a:t>ws</a:t>
            </a:r>
            <a:r>
              <a:rPr dirty="0" sz="2200" spc="-20">
                <a:latin typeface="Franklin Gothic Medium"/>
                <a:cs typeface="Franklin Gothic Medium"/>
              </a:rPr>
              <a:t>zys</a:t>
            </a:r>
            <a:r>
              <a:rPr dirty="0" sz="2200" spc="-25">
                <a:latin typeface="Franklin Gothic Medium"/>
                <a:cs typeface="Franklin Gothic Medium"/>
              </a:rPr>
              <a:t>t</a:t>
            </a:r>
            <a:r>
              <a:rPr dirty="0" sz="2200" spc="-30">
                <a:latin typeface="Franklin Gothic Medium"/>
                <a:cs typeface="Franklin Gothic Medium"/>
              </a:rPr>
              <a:t>kich</a:t>
            </a:r>
            <a:r>
              <a:rPr dirty="0" sz="2200" spc="25">
                <a:latin typeface="Franklin Gothic Medium"/>
                <a:cs typeface="Franklin Gothic Medium"/>
              </a:rPr>
              <a:t> </a:t>
            </a:r>
            <a:r>
              <a:rPr dirty="0" sz="2200">
                <a:latin typeface="Franklin Gothic Medium"/>
                <a:cs typeface="Franklin Gothic Medium"/>
              </a:rPr>
              <a:t>c</a:t>
            </a:r>
            <a:r>
              <a:rPr dirty="0" sz="2200" spc="-10">
                <a:latin typeface="Franklin Gothic Medium"/>
                <a:cs typeface="Franklin Gothic Medium"/>
              </a:rPr>
              <a:t>z</a:t>
            </a:r>
            <a:r>
              <a:rPr dirty="0" sz="2200" spc="-15">
                <a:latin typeface="Franklin Gothic Medium"/>
                <a:cs typeface="Franklin Gothic Medium"/>
              </a:rPr>
              <a:t>ynnoś</a:t>
            </a:r>
            <a:r>
              <a:rPr dirty="0" sz="2200" spc="-25">
                <a:latin typeface="Franklin Gothic Medium"/>
                <a:cs typeface="Franklin Gothic Medium"/>
              </a:rPr>
              <a:t>c</a:t>
            </a:r>
            <a:r>
              <a:rPr dirty="0" sz="2200" spc="-20">
                <a:latin typeface="Franklin Gothic Medium"/>
                <a:cs typeface="Franklin Gothic Medium"/>
              </a:rPr>
              <a:t>iach</a:t>
            </a:r>
            <a:r>
              <a:rPr dirty="0" sz="2200" spc="25">
                <a:latin typeface="Franklin Gothic Medium"/>
                <a:cs typeface="Franklin Gothic Medium"/>
              </a:rPr>
              <a:t> </a:t>
            </a:r>
            <a:r>
              <a:rPr dirty="0" sz="2200" spc="-120">
                <a:latin typeface="Franklin Gothic Medium"/>
                <a:cs typeface="Franklin Gothic Medium"/>
              </a:rPr>
              <a:t>k</a:t>
            </a:r>
            <a:r>
              <a:rPr dirty="0" sz="2200" spc="-40">
                <a:latin typeface="Franklin Gothic Medium"/>
                <a:cs typeface="Franklin Gothic Medium"/>
              </a:rPr>
              <a:t>omisji</a:t>
            </a:r>
            <a:r>
              <a:rPr dirty="0" sz="2200" spc="-25">
                <a:latin typeface="Franklin Gothic Medium"/>
                <a:cs typeface="Franklin Gothic Medium"/>
              </a:rPr>
              <a:t> </a:t>
            </a:r>
            <a:r>
              <a:rPr dirty="0" sz="2200" spc="-15">
                <a:latin typeface="Franklin Gothic Medium"/>
                <a:cs typeface="Franklin Gothic Medium"/>
              </a:rPr>
              <a:t>pop</a:t>
            </a:r>
            <a:r>
              <a:rPr dirty="0" sz="2200" spc="-5">
                <a:latin typeface="Franklin Gothic Medium"/>
                <a:cs typeface="Franklin Gothic Medium"/>
              </a:rPr>
              <a:t>r</a:t>
            </a:r>
            <a:r>
              <a:rPr dirty="0" sz="2200">
                <a:latin typeface="Franklin Gothic Medium"/>
                <a:cs typeface="Franklin Gothic Medium"/>
              </a:rPr>
              <a:t>z</a:t>
            </a:r>
            <a:r>
              <a:rPr dirty="0" sz="2200" spc="-10">
                <a:latin typeface="Franklin Gothic Medium"/>
                <a:cs typeface="Franklin Gothic Medium"/>
              </a:rPr>
              <a:t>e</a:t>
            </a:r>
            <a:r>
              <a:rPr dirty="0" sz="2200" spc="-25">
                <a:latin typeface="Franklin Gothic Medium"/>
                <a:cs typeface="Franklin Gothic Medium"/>
              </a:rPr>
              <a:t>dzając</a:t>
            </a:r>
            <a:r>
              <a:rPr dirty="0" sz="2200" spc="-50">
                <a:latin typeface="Franklin Gothic Medium"/>
                <a:cs typeface="Franklin Gothic Medium"/>
              </a:rPr>
              <a:t>y</a:t>
            </a:r>
            <a:r>
              <a:rPr dirty="0" sz="2200" spc="-5">
                <a:latin typeface="Franklin Gothic Medium"/>
                <a:cs typeface="Franklin Gothic Medium"/>
              </a:rPr>
              <a:t>ch</a:t>
            </a:r>
            <a:r>
              <a:rPr dirty="0" sz="2200" spc="30">
                <a:latin typeface="Franklin Gothic Medium"/>
                <a:cs typeface="Franklin Gothic Medium"/>
              </a:rPr>
              <a:t> </a:t>
            </a:r>
            <a:r>
              <a:rPr dirty="0" sz="2200" spc="-40">
                <a:latin typeface="Franklin Gothic Medium"/>
                <a:cs typeface="Franklin Gothic Medium"/>
              </a:rPr>
              <a:t>o</a:t>
            </a:r>
            <a:r>
              <a:rPr dirty="0" sz="2200" spc="-35">
                <a:latin typeface="Franklin Gothic Medium"/>
                <a:cs typeface="Franklin Gothic Medium"/>
              </a:rPr>
              <a:t>t</a:t>
            </a:r>
            <a:r>
              <a:rPr dirty="0" sz="2200" spc="-100">
                <a:latin typeface="Franklin Gothic Medium"/>
                <a:cs typeface="Franklin Gothic Medium"/>
              </a:rPr>
              <a:t>w</a:t>
            </a:r>
            <a:r>
              <a:rPr dirty="0" sz="2200" spc="-25">
                <a:latin typeface="Franklin Gothic Medium"/>
                <a:cs typeface="Franklin Gothic Medium"/>
              </a:rPr>
              <a:t>a</a:t>
            </a:r>
            <a:r>
              <a:rPr dirty="0" sz="2200" spc="-55">
                <a:latin typeface="Franklin Gothic Medium"/>
                <a:cs typeface="Franklin Gothic Medium"/>
              </a:rPr>
              <a:t>r</a:t>
            </a:r>
            <a:r>
              <a:rPr dirty="0" sz="2200" spc="-20">
                <a:latin typeface="Franklin Gothic Medium"/>
                <a:cs typeface="Franklin Gothic Medium"/>
              </a:rPr>
              <a:t>cie</a:t>
            </a:r>
            <a:r>
              <a:rPr dirty="0" sz="2200" spc="5">
                <a:latin typeface="Franklin Gothic Medium"/>
                <a:cs typeface="Franklin Gothic Medium"/>
              </a:rPr>
              <a:t> </a:t>
            </a:r>
            <a:r>
              <a:rPr dirty="0" sz="2200" spc="-40">
                <a:latin typeface="Franklin Gothic Medium"/>
                <a:cs typeface="Franklin Gothic Medium"/>
              </a:rPr>
              <a:t>lo</a:t>
            </a:r>
            <a:r>
              <a:rPr dirty="0" sz="2200" spc="-70">
                <a:latin typeface="Franklin Gothic Medium"/>
                <a:cs typeface="Franklin Gothic Medium"/>
              </a:rPr>
              <a:t>k</a:t>
            </a:r>
            <a:r>
              <a:rPr dirty="0" sz="2200" spc="-20">
                <a:latin typeface="Franklin Gothic Medium"/>
                <a:cs typeface="Franklin Gothic Medium"/>
              </a:rPr>
              <a:t>al</a:t>
            </a:r>
            <a:r>
              <a:rPr dirty="0" sz="2200" spc="-20">
                <a:latin typeface="Franklin Gothic Medium"/>
                <a:cs typeface="Franklin Gothic Medium"/>
              </a:rPr>
              <a:t>u</a:t>
            </a:r>
            <a:r>
              <a:rPr dirty="0" sz="2200" spc="15">
                <a:latin typeface="Franklin Gothic Medium"/>
                <a:cs typeface="Franklin Gothic Medium"/>
              </a:rPr>
              <a:t>.</a:t>
            </a:r>
            <a:endParaRPr sz="22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6310481"/>
            <a:ext cx="9144000" cy="431165"/>
          </a:xfrm>
          <a:custGeom>
            <a:avLst/>
            <a:gdLst/>
            <a:ahLst/>
            <a:cxnLst/>
            <a:rect l="l" t="t" r="r" b="b"/>
            <a:pathLst>
              <a:path w="9144000" h="431165">
                <a:moveTo>
                  <a:pt x="0" y="430885"/>
                </a:moveTo>
                <a:lnTo>
                  <a:pt x="9144000" y="430885"/>
                </a:lnTo>
                <a:lnTo>
                  <a:pt x="9144000" y="0"/>
                </a:lnTo>
                <a:lnTo>
                  <a:pt x="0" y="0"/>
                </a:lnTo>
                <a:lnTo>
                  <a:pt x="0" y="430885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6310481"/>
            <a:ext cx="9144000" cy="431165"/>
          </a:xfrm>
          <a:custGeom>
            <a:avLst/>
            <a:gdLst/>
            <a:ahLst/>
            <a:cxnLst/>
            <a:rect l="l" t="t" r="r" b="b"/>
            <a:pathLst>
              <a:path w="9144000" h="431165">
                <a:moveTo>
                  <a:pt x="0" y="430885"/>
                </a:moveTo>
                <a:lnTo>
                  <a:pt x="9144000" y="430885"/>
                </a:lnTo>
                <a:lnTo>
                  <a:pt x="9144000" y="0"/>
                </a:lnTo>
                <a:lnTo>
                  <a:pt x="0" y="0"/>
                </a:lnTo>
                <a:lnTo>
                  <a:pt x="0" y="430885"/>
                </a:lnTo>
                <a:close/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8739" y="6349695"/>
            <a:ext cx="8949055" cy="346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200" spc="-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200" spc="15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200" spc="5" b="1">
                <a:solidFill>
                  <a:srgbClr val="FFFFFF"/>
                </a:solidFill>
                <a:latin typeface="Calibri"/>
                <a:cs typeface="Calibri"/>
              </a:rPr>
              <a:t>ja</a:t>
            </a:r>
            <a:r>
              <a:rPr dirty="0" sz="22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2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200" spc="-15" b="1">
                <a:solidFill>
                  <a:srgbClr val="FFFFFF"/>
                </a:solidFill>
                <a:latin typeface="Calibri"/>
                <a:cs typeface="Calibri"/>
              </a:rPr>
              <a:t>je</a:t>
            </a:r>
            <a:r>
              <a:rPr dirty="0" sz="22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2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2200" spc="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9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2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10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2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200" spc="40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2200" spc="10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200" spc="15" b="1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r>
              <a:rPr dirty="0" sz="22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200" spc="-6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2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200" spc="10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200" spc="-13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2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7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2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200" spc="-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2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2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2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22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9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2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10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2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200" spc="40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2200" spc="45" b="1">
                <a:solidFill>
                  <a:srgbClr val="FFFFFF"/>
                </a:solidFill>
                <a:latin typeface="Calibri"/>
                <a:cs typeface="Calibri"/>
              </a:rPr>
              <a:t>cia</a:t>
            </a:r>
            <a:r>
              <a:rPr dirty="0" sz="22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200" spc="-7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15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2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wan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200" spc="15" b="1">
                <a:solidFill>
                  <a:srgbClr val="FFFFFF"/>
                </a:solidFill>
                <a:latin typeface="Calibri"/>
                <a:cs typeface="Calibri"/>
              </a:rPr>
              <a:t>a.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236" y="1305814"/>
            <a:ext cx="7538720" cy="33623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195">
              <a:lnSpc>
                <a:spcPct val="100000"/>
              </a:lnSpc>
              <a:tabLst>
                <a:tab pos="2709545" algn="l"/>
              </a:tabLst>
            </a:pPr>
            <a:r>
              <a:rPr dirty="0" sz="2400" spc="40" b="1" u="heavy">
                <a:latin typeface="Calibri"/>
                <a:cs typeface="Calibri"/>
              </a:rPr>
              <a:t>P</a:t>
            </a:r>
            <a:r>
              <a:rPr dirty="0" sz="2400" spc="-35" b="1" u="heavy">
                <a:latin typeface="Calibri"/>
                <a:cs typeface="Calibri"/>
              </a:rPr>
              <a:t>o</a:t>
            </a:r>
            <a:r>
              <a:rPr dirty="0" sz="2400" spc="45" b="1" u="heavy">
                <a:latin typeface="Calibri"/>
                <a:cs typeface="Calibri"/>
              </a:rPr>
              <a:t>sied</a:t>
            </a:r>
            <a:r>
              <a:rPr dirty="0" sz="2400" spc="45" b="1" u="heavy">
                <a:latin typeface="Calibri"/>
                <a:cs typeface="Calibri"/>
              </a:rPr>
              <a:t>z</a:t>
            </a:r>
            <a:r>
              <a:rPr dirty="0" sz="2400" b="1" u="heavy">
                <a:latin typeface="Calibri"/>
                <a:cs typeface="Calibri"/>
              </a:rPr>
              <a:t>eni</a:t>
            </a:r>
            <a:r>
              <a:rPr dirty="0" sz="2400" spc="40" b="1" u="heavy">
                <a:latin typeface="Calibri"/>
                <a:cs typeface="Calibri"/>
              </a:rPr>
              <a:t>e</a:t>
            </a:r>
            <a:r>
              <a:rPr dirty="0" sz="2400" spc="20" b="1" u="heavy">
                <a:latin typeface="Calibri"/>
                <a:cs typeface="Calibri"/>
              </a:rPr>
              <a:t> </a:t>
            </a:r>
            <a:r>
              <a:rPr dirty="0" sz="2400" spc="10" b="1" u="heavy">
                <a:latin typeface="Calibri"/>
                <a:cs typeface="Calibri"/>
              </a:rPr>
              <a:t>k</a:t>
            </a:r>
            <a:r>
              <a:rPr dirty="0" sz="2400" spc="-35" b="1" u="heavy">
                <a:latin typeface="Calibri"/>
                <a:cs typeface="Calibri"/>
              </a:rPr>
              <a:t>o</a:t>
            </a:r>
            <a:r>
              <a:rPr dirty="0" sz="2400" spc="35" b="1" u="heavy">
                <a:latin typeface="Calibri"/>
                <a:cs typeface="Calibri"/>
              </a:rPr>
              <a:t>mis</a:t>
            </a:r>
            <a:r>
              <a:rPr dirty="0" sz="2400" spc="-65" b="1" u="heavy">
                <a:latin typeface="Calibri"/>
                <a:cs typeface="Calibri"/>
              </a:rPr>
              <a:t>j</a:t>
            </a:r>
            <a:r>
              <a:rPr dirty="0" sz="2400" spc="-40" b="1" u="heavy">
                <a:latin typeface="Calibri"/>
                <a:cs typeface="Calibri"/>
              </a:rPr>
              <a:t>i</a:t>
            </a:r>
            <a:r>
              <a:rPr dirty="0" sz="2400" b="1" u="heavy">
                <a:latin typeface="Calibri"/>
                <a:cs typeface="Calibri"/>
              </a:rPr>
              <a:t>	</a:t>
            </a:r>
            <a:r>
              <a:rPr dirty="0" sz="2400" spc="-135" b="1" u="heavy">
                <a:latin typeface="Calibri"/>
                <a:cs typeface="Calibri"/>
              </a:rPr>
              <a:t>-</a:t>
            </a:r>
            <a:r>
              <a:rPr dirty="0" sz="2400" spc="45" b="1" u="heavy">
                <a:latin typeface="Calibri"/>
                <a:cs typeface="Calibri"/>
              </a:rPr>
              <a:t> </a:t>
            </a:r>
            <a:r>
              <a:rPr dirty="0" sz="2400" spc="20" b="1" u="heavy">
                <a:latin typeface="Calibri"/>
                <a:cs typeface="Calibri"/>
              </a:rPr>
              <a:t>G</a:t>
            </a:r>
            <a:r>
              <a:rPr dirty="0" sz="2400" spc="140" b="1" u="heavy">
                <a:latin typeface="Calibri"/>
                <a:cs typeface="Calibri"/>
              </a:rPr>
              <a:t>Ł</a:t>
            </a:r>
            <a:r>
              <a:rPr dirty="0" sz="2400" spc="-105" b="1" u="heavy">
                <a:latin typeface="Calibri"/>
                <a:cs typeface="Calibri"/>
              </a:rPr>
              <a:t>O</a:t>
            </a:r>
            <a:r>
              <a:rPr dirty="0" sz="2400" spc="50" b="1" u="heavy">
                <a:latin typeface="Calibri"/>
                <a:cs typeface="Calibri"/>
              </a:rPr>
              <a:t>S</a:t>
            </a:r>
            <a:r>
              <a:rPr dirty="0" sz="2400" spc="30" b="1" u="heavy">
                <a:latin typeface="Calibri"/>
                <a:cs typeface="Calibri"/>
              </a:rPr>
              <a:t>O</a:t>
            </a:r>
            <a:r>
              <a:rPr dirty="0" sz="2400" spc="-280" b="1" u="heavy">
                <a:latin typeface="Calibri"/>
                <a:cs typeface="Calibri"/>
              </a:rPr>
              <a:t>W</a:t>
            </a:r>
            <a:r>
              <a:rPr dirty="0" sz="2400" spc="-75" b="1" u="heavy">
                <a:latin typeface="Calibri"/>
                <a:cs typeface="Calibri"/>
              </a:rPr>
              <a:t>ANI</a:t>
            </a:r>
            <a:r>
              <a:rPr dirty="0" sz="2400" spc="140" b="1" u="heavy">
                <a:latin typeface="Calibri"/>
                <a:cs typeface="Calibri"/>
              </a:rPr>
              <a:t>E</a:t>
            </a:r>
            <a:r>
              <a:rPr dirty="0" sz="2400" spc="15" b="1" u="heavy">
                <a:latin typeface="Calibri"/>
                <a:cs typeface="Calibri"/>
              </a:rPr>
              <a:t> </a:t>
            </a:r>
            <a:r>
              <a:rPr dirty="0" sz="2400" spc="120" b="1" u="heavy">
                <a:latin typeface="Calibri"/>
                <a:cs typeface="Calibri"/>
              </a:rPr>
              <a:t>K</a:t>
            </a:r>
            <a:r>
              <a:rPr dirty="0" sz="2400" spc="-105" b="1" u="heavy">
                <a:latin typeface="Calibri"/>
                <a:cs typeface="Calibri"/>
              </a:rPr>
              <a:t>O</a:t>
            </a:r>
            <a:r>
              <a:rPr dirty="0" sz="2400" spc="120" b="1" u="heavy">
                <a:latin typeface="Calibri"/>
                <a:cs typeface="Calibri"/>
              </a:rPr>
              <a:t>R</a:t>
            </a:r>
            <a:r>
              <a:rPr dirty="0" sz="2400" spc="145" b="1" u="heavy">
                <a:latin typeface="Calibri"/>
                <a:cs typeface="Calibri"/>
              </a:rPr>
              <a:t>E</a:t>
            </a:r>
            <a:r>
              <a:rPr dirty="0" sz="2400" spc="220" b="1" u="heavy">
                <a:latin typeface="Calibri"/>
                <a:cs typeface="Calibri"/>
              </a:rPr>
              <a:t>S</a:t>
            </a:r>
            <a:r>
              <a:rPr dirty="0" sz="2400" spc="-5" b="1" u="heavy">
                <a:latin typeface="Calibri"/>
                <a:cs typeface="Calibri"/>
              </a:rPr>
              <a:t>PON</a:t>
            </a:r>
            <a:r>
              <a:rPr dirty="0" sz="2400" spc="-15" b="1" u="heavy">
                <a:latin typeface="Calibri"/>
                <a:cs typeface="Calibri"/>
              </a:rPr>
              <a:t>D</a:t>
            </a:r>
            <a:r>
              <a:rPr dirty="0" sz="2400" spc="55" b="1" u="heavy">
                <a:latin typeface="Calibri"/>
                <a:cs typeface="Calibri"/>
              </a:rPr>
              <a:t>ENCYJN</a:t>
            </a:r>
            <a:r>
              <a:rPr dirty="0" sz="2400" spc="140" b="1" u="heavy"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  <a:p>
            <a:pPr marL="323215" indent="-287020">
              <a:lnSpc>
                <a:spcPct val="100000"/>
              </a:lnSpc>
              <a:spcBef>
                <a:spcPts val="1465"/>
              </a:spcBef>
              <a:buFont typeface="Arial"/>
              <a:buChar char="•"/>
              <a:tabLst>
                <a:tab pos="323850" algn="l"/>
              </a:tabLst>
            </a:pPr>
            <a:r>
              <a:rPr dirty="0" sz="1800" spc="-120">
                <a:latin typeface="Franklin Gothic Medium"/>
                <a:cs typeface="Franklin Gothic Medium"/>
              </a:rPr>
              <a:t>T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n </a:t>
            </a:r>
            <a:r>
              <a:rPr dirty="0" sz="1800" spc="5">
                <a:latin typeface="Franklin Gothic Medium"/>
                <a:cs typeface="Franklin Gothic Medium"/>
              </a:rPr>
              <a:t>uz</a:t>
            </a:r>
            <a:r>
              <a:rPr dirty="0" sz="1800" spc="-25">
                <a:latin typeface="Franklin Gothic Medium"/>
                <a:cs typeface="Franklin Gothic Medium"/>
              </a:rPr>
              <a:t>god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0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0">
                <a:latin typeface="Franklin Gothic Medium"/>
                <a:cs typeface="Franklin Gothic Medium"/>
              </a:rPr>
              <a:t>W</a:t>
            </a:r>
            <a:r>
              <a:rPr dirty="0" sz="1800" spc="-40">
                <a:latin typeface="Franklin Gothic Medium"/>
                <a:cs typeface="Franklin Gothic Medium"/>
              </a:rPr>
              <a:t>BP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pe</a:t>
            </a:r>
            <a:r>
              <a:rPr dirty="0" sz="1800" spc="-25">
                <a:latin typeface="Franklin Gothic Medium"/>
                <a:cs typeface="Franklin Gothic Medium"/>
              </a:rPr>
              <a:t>ł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75">
                <a:latin typeface="Franklin Gothic Medium"/>
                <a:cs typeface="Franklin Gothic Medium"/>
              </a:rPr>
              <a:t>ym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skł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d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endParaRPr sz="1800">
              <a:latin typeface="Franklin Gothic Medium"/>
              <a:cs typeface="Franklin Gothic Medium"/>
            </a:endParaRPr>
          </a:p>
          <a:p>
            <a:pPr marL="323215" indent="-287020">
              <a:lnSpc>
                <a:spcPct val="100000"/>
              </a:lnSpc>
              <a:buFont typeface="Arial"/>
              <a:buChar char="•"/>
              <a:tabLst>
                <a:tab pos="323850" algn="l"/>
              </a:tabLst>
            </a:pP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2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10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ka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-7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7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800" spc="-6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6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5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800" spc="-6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s.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spon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cyj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55" b="1">
                <a:solidFill>
                  <a:srgbClr val="9D032A"/>
                </a:solidFill>
                <a:latin typeface="Calibri"/>
                <a:cs typeface="Calibri"/>
              </a:rPr>
              <a:t>ym;</a:t>
            </a:r>
            <a:endParaRPr sz="1800">
              <a:latin typeface="Calibri"/>
              <a:cs typeface="Calibri"/>
            </a:endParaRPr>
          </a:p>
          <a:p>
            <a:pPr marL="323215" indent="-287020">
              <a:lnSpc>
                <a:spcPct val="100000"/>
              </a:lnSpc>
              <a:buFont typeface="Arial"/>
              <a:buChar char="•"/>
              <a:tabLst>
                <a:tab pos="323850" algn="l"/>
              </a:tabLst>
            </a:pP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jsce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–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ą</a:t>
            </a:r>
            <a:r>
              <a:rPr dirty="0" sz="1800">
                <a:latin typeface="Franklin Gothic Medium"/>
                <a:cs typeface="Franklin Gothic Medium"/>
              </a:rPr>
              <a:t>d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Gm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>
                <a:latin typeface="Franklin Gothic Medium"/>
                <a:cs typeface="Franklin Gothic Medium"/>
              </a:rPr>
              <a:t>+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wł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ści</a:t>
            </a:r>
            <a:r>
              <a:rPr dirty="0" sz="1800" spc="-50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eczęć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okdsr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);</a:t>
            </a:r>
            <a:endParaRPr sz="1800">
              <a:latin typeface="Franklin Gothic Medium"/>
              <a:cs typeface="Franklin Gothic Medium"/>
            </a:endParaRPr>
          </a:p>
          <a:p>
            <a:pPr marL="323215" indent="-287020">
              <a:lnSpc>
                <a:spcPct val="100000"/>
              </a:lnSpc>
              <a:buFont typeface="Arial"/>
              <a:buChar char="•"/>
              <a:tabLst>
                <a:tab pos="323850" algn="l"/>
              </a:tabLst>
            </a:pP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35">
                <a:latin typeface="Franklin Gothic Medium"/>
                <a:cs typeface="Franklin Gothic Medium"/>
              </a:rPr>
              <a:t>okół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2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eg</a:t>
            </a:r>
            <a:r>
              <a:rPr dirty="0" sz="1800" spc="-10">
                <a:latin typeface="Franklin Gothic Medium"/>
                <a:cs typeface="Franklin Gothic Medium"/>
              </a:rPr>
              <a:t>z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( </a:t>
            </a:r>
            <a:r>
              <a:rPr dirty="0" sz="1800" spc="-35">
                <a:latin typeface="Franklin Gothic Medium"/>
                <a:cs typeface="Franklin Gothic Medium"/>
              </a:rPr>
              <a:t>wójt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)</a:t>
            </a:r>
            <a:endParaRPr sz="18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  <a:tabLst>
                <a:tab pos="2686050" algn="l"/>
              </a:tabLst>
            </a:pPr>
            <a:r>
              <a:rPr dirty="0" sz="2400" spc="40" b="1" u="heavy">
                <a:latin typeface="Calibri"/>
                <a:cs typeface="Calibri"/>
              </a:rPr>
              <a:t>P</a:t>
            </a:r>
            <a:r>
              <a:rPr dirty="0" sz="2400" spc="-35" b="1" u="heavy">
                <a:latin typeface="Calibri"/>
                <a:cs typeface="Calibri"/>
              </a:rPr>
              <a:t>o</a:t>
            </a:r>
            <a:r>
              <a:rPr dirty="0" sz="2400" spc="45" b="1" u="heavy">
                <a:latin typeface="Calibri"/>
                <a:cs typeface="Calibri"/>
              </a:rPr>
              <a:t>sied</a:t>
            </a:r>
            <a:r>
              <a:rPr dirty="0" sz="2400" spc="45" b="1" u="heavy">
                <a:latin typeface="Calibri"/>
                <a:cs typeface="Calibri"/>
              </a:rPr>
              <a:t>z</a:t>
            </a:r>
            <a:r>
              <a:rPr dirty="0" sz="2400" b="1" u="heavy">
                <a:latin typeface="Calibri"/>
                <a:cs typeface="Calibri"/>
              </a:rPr>
              <a:t>eni</a:t>
            </a:r>
            <a:r>
              <a:rPr dirty="0" sz="2400" spc="40" b="1" u="heavy">
                <a:latin typeface="Calibri"/>
                <a:cs typeface="Calibri"/>
              </a:rPr>
              <a:t>e</a:t>
            </a:r>
            <a:r>
              <a:rPr dirty="0" sz="2400" spc="20" b="1" u="heavy">
                <a:latin typeface="Calibri"/>
                <a:cs typeface="Calibri"/>
              </a:rPr>
              <a:t> </a:t>
            </a:r>
            <a:r>
              <a:rPr dirty="0" sz="2400" spc="10" b="1" u="heavy">
                <a:latin typeface="Calibri"/>
                <a:cs typeface="Calibri"/>
              </a:rPr>
              <a:t>k</a:t>
            </a:r>
            <a:r>
              <a:rPr dirty="0" sz="2400" spc="-35" b="1" u="heavy">
                <a:latin typeface="Calibri"/>
                <a:cs typeface="Calibri"/>
              </a:rPr>
              <a:t>o</a:t>
            </a:r>
            <a:r>
              <a:rPr dirty="0" sz="2400" spc="35" b="1" u="heavy">
                <a:latin typeface="Calibri"/>
                <a:cs typeface="Calibri"/>
              </a:rPr>
              <a:t>mis</a:t>
            </a:r>
            <a:r>
              <a:rPr dirty="0" sz="2400" spc="-65" b="1" u="heavy">
                <a:latin typeface="Calibri"/>
                <a:cs typeface="Calibri"/>
              </a:rPr>
              <a:t>j</a:t>
            </a:r>
            <a:r>
              <a:rPr dirty="0" sz="2400" spc="-40" b="1" u="heavy">
                <a:latin typeface="Calibri"/>
                <a:cs typeface="Calibri"/>
              </a:rPr>
              <a:t>i</a:t>
            </a:r>
            <a:r>
              <a:rPr dirty="0" sz="2400" b="1" u="heavy">
                <a:latin typeface="Calibri"/>
                <a:cs typeface="Calibri"/>
              </a:rPr>
              <a:t>	</a:t>
            </a:r>
            <a:r>
              <a:rPr dirty="0" sz="2400" spc="-135" b="1" u="heavy">
                <a:latin typeface="Calibri"/>
                <a:cs typeface="Calibri"/>
              </a:rPr>
              <a:t>-</a:t>
            </a:r>
            <a:r>
              <a:rPr dirty="0" sz="2400" spc="45" b="1" u="heavy">
                <a:latin typeface="Calibri"/>
                <a:cs typeface="Calibri"/>
              </a:rPr>
              <a:t> </a:t>
            </a:r>
            <a:r>
              <a:rPr dirty="0" sz="2400" spc="-105" b="1" u="heavy">
                <a:latin typeface="Calibri"/>
                <a:cs typeface="Calibri"/>
              </a:rPr>
              <a:t>O</a:t>
            </a:r>
            <a:r>
              <a:rPr dirty="0" sz="2400" spc="95" b="1" u="heavy">
                <a:latin typeface="Calibri"/>
                <a:cs typeface="Calibri"/>
              </a:rPr>
              <a:t>R</a:t>
            </a:r>
            <a:r>
              <a:rPr dirty="0" sz="2400" spc="30" b="1" u="heavy">
                <a:latin typeface="Calibri"/>
                <a:cs typeface="Calibri"/>
              </a:rPr>
              <a:t>G</a:t>
            </a:r>
            <a:r>
              <a:rPr dirty="0" sz="2400" spc="-165" b="1" u="heavy">
                <a:latin typeface="Calibri"/>
                <a:cs typeface="Calibri"/>
              </a:rPr>
              <a:t>A</a:t>
            </a:r>
            <a:r>
              <a:rPr dirty="0" sz="2400" spc="10" b="1" u="heavy">
                <a:latin typeface="Calibri"/>
                <a:cs typeface="Calibri"/>
              </a:rPr>
              <a:t>NI</a:t>
            </a:r>
            <a:r>
              <a:rPr dirty="0" sz="2400" spc="5" b="1" u="heavy">
                <a:latin typeface="Calibri"/>
                <a:cs typeface="Calibri"/>
              </a:rPr>
              <a:t>Z</a:t>
            </a:r>
            <a:r>
              <a:rPr dirty="0" sz="2400" spc="-235" b="1" u="heavy">
                <a:latin typeface="Calibri"/>
                <a:cs typeface="Calibri"/>
              </a:rPr>
              <a:t>A</a:t>
            </a:r>
            <a:r>
              <a:rPr dirty="0" sz="2400" spc="130" b="1" u="heavy">
                <a:latin typeface="Calibri"/>
                <a:cs typeface="Calibri"/>
              </a:rPr>
              <a:t>C</a:t>
            </a:r>
            <a:r>
              <a:rPr dirty="0" sz="2400" spc="55" b="1" u="heavy">
                <a:latin typeface="Calibri"/>
                <a:cs typeface="Calibri"/>
              </a:rPr>
              <a:t>J</a:t>
            </a:r>
            <a:r>
              <a:rPr dirty="0" sz="2400" spc="-170" b="1" u="heavy">
                <a:latin typeface="Calibri"/>
                <a:cs typeface="Calibri"/>
              </a:rPr>
              <a:t>A</a:t>
            </a:r>
            <a:r>
              <a:rPr dirty="0" sz="2400" spc="25" b="1" u="heavy">
                <a:latin typeface="Calibri"/>
                <a:cs typeface="Calibri"/>
              </a:rPr>
              <a:t> </a:t>
            </a:r>
            <a:r>
              <a:rPr dirty="0" sz="2400" spc="75" b="1" u="heavy">
                <a:latin typeface="Calibri"/>
                <a:cs typeface="Calibri"/>
              </a:rPr>
              <a:t>P</a:t>
            </a:r>
            <a:r>
              <a:rPr dirty="0" sz="2400" spc="125" b="1" u="heavy">
                <a:latin typeface="Calibri"/>
                <a:cs typeface="Calibri"/>
              </a:rPr>
              <a:t>R</a:t>
            </a:r>
            <a:r>
              <a:rPr dirty="0" sz="2400" spc="-235" b="1" u="heavy">
                <a:latin typeface="Calibri"/>
                <a:cs typeface="Calibri"/>
              </a:rPr>
              <a:t>A</a:t>
            </a:r>
            <a:r>
              <a:rPr dirty="0" sz="2400" spc="40" b="1" u="heavy">
                <a:latin typeface="Calibri"/>
                <a:cs typeface="Calibri"/>
              </a:rPr>
              <a:t>CY</a:t>
            </a:r>
            <a:endParaRPr sz="24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465"/>
              </a:spcBef>
              <a:buFont typeface="Arial"/>
              <a:buChar char="•"/>
              <a:tabLst>
                <a:tab pos="299720" algn="l"/>
              </a:tabLst>
            </a:pPr>
            <a:r>
              <a:rPr dirty="0" sz="1800" spc="10">
                <a:latin typeface="Franklin Gothic Medium"/>
                <a:cs typeface="Franklin Gothic Medium"/>
              </a:rPr>
              <a:t>N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póź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ej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3.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dn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ed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dn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55">
                <a:latin typeface="Franklin Gothic Medium"/>
                <a:cs typeface="Franklin Gothic Medium"/>
              </a:rPr>
              <a:t>em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g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-45">
                <a:latin typeface="Franklin Gothic Medium"/>
                <a:cs typeface="Franklin Gothic Medium"/>
              </a:rPr>
              <a:t>mówić</a:t>
            </a:r>
            <a:r>
              <a:rPr dirty="0" sz="1800" spc="-45">
                <a:latin typeface="Franklin Gothic Medium"/>
                <a:cs typeface="Franklin Gothic Medium"/>
              </a:rPr>
              <a:t>  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gan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ac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ę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acy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ed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dn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dirty="0" sz="1800" spc="-5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sta</a:t>
            </a:r>
            <a:r>
              <a:rPr dirty="0" sz="1800" spc="-2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ić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g</a:t>
            </a:r>
            <a:r>
              <a:rPr dirty="0" sz="1800" spc="-5">
                <a:latin typeface="Franklin Gothic Medium"/>
                <a:cs typeface="Franklin Gothic Medium"/>
              </a:rPr>
              <a:t>od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i</a:t>
            </a:r>
            <a:r>
              <a:rPr dirty="0" sz="1800" spc="-65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poc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ęcia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acy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dn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endParaRPr sz="1800">
              <a:latin typeface="Franklin Gothic Medium"/>
              <a:cs typeface="Franklin Gothic Medium"/>
            </a:endParaRPr>
          </a:p>
          <a:p>
            <a:pPr marL="297180">
              <a:lnSpc>
                <a:spcPct val="100000"/>
              </a:lnSpc>
            </a:pP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podać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d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publ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wiad</a:t>
            </a:r>
            <a:r>
              <a:rPr dirty="0" sz="1800" spc="-10">
                <a:latin typeface="Franklin Gothic Medium"/>
                <a:cs typeface="Franklin Gothic Medium"/>
              </a:rPr>
              <a:t>.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-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15">
                <a:latin typeface="Franklin Gothic Medium"/>
                <a:cs typeface="Franklin Gothic Medium"/>
              </a:rPr>
              <a:t>udy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114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lo</a:t>
            </a:r>
            <a:r>
              <a:rPr dirty="0" sz="1800" spc="-65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+ur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ąd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gmi</a:t>
            </a:r>
            <a:r>
              <a:rPr dirty="0" sz="1800" spc="-90">
                <a:latin typeface="Franklin Gothic Medium"/>
                <a:cs typeface="Franklin Gothic Medium"/>
              </a:rPr>
              <a:t>n</a:t>
            </a:r>
            <a:r>
              <a:rPr dirty="0" sz="1800" spc="-130">
                <a:latin typeface="Franklin Gothic Medium"/>
                <a:cs typeface="Franklin Gothic Medium"/>
              </a:rPr>
              <a:t>y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524368" y="2177237"/>
            <a:ext cx="1473085" cy="10357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915277" y="1961210"/>
            <a:ext cx="1473085" cy="10357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444234" y="2276805"/>
            <a:ext cx="1473085" cy="10357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15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2179" y="4453509"/>
            <a:ext cx="789622" cy="6316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283964" y="2924886"/>
            <a:ext cx="552932" cy="6076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23694" y="4689106"/>
            <a:ext cx="1188135" cy="7920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439" y="1734566"/>
            <a:ext cx="152400" cy="1600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1439" y="2679445"/>
            <a:ext cx="152400" cy="1600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1439" y="3090926"/>
            <a:ext cx="152400" cy="1600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1439" y="3502405"/>
            <a:ext cx="152400" cy="1600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1439" y="3913885"/>
            <a:ext cx="152400" cy="1600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1439" y="4325365"/>
            <a:ext cx="152400" cy="1600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1439" y="4736846"/>
            <a:ext cx="152400" cy="1600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1439" y="5148326"/>
            <a:ext cx="152400" cy="1600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8739" y="1664842"/>
            <a:ext cx="6127750" cy="3700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2720">
              <a:lnSpc>
                <a:spcPct val="100000"/>
              </a:lnSpc>
            </a:pP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ty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:</a:t>
            </a:r>
            <a:endParaRPr sz="18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845"/>
              </a:spcBef>
            </a:pPr>
            <a:r>
              <a:rPr dirty="0" sz="1400" spc="10">
                <a:solidFill>
                  <a:srgbClr val="9D032A"/>
                </a:solidFill>
                <a:latin typeface="Franklin Gothic Medium"/>
                <a:cs typeface="Franklin Gothic Medium"/>
              </a:rPr>
              <a:t>-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li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-8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65" b="1">
                <a:solidFill>
                  <a:srgbClr val="9D032A"/>
                </a:solidFill>
                <a:latin typeface="Calibri"/>
                <a:cs typeface="Calibri"/>
              </a:rPr>
              <a:t>ć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9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-6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5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ić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7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400" spc="5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-8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9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50" b="1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-70" b="1">
                <a:solidFill>
                  <a:srgbClr val="9D032A"/>
                </a:solidFill>
                <a:latin typeface="Calibri"/>
                <a:cs typeface="Calibri"/>
              </a:rPr>
              <a:t>wi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400" spc="-7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3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0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8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dru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3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(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400" spc="-40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14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9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-7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ski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)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endParaRPr sz="1400">
              <a:latin typeface="Calibri"/>
              <a:cs typeface="Calibri"/>
            </a:endParaRPr>
          </a:p>
          <a:p>
            <a:pPr marL="102235">
              <a:lnSpc>
                <a:spcPct val="100000"/>
              </a:lnSpc>
            </a:pP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cz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5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-12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ją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0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8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-8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8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tkich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dd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-65" b="1">
                <a:solidFill>
                  <a:srgbClr val="9D032A"/>
                </a:solidFill>
                <a:latin typeface="Calibri"/>
                <a:cs typeface="Calibri"/>
              </a:rPr>
              <a:t>f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er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6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4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an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;</a:t>
            </a:r>
            <a:endParaRPr sz="1400">
              <a:latin typeface="Calibri"/>
              <a:cs typeface="Calibri"/>
            </a:endParaRPr>
          </a:p>
          <a:p>
            <a:pPr marL="228600" marR="826769">
              <a:lnSpc>
                <a:spcPts val="3240"/>
              </a:lnSpc>
              <a:spcBef>
                <a:spcPts val="280"/>
              </a:spcBef>
            </a:pP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65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adkę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na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20">
                <a:latin typeface="Franklin Gothic Medium"/>
                <a:cs typeface="Franklin Gothic Medium"/>
              </a:rPr>
              <a:t>tę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s</a:t>
            </a:r>
            <a:r>
              <a:rPr dirty="0" sz="1800" spc="-5">
                <a:latin typeface="Franklin Gothic Medium"/>
                <a:cs typeface="Franklin Gothic Medium"/>
              </a:rPr>
              <a:t>por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ądzoną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 spc="-45">
                <a:latin typeface="Franklin Gothic Medium"/>
                <a:cs typeface="Franklin Gothic Medium"/>
              </a:rPr>
              <a:t>f</a:t>
            </a:r>
            <a:r>
              <a:rPr dirty="0" sz="1800" spc="-15">
                <a:latin typeface="Franklin Gothic Medium"/>
                <a:cs typeface="Franklin Gothic Medium"/>
              </a:rPr>
              <a:t>abecie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Br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l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e'</a:t>
            </a:r>
            <a:r>
              <a:rPr dirty="0" sz="1800" spc="-50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70">
                <a:latin typeface="Franklin Gothic Medium"/>
                <a:cs typeface="Franklin Gothic Medium"/>
              </a:rPr>
              <a:t>f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55">
                <a:latin typeface="Franklin Gothic Medium"/>
                <a:cs typeface="Franklin Gothic Medium"/>
              </a:rPr>
              <a:t>mu</a:t>
            </a:r>
            <a:r>
              <a:rPr dirty="0" sz="1800" spc="-30">
                <a:latin typeface="Franklin Gothic Medium"/>
                <a:cs typeface="Franklin Gothic Medium"/>
              </a:rPr>
              <a:t>l</a:t>
            </a:r>
            <a:r>
              <a:rPr dirty="0" sz="1800" spc="-10">
                <a:latin typeface="Franklin Gothic Medium"/>
                <a:cs typeface="Franklin Gothic Medium"/>
              </a:rPr>
              <a:t>ar</a:t>
            </a:r>
            <a:r>
              <a:rPr dirty="0" sz="1800" spc="-5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g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-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5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e</a:t>
            </a:r>
            <a:r>
              <a:rPr dirty="0" sz="1800" spc="-30">
                <a:latin typeface="Franklin Gothic Medium"/>
                <a:cs typeface="Franklin Gothic Medium"/>
              </a:rPr>
              <a:t>g</a:t>
            </a:r>
            <a:r>
              <a:rPr dirty="0" sz="1800" spc="-15">
                <a:latin typeface="Franklin Gothic Medium"/>
                <a:cs typeface="Franklin Gothic Medium"/>
              </a:rPr>
              <a:t>z</a:t>
            </a:r>
            <a:r>
              <a:rPr dirty="0" sz="1800" spc="15">
                <a:latin typeface="Franklin Gothic Medium"/>
                <a:cs typeface="Franklin Gothic Medium"/>
              </a:rPr>
              <a:t>.;</a:t>
            </a:r>
            <a:endParaRPr sz="1800">
              <a:latin typeface="Franklin Gothic Medium"/>
              <a:cs typeface="Franklin Gothic Medium"/>
            </a:endParaRPr>
          </a:p>
          <a:p>
            <a:pPr marL="228600">
              <a:lnSpc>
                <a:spcPct val="100000"/>
              </a:lnSpc>
              <a:spcBef>
                <a:spcPts val="790"/>
              </a:spcBef>
            </a:pPr>
            <a:r>
              <a:rPr dirty="0" sz="1800" spc="-15">
                <a:latin typeface="Franklin Gothic Medium"/>
                <a:cs typeface="Franklin Gothic Medium"/>
              </a:rPr>
              <a:t>pi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ęć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ok</a:t>
            </a:r>
            <a:r>
              <a:rPr dirty="0" sz="1800" spc="-30">
                <a:latin typeface="Franklin Gothic Medium"/>
                <a:cs typeface="Franklin Gothic Medium"/>
              </a:rPr>
              <a:t>r</a:t>
            </a:r>
            <a:r>
              <a:rPr dirty="0" sz="1800" spc="-45">
                <a:latin typeface="Franklin Gothic Medium"/>
                <a:cs typeface="Franklin Gothic Medium"/>
              </a:rPr>
              <a:t>ąg</a:t>
            </a:r>
            <a:r>
              <a:rPr dirty="0" sz="1800" spc="-35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solidFill>
                  <a:srgbClr val="9D032A"/>
                </a:solidFill>
                <a:latin typeface="Franklin Gothic Medium"/>
                <a:cs typeface="Franklin Gothic Medium"/>
              </a:rPr>
              <a:t>–  </a:t>
            </a:r>
            <a:r>
              <a:rPr dirty="0" sz="1800" spc="-15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100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-12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ŚCI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13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05" b="1">
                <a:solidFill>
                  <a:srgbClr val="9D032A"/>
                </a:solidFill>
                <a:latin typeface="Calibri"/>
                <a:cs typeface="Calibri"/>
              </a:rPr>
              <a:t>!</a:t>
            </a:r>
            <a:endParaRPr sz="1800">
              <a:latin typeface="Calibri"/>
              <a:cs typeface="Calibri"/>
            </a:endParaRPr>
          </a:p>
          <a:p>
            <a:pPr marL="228600">
              <a:lnSpc>
                <a:spcPct val="100000"/>
              </a:lnSpc>
              <a:spcBef>
                <a:spcPts val="1080"/>
              </a:spcBef>
            </a:pPr>
            <a:r>
              <a:rPr dirty="0" sz="1800">
                <a:latin typeface="Franklin Gothic Medium"/>
                <a:cs typeface="Franklin Gothic Medium"/>
              </a:rPr>
              <a:t>spis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osób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u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70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wn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5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5">
                <a:latin typeface="Franklin Gothic Medium"/>
                <a:cs typeface="Franklin Gothic Medium"/>
              </a:rPr>
              <a:t>ch;</a:t>
            </a:r>
            <a:endParaRPr sz="1800">
              <a:latin typeface="Franklin Gothic Medium"/>
              <a:cs typeface="Franklin Gothic Medium"/>
            </a:endParaRPr>
          </a:p>
          <a:p>
            <a:pPr marL="228600" marR="150495">
              <a:lnSpc>
                <a:spcPct val="150000"/>
              </a:lnSpc>
            </a:pP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ista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osó</a:t>
            </a:r>
            <a:r>
              <a:rPr dirty="0" sz="1800">
                <a:latin typeface="Franklin Gothic Medium"/>
                <a:cs typeface="Franklin Gothic Medium"/>
              </a:rPr>
              <a:t>b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któ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udzie</a:t>
            </a:r>
            <a:r>
              <a:rPr dirty="0" sz="1800" spc="-15">
                <a:latin typeface="Franklin Gothic Medium"/>
                <a:cs typeface="Franklin Gothic Medium"/>
              </a:rPr>
              <a:t>l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pe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nomoc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ic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40" b="1">
                <a:latin typeface="Calibri"/>
                <a:cs typeface="Calibri"/>
              </a:rPr>
              <a:t>k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35" b="1">
                <a:latin typeface="Calibri"/>
                <a:cs typeface="Calibri"/>
              </a:rPr>
              <a:t>d</a:t>
            </a:r>
            <a:r>
              <a:rPr dirty="0" sz="1800" b="1">
                <a:latin typeface="Calibri"/>
                <a:cs typeface="Calibri"/>
              </a:rPr>
              <a:t>ki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50" b="1">
                <a:latin typeface="Calibri"/>
                <a:cs typeface="Calibri"/>
              </a:rPr>
              <a:t>s,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spc="-75" b="1">
                <a:latin typeface="Calibri"/>
                <a:cs typeface="Calibri"/>
              </a:rPr>
              <a:t>wn</a:t>
            </a:r>
            <a:r>
              <a:rPr dirty="0" sz="1800" spc="-25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j</a:t>
            </a:r>
            <a:r>
              <a:rPr dirty="0" sz="1800" spc="60" b="1">
                <a:latin typeface="Calibri"/>
                <a:cs typeface="Calibri"/>
              </a:rPr>
              <a:t>ące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95" b="1">
                <a:latin typeface="Calibri"/>
                <a:cs typeface="Calibri"/>
              </a:rPr>
              <a:t>c</a:t>
            </a:r>
            <a:r>
              <a:rPr dirty="0" sz="1800" spc="15" b="1">
                <a:latin typeface="Calibri"/>
                <a:cs typeface="Calibri"/>
              </a:rPr>
              <a:t>h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15" b="1">
                <a:latin typeface="Calibri"/>
                <a:cs typeface="Calibri"/>
              </a:rPr>
              <a:t>o</a:t>
            </a:r>
            <a:r>
              <a:rPr dirty="0" sz="1800" spc="-10" b="1">
                <a:latin typeface="Calibri"/>
                <a:cs typeface="Calibri"/>
              </a:rPr>
              <a:t>n</a:t>
            </a:r>
            <a:r>
              <a:rPr dirty="0" sz="1800" spc="30" b="1">
                <a:latin typeface="Calibri"/>
                <a:cs typeface="Calibri"/>
              </a:rPr>
              <a:t>ę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25" b="1">
                <a:latin typeface="Calibri"/>
                <a:cs typeface="Calibri"/>
              </a:rPr>
              <a:t>n</a:t>
            </a:r>
            <a:r>
              <a:rPr dirty="0" sz="1800" spc="-125" b="1">
                <a:latin typeface="Calibri"/>
                <a:cs typeface="Calibri"/>
              </a:rPr>
              <a:t>y</a:t>
            </a:r>
            <a:r>
              <a:rPr dirty="0" sz="1800" spc="45" b="1">
                <a:latin typeface="Calibri"/>
                <a:cs typeface="Calibri"/>
              </a:rPr>
              <a:t>ch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20" b="1">
                <a:latin typeface="Calibri"/>
                <a:cs typeface="Calibri"/>
              </a:rPr>
              <a:t>ob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155" b="1">
                <a:latin typeface="Calibri"/>
                <a:cs typeface="Calibri"/>
              </a:rPr>
              <a:t>w</a:t>
            </a:r>
            <a:r>
              <a:rPr dirty="0" sz="1800" spc="-125" b="1">
                <a:latin typeface="Calibri"/>
                <a:cs typeface="Calibri"/>
              </a:rPr>
              <a:t>y</a:t>
            </a:r>
            <a:r>
              <a:rPr dirty="0" sz="1800" spc="15" b="1">
                <a:latin typeface="Calibri"/>
                <a:cs typeface="Calibri"/>
              </a:rPr>
              <a:t>ch;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m</a:t>
            </a:r>
            <a:r>
              <a:rPr dirty="0" sz="1800" spc="-60">
                <a:latin typeface="Franklin Gothic Medium"/>
                <a:cs typeface="Franklin Gothic Medium"/>
              </a:rPr>
              <a:t>a</a:t>
            </a:r>
            <a:r>
              <a:rPr dirty="0" sz="1800" spc="-65">
                <a:latin typeface="Franklin Gothic Medium"/>
                <a:cs typeface="Franklin Gothic Medium"/>
              </a:rPr>
              <a:t>t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50">
                <a:latin typeface="Franklin Gothic Medium"/>
                <a:cs typeface="Franklin Gothic Medium"/>
              </a:rPr>
              <a:t>a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bi</a:t>
            </a:r>
            <a:r>
              <a:rPr dirty="0" sz="1800" spc="-25">
                <a:latin typeface="Franklin Gothic Medium"/>
                <a:cs typeface="Franklin Gothic Medium"/>
              </a:rPr>
              <a:t>u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5618" y="5445196"/>
            <a:ext cx="6804659" cy="1323975"/>
          </a:xfrm>
          <a:prstGeom prst="rect">
            <a:avLst/>
          </a:prstGeom>
          <a:solidFill>
            <a:srgbClr val="BEBEBE"/>
          </a:solidFill>
          <a:ln w="9525">
            <a:solidFill>
              <a:srgbClr val="9D032A"/>
            </a:solidFill>
          </a:ln>
        </p:spPr>
        <p:txBody>
          <a:bodyPr wrap="square" lIns="0" tIns="355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80"/>
              </a:spcBef>
            </a:pPr>
            <a:r>
              <a:rPr dirty="0" sz="1600" spc="-15">
                <a:latin typeface="Franklin Gothic Medium"/>
                <a:cs typeface="Franklin Gothic Medium"/>
              </a:rPr>
              <a:t>K</a:t>
            </a:r>
            <a:r>
              <a:rPr dirty="0" sz="1600" spc="-45">
                <a:latin typeface="Franklin Gothic Medium"/>
                <a:cs typeface="Franklin Gothic Medium"/>
              </a:rPr>
              <a:t>o</a:t>
            </a:r>
            <a:r>
              <a:rPr dirty="0" sz="1600" spc="-75">
                <a:latin typeface="Franklin Gothic Medium"/>
                <a:cs typeface="Franklin Gothic Medium"/>
              </a:rPr>
              <a:t>m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15">
                <a:latin typeface="Franklin Gothic Medium"/>
                <a:cs typeface="Franklin Gothic Medium"/>
              </a:rPr>
              <a:t>sja</a:t>
            </a:r>
            <a:r>
              <a:rPr dirty="0" sz="1600" spc="-10">
                <a:latin typeface="Franklin Gothic Medium"/>
                <a:cs typeface="Franklin Gothic Medium"/>
              </a:rPr>
              <a:t> </a:t>
            </a:r>
            <a:r>
              <a:rPr dirty="0" sz="1600" spc="-5">
                <a:latin typeface="Franklin Gothic Medium"/>
                <a:cs typeface="Franklin Gothic Medium"/>
              </a:rPr>
              <a:t>z</a:t>
            </a:r>
            <a:r>
              <a:rPr dirty="0" sz="1600" spc="-15">
                <a:latin typeface="Franklin Gothic Medium"/>
                <a:cs typeface="Franklin Gothic Medium"/>
              </a:rPr>
              <a:t>a</a:t>
            </a:r>
            <a:r>
              <a:rPr dirty="0" sz="1600" spc="-25">
                <a:latin typeface="Franklin Gothic Medium"/>
                <a:cs typeface="Franklin Gothic Medium"/>
              </a:rPr>
              <a:t>b</a:t>
            </a:r>
            <a:r>
              <a:rPr dirty="0" sz="1600" spc="-5">
                <a:latin typeface="Franklin Gothic Medium"/>
                <a:cs typeface="Franklin Gothic Medium"/>
              </a:rPr>
              <a:t>e</a:t>
            </a:r>
            <a:r>
              <a:rPr dirty="0" sz="1600" spc="-15">
                <a:latin typeface="Franklin Gothic Medium"/>
                <a:cs typeface="Franklin Gothic Medium"/>
              </a:rPr>
              <a:t>z</a:t>
            </a:r>
            <a:r>
              <a:rPr dirty="0" sz="1600" spc="-30">
                <a:latin typeface="Franklin Gothic Medium"/>
                <a:cs typeface="Franklin Gothic Medium"/>
              </a:rPr>
              <a:t>p</a:t>
            </a:r>
            <a:r>
              <a:rPr dirty="0" sz="1600" spc="-15">
                <a:latin typeface="Franklin Gothic Medium"/>
                <a:cs typeface="Franklin Gothic Medium"/>
              </a:rPr>
              <a:t>i</a:t>
            </a:r>
            <a:r>
              <a:rPr dirty="0" sz="1600" spc="-5">
                <a:latin typeface="Franklin Gothic Medium"/>
                <a:cs typeface="Franklin Gothic Medium"/>
              </a:rPr>
              <a:t>ec</a:t>
            </a:r>
            <a:r>
              <a:rPr dirty="0" sz="1600" spc="-15">
                <a:latin typeface="Franklin Gothic Medium"/>
                <a:cs typeface="Franklin Gothic Medium"/>
              </a:rPr>
              <a:t>z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 spc="50">
                <a:latin typeface="Franklin Gothic Medium"/>
                <a:cs typeface="Franklin Gothic Medium"/>
              </a:rPr>
              <a:t> </a:t>
            </a:r>
            <a:r>
              <a:rPr dirty="0" sz="1600" spc="-20">
                <a:latin typeface="Franklin Gothic Medium"/>
                <a:cs typeface="Franklin Gothic Medium"/>
              </a:rPr>
              <a:t>(p</a:t>
            </a:r>
            <a:r>
              <a:rPr dirty="0" sz="1600" spc="-10">
                <a:latin typeface="Franklin Gothic Medium"/>
                <a:cs typeface="Franklin Gothic Medium"/>
              </a:rPr>
              <a:t>l</a:t>
            </a:r>
            <a:r>
              <a:rPr dirty="0" sz="1600" spc="-45">
                <a:latin typeface="Franklin Gothic Medium"/>
                <a:cs typeface="Franklin Gothic Medium"/>
              </a:rPr>
              <a:t>o</a:t>
            </a:r>
            <a:r>
              <a:rPr dirty="0" sz="1600" spc="-75">
                <a:latin typeface="Franklin Gothic Medium"/>
                <a:cs typeface="Franklin Gothic Medium"/>
              </a:rPr>
              <a:t>m</a:t>
            </a:r>
            <a:r>
              <a:rPr dirty="0" sz="1600" spc="-15">
                <a:latin typeface="Franklin Gothic Medium"/>
                <a:cs typeface="Franklin Gothic Medium"/>
              </a:rPr>
              <a:t>b</a:t>
            </a:r>
            <a:r>
              <a:rPr dirty="0" sz="1600" spc="-20">
                <a:latin typeface="Franklin Gothic Medium"/>
                <a:cs typeface="Franklin Gothic Medium"/>
              </a:rPr>
              <a:t>u</a:t>
            </a:r>
            <a:r>
              <a:rPr dirty="0" sz="1600" spc="-20">
                <a:latin typeface="Franklin Gothic Medium"/>
                <a:cs typeface="Franklin Gothic Medium"/>
              </a:rPr>
              <a:t>j</a:t>
            </a:r>
            <a:r>
              <a:rPr dirty="0" sz="1600" spc="-5">
                <a:latin typeface="Franklin Gothic Medium"/>
                <a:cs typeface="Franklin Gothic Medium"/>
              </a:rPr>
              <a:t>e)</a:t>
            </a:r>
            <a:r>
              <a:rPr dirty="0" sz="1600" spc="35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spr</a:t>
            </a:r>
            <a:r>
              <a:rPr dirty="0" sz="1600" spc="-45">
                <a:latin typeface="Franklin Gothic Medium"/>
                <a:cs typeface="Franklin Gothic Medium"/>
              </a:rPr>
              <a:t>a</a:t>
            </a:r>
            <a:r>
              <a:rPr dirty="0" sz="1600" spc="-20">
                <a:latin typeface="Franklin Gothic Medium"/>
                <a:cs typeface="Franklin Gothic Medium"/>
              </a:rPr>
              <a:t>wdz</a:t>
            </a:r>
            <a:r>
              <a:rPr dirty="0" sz="1600" spc="-25">
                <a:latin typeface="Franklin Gothic Medium"/>
                <a:cs typeface="Franklin Gothic Medium"/>
              </a:rPr>
              <a:t>o</a:t>
            </a:r>
            <a:r>
              <a:rPr dirty="0" sz="1600" spc="-5">
                <a:latin typeface="Franklin Gothic Medium"/>
                <a:cs typeface="Franklin Gothic Medium"/>
              </a:rPr>
              <a:t>ne</a:t>
            </a:r>
            <a:r>
              <a:rPr dirty="0" sz="1600" spc="25">
                <a:latin typeface="Franklin Gothic Medium"/>
                <a:cs typeface="Franklin Gothic Medium"/>
              </a:rPr>
              <a:t> </a:t>
            </a:r>
            <a:r>
              <a:rPr dirty="0" sz="1600" spc="-75">
                <a:latin typeface="Franklin Gothic Medium"/>
                <a:cs typeface="Franklin Gothic Medium"/>
              </a:rPr>
              <a:t>m</a:t>
            </a:r>
            <a:r>
              <a:rPr dirty="0" sz="1600" spc="-55">
                <a:latin typeface="Franklin Gothic Medium"/>
                <a:cs typeface="Franklin Gothic Medium"/>
              </a:rPr>
              <a:t>a</a:t>
            </a:r>
            <a:r>
              <a:rPr dirty="0" sz="1600" spc="-50">
                <a:latin typeface="Franklin Gothic Medium"/>
                <a:cs typeface="Franklin Gothic Medium"/>
              </a:rPr>
              <a:t>t</a:t>
            </a:r>
            <a:r>
              <a:rPr dirty="0" sz="1600" spc="-20">
                <a:latin typeface="Franklin Gothic Medium"/>
                <a:cs typeface="Franklin Gothic Medium"/>
              </a:rPr>
              <a:t>eriał</a:t>
            </a:r>
            <a:r>
              <a:rPr dirty="0" sz="1600" spc="-110">
                <a:latin typeface="Franklin Gothic Medium"/>
                <a:cs typeface="Franklin Gothic Medium"/>
              </a:rPr>
              <a:t>y</a:t>
            </a:r>
            <a:r>
              <a:rPr dirty="0" sz="1600" spc="10">
                <a:latin typeface="Franklin Gothic Medium"/>
                <a:cs typeface="Franklin Gothic Medium"/>
              </a:rPr>
              <a:t>.</a:t>
            </a:r>
            <a:endParaRPr sz="1600">
              <a:latin typeface="Franklin Gothic Medium"/>
              <a:cs typeface="Franklin Gothic Medium"/>
            </a:endParaRPr>
          </a:p>
          <a:p>
            <a:pPr algn="ctr" marL="346075" marR="336550">
              <a:lnSpc>
                <a:spcPct val="100000"/>
              </a:lnSpc>
            </a:pPr>
            <a:r>
              <a:rPr dirty="0" sz="1600" spc="15">
                <a:latin typeface="Franklin Gothic Medium"/>
                <a:cs typeface="Franklin Gothic Medium"/>
              </a:rPr>
              <a:t>U</a:t>
            </a:r>
            <a:r>
              <a:rPr dirty="0" sz="1600" spc="-20">
                <a:latin typeface="Franklin Gothic Medium"/>
                <a:cs typeface="Franklin Gothic Medium"/>
              </a:rPr>
              <a:t>stala</a:t>
            </a:r>
            <a:r>
              <a:rPr dirty="0" sz="1600" spc="5">
                <a:latin typeface="Franklin Gothic Medium"/>
                <a:cs typeface="Franklin Gothic Medium"/>
              </a:rPr>
              <a:t> </a:t>
            </a:r>
            <a:r>
              <a:rPr dirty="0" sz="1600" spc="5">
                <a:latin typeface="Franklin Gothic Medium"/>
                <a:cs typeface="Franklin Gothic Medium"/>
              </a:rPr>
              <a:t>z</a:t>
            </a:r>
            <a:r>
              <a:rPr dirty="0" sz="1600" spc="-10">
                <a:latin typeface="Franklin Gothic Medium"/>
                <a:cs typeface="Franklin Gothic Medium"/>
              </a:rPr>
              <a:t> </a:t>
            </a:r>
            <a:r>
              <a:rPr dirty="0" sz="1600" spc="-70">
                <a:latin typeface="Franklin Gothic Medium"/>
                <a:cs typeface="Franklin Gothic Medium"/>
              </a:rPr>
              <a:t>WB</a:t>
            </a:r>
            <a:r>
              <a:rPr dirty="0" sz="1600" spc="-55">
                <a:latin typeface="Franklin Gothic Medium"/>
                <a:cs typeface="Franklin Gothic Medium"/>
              </a:rPr>
              <a:t>P</a:t>
            </a:r>
            <a:r>
              <a:rPr dirty="0" sz="1600" spc="20">
                <a:latin typeface="Franklin Gothic Medium"/>
                <a:cs typeface="Franklin Gothic Medium"/>
              </a:rPr>
              <a:t> </a:t>
            </a:r>
            <a:r>
              <a:rPr dirty="0" sz="1600" spc="-45">
                <a:latin typeface="Franklin Gothic Medium"/>
                <a:cs typeface="Franklin Gothic Medium"/>
              </a:rPr>
              <a:t>mie</a:t>
            </a:r>
            <a:r>
              <a:rPr dirty="0" sz="1600" spc="-30">
                <a:latin typeface="Franklin Gothic Medium"/>
                <a:cs typeface="Franklin Gothic Medium"/>
              </a:rPr>
              <a:t>j</a:t>
            </a:r>
            <a:r>
              <a:rPr dirty="0" sz="1600">
                <a:latin typeface="Franklin Gothic Medium"/>
                <a:cs typeface="Franklin Gothic Medium"/>
              </a:rPr>
              <a:t>sce</a:t>
            </a:r>
            <a:r>
              <a:rPr dirty="0" sz="1600" spc="20">
                <a:latin typeface="Franklin Gothic Medium"/>
                <a:cs typeface="Franklin Gothic Medium"/>
              </a:rPr>
              <a:t> 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10">
                <a:latin typeface="Franklin Gothic Medium"/>
                <a:cs typeface="Franklin Gothic Medium"/>
              </a:rPr>
              <a:t> </a:t>
            </a:r>
            <a:r>
              <a:rPr dirty="0" sz="1600" spc="-5">
                <a:latin typeface="Franklin Gothic Medium"/>
                <a:cs typeface="Franklin Gothic Medium"/>
              </a:rPr>
              <a:t>sposób</a:t>
            </a:r>
            <a:r>
              <a:rPr dirty="0" sz="1600" spc="15">
                <a:latin typeface="Franklin Gothic Medium"/>
                <a:cs typeface="Franklin Gothic Medium"/>
              </a:rPr>
              <a:t> 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5">
                <a:latin typeface="Franklin Gothic Medium"/>
                <a:cs typeface="Franklin Gothic Medium"/>
              </a:rPr>
              <a:t>ch</a:t>
            </a:r>
            <a:r>
              <a:rPr dirty="0" sz="1600" spc="-5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p</a:t>
            </a:r>
            <a:r>
              <a:rPr dirty="0" sz="1600">
                <a:latin typeface="Franklin Gothic Medium"/>
                <a:cs typeface="Franklin Gothic Medium"/>
              </a:rPr>
              <a:t>r</a:t>
            </a:r>
            <a:r>
              <a:rPr dirty="0" sz="1600" spc="-10">
                <a:latin typeface="Franklin Gothic Medium"/>
                <a:cs typeface="Franklin Gothic Medium"/>
              </a:rPr>
              <a:t>z</a:t>
            </a:r>
            <a:r>
              <a:rPr dirty="0" sz="1600" spc="-15">
                <a:latin typeface="Franklin Gothic Medium"/>
                <a:cs typeface="Franklin Gothic Medium"/>
              </a:rPr>
              <a:t>e</a:t>
            </a:r>
            <a:r>
              <a:rPr dirty="0" sz="1600" spc="-10">
                <a:latin typeface="Franklin Gothic Medium"/>
                <a:cs typeface="Franklin Gothic Medium"/>
              </a:rPr>
              <a:t>ch</a:t>
            </a:r>
            <a:r>
              <a:rPr dirty="0" sz="1600" spc="-35">
                <a:latin typeface="Franklin Gothic Medium"/>
                <a:cs typeface="Franklin Gothic Medium"/>
              </a:rPr>
              <a:t>o</a:t>
            </a:r>
            <a:r>
              <a:rPr dirty="0" sz="1600" spc="-65">
                <a:latin typeface="Franklin Gothic Medium"/>
                <a:cs typeface="Franklin Gothic Medium"/>
              </a:rPr>
              <a:t>w</a:t>
            </a:r>
            <a:r>
              <a:rPr dirty="0" sz="1600" spc="-50">
                <a:latin typeface="Franklin Gothic Medium"/>
                <a:cs typeface="Franklin Gothic Medium"/>
              </a:rPr>
              <a:t>y</a:t>
            </a:r>
            <a:r>
              <a:rPr dirty="0" sz="1600" spc="-80">
                <a:latin typeface="Franklin Gothic Medium"/>
                <a:cs typeface="Franklin Gothic Medium"/>
              </a:rPr>
              <a:t>w</a:t>
            </a:r>
            <a:r>
              <a:rPr dirty="0" sz="1600" spc="-15">
                <a:latin typeface="Franklin Gothic Medium"/>
                <a:cs typeface="Franklin Gothic Medium"/>
              </a:rPr>
              <a:t>a</a:t>
            </a:r>
            <a:r>
              <a:rPr dirty="0" sz="1600" spc="-20">
                <a:latin typeface="Franklin Gothic Medium"/>
                <a:cs typeface="Franklin Gothic Medium"/>
              </a:rPr>
              <a:t>n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 spc="35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do</a:t>
            </a:r>
            <a:r>
              <a:rPr dirty="0" sz="1600" spc="15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dn</a:t>
            </a:r>
            <a:r>
              <a:rPr dirty="0" sz="1600" spc="-5">
                <a:latin typeface="Franklin Gothic Medium"/>
                <a:cs typeface="Franklin Gothic Medium"/>
              </a:rPr>
              <a:t>i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 spc="-10">
                <a:latin typeface="Franklin Gothic Medium"/>
                <a:cs typeface="Franklin Gothic Medium"/>
              </a:rPr>
              <a:t> </a:t>
            </a:r>
            <a:r>
              <a:rPr dirty="0" sz="1600" spc="-20">
                <a:latin typeface="Franklin Gothic Medium"/>
                <a:cs typeface="Franklin Gothic Medium"/>
              </a:rPr>
              <a:t>głos</a:t>
            </a:r>
            <a:r>
              <a:rPr dirty="0" sz="1600" spc="-50">
                <a:latin typeface="Franklin Gothic Medium"/>
                <a:cs typeface="Franklin Gothic Medium"/>
              </a:rPr>
              <a:t>o</a:t>
            </a:r>
            <a:r>
              <a:rPr dirty="0" sz="1600" spc="-80">
                <a:latin typeface="Franklin Gothic Medium"/>
                <a:cs typeface="Franklin Gothic Medium"/>
              </a:rPr>
              <a:t>w</a:t>
            </a:r>
            <a:r>
              <a:rPr dirty="0" sz="1600" spc="-15">
                <a:latin typeface="Franklin Gothic Medium"/>
                <a:cs typeface="Franklin Gothic Medium"/>
              </a:rPr>
              <a:t>a</a:t>
            </a:r>
            <a:r>
              <a:rPr dirty="0" sz="1600" spc="-20">
                <a:latin typeface="Franklin Gothic Medium"/>
                <a:cs typeface="Franklin Gothic Medium"/>
              </a:rPr>
              <a:t>n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5">
                <a:latin typeface="Franklin Gothic Medium"/>
                <a:cs typeface="Franklin Gothic Medium"/>
              </a:rPr>
              <a:t>a.</a:t>
            </a:r>
            <a:r>
              <a:rPr dirty="0" sz="1600" spc="-5">
                <a:latin typeface="Franklin Gothic Medium"/>
                <a:cs typeface="Franklin Gothic Medium"/>
              </a:rPr>
              <a:t> </a:t>
            </a:r>
            <a:r>
              <a:rPr dirty="0" sz="1600" spc="-5">
                <a:latin typeface="Franklin Gothic Medium"/>
                <a:cs typeface="Franklin Gothic Medium"/>
              </a:rPr>
              <a:t>Może</a:t>
            </a:r>
            <a:r>
              <a:rPr dirty="0" sz="1600" spc="10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odd</a:t>
            </a:r>
            <a:r>
              <a:rPr dirty="0" sz="1600" spc="-15">
                <a:latin typeface="Franklin Gothic Medium"/>
                <a:cs typeface="Franklin Gothic Medium"/>
              </a:rPr>
              <a:t>ać</a:t>
            </a:r>
            <a:r>
              <a:rPr dirty="0" sz="1600" spc="25">
                <a:latin typeface="Franklin Gothic Medium"/>
                <a:cs typeface="Franklin Gothic Medium"/>
              </a:rPr>
              <a:t> </a:t>
            </a:r>
            <a:r>
              <a:rPr dirty="0" sz="1600" spc="-35">
                <a:latin typeface="Franklin Gothic Medium"/>
                <a:cs typeface="Franklin Gothic Medium"/>
              </a:rPr>
              <a:t>j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60">
                <a:latin typeface="Franklin Gothic Medium"/>
                <a:cs typeface="Franklin Gothic Medium"/>
              </a:rPr>
              <a:t>w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depo</a:t>
            </a:r>
            <a:r>
              <a:rPr dirty="0" sz="1600" spc="-10">
                <a:latin typeface="Franklin Gothic Medium"/>
                <a:cs typeface="Franklin Gothic Medium"/>
              </a:rPr>
              <a:t>z</a:t>
            </a:r>
            <a:r>
              <a:rPr dirty="0" sz="1600" spc="-35">
                <a:latin typeface="Franklin Gothic Medium"/>
                <a:cs typeface="Franklin Gothic Medium"/>
              </a:rPr>
              <a:t>yt</a:t>
            </a:r>
            <a:r>
              <a:rPr dirty="0" sz="1600" spc="15">
                <a:latin typeface="Franklin Gothic Medium"/>
                <a:cs typeface="Franklin Gothic Medium"/>
              </a:rPr>
              <a:t> </a:t>
            </a:r>
            <a:r>
              <a:rPr dirty="0" sz="1600" spc="-65">
                <a:latin typeface="Franklin Gothic Medium"/>
                <a:cs typeface="Franklin Gothic Medium"/>
              </a:rPr>
              <a:t>WBP</a:t>
            </a:r>
            <a:r>
              <a:rPr dirty="0" sz="1600" spc="15">
                <a:latin typeface="Franklin Gothic Medium"/>
                <a:cs typeface="Franklin Gothic Medium"/>
              </a:rPr>
              <a:t> </a:t>
            </a:r>
            <a:r>
              <a:rPr dirty="0" sz="1600" spc="-25">
                <a:latin typeface="Franklin Gothic Medium"/>
                <a:cs typeface="Franklin Gothic Medium"/>
              </a:rPr>
              <a:t>l</a:t>
            </a:r>
            <a:r>
              <a:rPr dirty="0" sz="1600" spc="-5">
                <a:latin typeface="Franklin Gothic Medium"/>
                <a:cs typeface="Franklin Gothic Medium"/>
              </a:rPr>
              <a:t>ub</a:t>
            </a:r>
            <a:r>
              <a:rPr dirty="0" sz="1600" spc="-10">
                <a:latin typeface="Franklin Gothic Medium"/>
                <a:cs typeface="Franklin Gothic Medium"/>
              </a:rPr>
              <a:t> </a:t>
            </a:r>
            <a:r>
              <a:rPr dirty="0" sz="1600" spc="-5">
                <a:latin typeface="Franklin Gothic Medium"/>
                <a:cs typeface="Franklin Gothic Medium"/>
              </a:rPr>
              <a:t>z</a:t>
            </a:r>
            <a:r>
              <a:rPr dirty="0" sz="1600" spc="-15">
                <a:latin typeface="Franklin Gothic Medium"/>
                <a:cs typeface="Franklin Gothic Medium"/>
              </a:rPr>
              <a:t>a</a:t>
            </a:r>
            <a:r>
              <a:rPr dirty="0" sz="1600" spc="-25">
                <a:latin typeface="Franklin Gothic Medium"/>
                <a:cs typeface="Franklin Gothic Medium"/>
              </a:rPr>
              <a:t>b</a:t>
            </a:r>
            <a:r>
              <a:rPr dirty="0" sz="1600" spc="-5">
                <a:latin typeface="Franklin Gothic Medium"/>
                <a:cs typeface="Franklin Gothic Medium"/>
              </a:rPr>
              <a:t>e</a:t>
            </a:r>
            <a:r>
              <a:rPr dirty="0" sz="1600" spc="-15">
                <a:latin typeface="Franklin Gothic Medium"/>
                <a:cs typeface="Franklin Gothic Medium"/>
              </a:rPr>
              <a:t>z</a:t>
            </a:r>
            <a:r>
              <a:rPr dirty="0" sz="1600" spc="-20">
                <a:latin typeface="Franklin Gothic Medium"/>
                <a:cs typeface="Franklin Gothic Medium"/>
              </a:rPr>
              <a:t>pi</a:t>
            </a:r>
            <a:r>
              <a:rPr dirty="0" sz="1600" spc="-5">
                <a:latin typeface="Franklin Gothic Medium"/>
                <a:cs typeface="Franklin Gothic Medium"/>
              </a:rPr>
              <a:t>ec</a:t>
            </a:r>
            <a:r>
              <a:rPr dirty="0" sz="1600" spc="-15">
                <a:latin typeface="Franklin Gothic Medium"/>
                <a:cs typeface="Franklin Gothic Medium"/>
              </a:rPr>
              <a:t>z</a:t>
            </a:r>
            <a:r>
              <a:rPr dirty="0" sz="1600" spc="-25">
                <a:latin typeface="Franklin Gothic Medium"/>
                <a:cs typeface="Franklin Gothic Medium"/>
              </a:rPr>
              <a:t>yć</a:t>
            </a:r>
            <a:r>
              <a:rPr dirty="0" sz="1600" spc="40">
                <a:latin typeface="Franklin Gothic Medium"/>
                <a:cs typeface="Franklin Gothic Medium"/>
              </a:rPr>
              <a:t> </a:t>
            </a:r>
            <a:r>
              <a:rPr dirty="0" sz="1600" spc="-60">
                <a:latin typeface="Franklin Gothic Medium"/>
                <a:cs typeface="Franklin Gothic Medium"/>
              </a:rPr>
              <a:t>w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25">
                <a:latin typeface="Franklin Gothic Medium"/>
                <a:cs typeface="Franklin Gothic Medium"/>
              </a:rPr>
              <a:t>l</a:t>
            </a:r>
            <a:r>
              <a:rPr dirty="0" sz="1600" spc="-35">
                <a:latin typeface="Franklin Gothic Medium"/>
                <a:cs typeface="Franklin Gothic Medium"/>
              </a:rPr>
              <a:t>o</a:t>
            </a:r>
            <a:r>
              <a:rPr dirty="0" sz="1600" spc="-45">
                <a:latin typeface="Franklin Gothic Medium"/>
                <a:cs typeface="Franklin Gothic Medium"/>
              </a:rPr>
              <a:t>k</a:t>
            </a:r>
            <a:r>
              <a:rPr dirty="0" sz="1600" spc="-15">
                <a:latin typeface="Franklin Gothic Medium"/>
                <a:cs typeface="Franklin Gothic Medium"/>
              </a:rPr>
              <a:t>alu</a:t>
            </a:r>
            <a:r>
              <a:rPr dirty="0" sz="1600" spc="-5">
                <a:latin typeface="Franklin Gothic Medium"/>
                <a:cs typeface="Franklin Gothic Medium"/>
              </a:rPr>
              <a:t> </a:t>
            </a:r>
            <a:r>
              <a:rPr dirty="0" sz="1600" spc="-70">
                <a:latin typeface="Franklin Gothic Medium"/>
                <a:cs typeface="Franklin Gothic Medium"/>
              </a:rPr>
              <a:t>w</a:t>
            </a:r>
            <a:r>
              <a:rPr dirty="0" sz="1600" spc="-25">
                <a:latin typeface="Franklin Gothic Medium"/>
                <a:cs typeface="Franklin Gothic Medium"/>
              </a:rPr>
              <a:t>y</a:t>
            </a:r>
            <a:r>
              <a:rPr dirty="0" sz="1600" spc="-40">
                <a:latin typeface="Franklin Gothic Medium"/>
                <a:cs typeface="Franklin Gothic Medium"/>
              </a:rPr>
              <a:t>b</a:t>
            </a:r>
            <a:r>
              <a:rPr dirty="0" sz="1600" spc="-15">
                <a:latin typeface="Franklin Gothic Medium"/>
                <a:cs typeface="Franklin Gothic Medium"/>
              </a:rPr>
              <a:t>o</a:t>
            </a:r>
            <a:r>
              <a:rPr dirty="0" sz="1600" spc="-35">
                <a:latin typeface="Franklin Gothic Medium"/>
                <a:cs typeface="Franklin Gothic Medium"/>
              </a:rPr>
              <a:t>r</a:t>
            </a:r>
            <a:r>
              <a:rPr dirty="0" sz="1600" spc="-15">
                <a:latin typeface="Franklin Gothic Medium"/>
                <a:cs typeface="Franklin Gothic Medium"/>
              </a:rPr>
              <a:t>cz</a:t>
            </a:r>
            <a:r>
              <a:rPr dirty="0" sz="1600" spc="-20">
                <a:latin typeface="Franklin Gothic Medium"/>
                <a:cs typeface="Franklin Gothic Medium"/>
              </a:rPr>
              <a:t>y</a:t>
            </a:r>
            <a:r>
              <a:rPr dirty="0" sz="1600" spc="-40">
                <a:latin typeface="Franklin Gothic Medium"/>
                <a:cs typeface="Franklin Gothic Medium"/>
              </a:rPr>
              <a:t>m.</a:t>
            </a:r>
            <a:endParaRPr sz="1600">
              <a:latin typeface="Franklin Gothic Medium"/>
              <a:cs typeface="Franklin Gothic Medium"/>
            </a:endParaRPr>
          </a:p>
          <a:p>
            <a:pPr algn="ctr">
              <a:lnSpc>
                <a:spcPts val="3800"/>
              </a:lnSpc>
            </a:pPr>
            <a:r>
              <a:rPr dirty="0" sz="3200" spc="-800" b="1" u="heavy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 u="heavy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3200" spc="-45" b="1" u="heavy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3200" spc="55" b="1" u="heavy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3200" spc="5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3200" spc="-290" b="1" u="heavy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3200" spc="-55" b="1" u="heavy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3200" spc="-20" b="1" u="heavy">
                <a:solidFill>
                  <a:srgbClr val="9D032A"/>
                </a:solidFill>
                <a:latin typeface="Calibri"/>
                <a:cs typeface="Calibri"/>
              </a:rPr>
              <a:t>ln</a:t>
            </a:r>
            <a:r>
              <a:rPr dirty="0" sz="3200" spc="-60" b="1" u="heavy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3200" spc="45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3200" spc="85" b="1" u="heavy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3200" spc="110" b="1" u="heavy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3200" spc="10" b="1" u="heavy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3200" spc="-50" b="1" u="heavy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3200" spc="-10" b="1" u="heavy">
                <a:solidFill>
                  <a:srgbClr val="9D032A"/>
                </a:solidFill>
                <a:latin typeface="Calibri"/>
                <a:cs typeface="Calibri"/>
              </a:rPr>
              <a:t>er</a:t>
            </a:r>
            <a:r>
              <a:rPr dirty="0" sz="3200" spc="125" b="1" u="heavy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3200" spc="155" b="1" u="heavy">
                <a:solidFill>
                  <a:srgbClr val="9D032A"/>
                </a:solidFill>
                <a:latin typeface="Calibri"/>
                <a:cs typeface="Calibri"/>
              </a:rPr>
              <a:t>ć</a:t>
            </a:r>
            <a:r>
              <a:rPr dirty="0" sz="3200" spc="25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3200" spc="-50" b="1" u="heavy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3200" spc="155" b="1" u="heavy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3200" spc="10" b="1" u="heavy">
                <a:solidFill>
                  <a:srgbClr val="9D032A"/>
                </a:solidFill>
                <a:latin typeface="Calibri"/>
                <a:cs typeface="Calibri"/>
              </a:rPr>
              <a:t>h</a:t>
            </a:r>
            <a:r>
              <a:rPr dirty="0" sz="3200" spc="55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3200" spc="10" b="1" u="heavy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3200" spc="-60" b="1" u="heavy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3200" spc="55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3200" spc="10" b="1" u="heavy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3200" spc="-55" b="1" u="heavy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3200" spc="5" b="1" u="heavy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3200" spc="20" b="1" u="heavy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3200" spc="-185" b="1" u="heavy">
                <a:solidFill>
                  <a:srgbClr val="9D032A"/>
                </a:solidFill>
                <a:latin typeface="Calibri"/>
                <a:cs typeface="Calibri"/>
              </a:rPr>
              <a:t>!!!!!!</a:t>
            </a:r>
            <a:r>
              <a:rPr dirty="0" sz="3200" spc="-135" b="1" u="heavy">
                <a:solidFill>
                  <a:srgbClr val="9D032A"/>
                </a:solidFill>
                <a:latin typeface="Calibri"/>
                <a:cs typeface="Calibri"/>
              </a:rPr>
              <a:t>!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80351" y="1412773"/>
            <a:ext cx="393446" cy="7043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812405" y="1340751"/>
            <a:ext cx="452780" cy="6064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948296" y="1124775"/>
            <a:ext cx="433704" cy="65055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619630" y="1340764"/>
            <a:ext cx="5184775" cy="339090"/>
          </a:xfrm>
          <a:prstGeom prst="rect">
            <a:avLst/>
          </a:prstGeom>
          <a:solidFill>
            <a:srgbClr val="BEBEBE"/>
          </a:solidFill>
          <a:ln w="9525">
            <a:solidFill>
              <a:srgbClr val="9D032A"/>
            </a:solidFill>
          </a:ln>
        </p:spPr>
        <p:txBody>
          <a:bodyPr wrap="square" lIns="0" tIns="34290" rIns="0" bIns="0" rtlCol="0" vert="horz">
            <a:spAutoFit/>
          </a:bodyPr>
          <a:lstStyle/>
          <a:p>
            <a:pPr marL="86995">
              <a:lnSpc>
                <a:spcPct val="100000"/>
              </a:lnSpc>
              <a:spcBef>
                <a:spcPts val="270"/>
              </a:spcBef>
            </a:pPr>
            <a:r>
              <a:rPr dirty="0" sz="1600" spc="-130" b="1" i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15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4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95" b="1" i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600" spc="-35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80" b="1" i="1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1600" spc="-110" b="1" i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85" b="1" i="1">
                <a:solidFill>
                  <a:srgbClr val="FFFFFF"/>
                </a:solidFill>
                <a:latin typeface="Arial"/>
                <a:cs typeface="Arial"/>
              </a:rPr>
              <a:t>nie</a:t>
            </a:r>
            <a:r>
              <a:rPr dirty="0" sz="1600" spc="-80" b="1" i="1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1600" spc="-9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45" b="1" i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sz="1600" spc="-4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50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50" b="1" i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145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30" b="1" i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285" b="1" i="1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600" spc="-50" b="1" i="1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1600" spc="-6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70" b="1" i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600" spc="-4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5" b="1" i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210" b="1" i="1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600" spc="-120" b="1" i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600" spc="-5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20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55" b="1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600" spc="-125" b="1" i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-75" b="1" i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-190" b="1" i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600" spc="-145" b="1" i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600" spc="-120" b="1" i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600" spc="-114" b="1" i="1">
                <a:solidFill>
                  <a:srgbClr val="FFFFFF"/>
                </a:solidFill>
                <a:latin typeface="Arial"/>
                <a:cs typeface="Arial"/>
              </a:rPr>
              <a:t>nic</a:t>
            </a:r>
            <a:r>
              <a:rPr dirty="0" sz="1600" spc="-110" b="1" i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-35" b="1" i="1">
                <a:solidFill>
                  <a:srgbClr val="FFFFFF"/>
                </a:solidFill>
                <a:latin typeface="Arial"/>
                <a:cs typeface="Arial"/>
              </a:rPr>
              <a:t>ą</a:t>
            </a:r>
            <a:r>
              <a:rPr dirty="0" sz="1600" spc="-175" b="1" i="1">
                <a:solidFill>
                  <a:srgbClr val="FFFFFF"/>
                </a:solidFill>
                <a:latin typeface="Arial"/>
                <a:cs typeface="Arial"/>
              </a:rPr>
              <a:t>cy</a:t>
            </a:r>
            <a:r>
              <a:rPr dirty="0" sz="1600" spc="-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65" b="1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600" spc="-110" b="1" i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600" spc="-120" b="1" i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600" spc="-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25" b="1" i="1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600" spc="-35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600" spc="-175" b="1" i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600" spc="-35" b="1" i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600" spc="-55" b="1" i="1">
                <a:solidFill>
                  <a:srgbClr val="FFFFFF"/>
                </a:solidFill>
                <a:latin typeface="Arial"/>
                <a:cs typeface="Arial"/>
              </a:rPr>
              <a:t>ę</a:t>
            </a:r>
            <a:r>
              <a:rPr dirty="0" sz="1600" spc="-120" b="1" i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600" spc="-130" b="1" i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600" spc="-40" b="1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65708" rIns="0" bIns="0" rtlCol="0" vert="horz">
            <a:spAutoFit/>
          </a:bodyPr>
          <a:lstStyle/>
          <a:p>
            <a:pPr marL="30035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ZA</a:t>
            </a:r>
            <a:r>
              <a:rPr dirty="0" sz="2000" spc="-80" b="1">
                <a:latin typeface="Arial Black"/>
                <a:cs typeface="Arial Black"/>
              </a:rPr>
              <a:t>D</a:t>
            </a:r>
            <a:r>
              <a:rPr dirty="0" sz="2000" spc="5" b="1">
                <a:latin typeface="Arial Black"/>
                <a:cs typeface="Arial Black"/>
              </a:rPr>
              <a:t>AN</a:t>
            </a:r>
            <a:r>
              <a:rPr dirty="0" sz="2000" spc="-20" b="1">
                <a:latin typeface="Arial Black"/>
                <a:cs typeface="Arial Black"/>
              </a:rPr>
              <a:t>I</a:t>
            </a:r>
            <a:r>
              <a:rPr dirty="0" sz="2000" spc="5" b="1">
                <a:latin typeface="Arial Black"/>
                <a:cs typeface="Arial Black"/>
              </a:rPr>
              <a:t>A</a:t>
            </a:r>
            <a:r>
              <a:rPr dirty="0" sz="2000" spc="-45" b="1">
                <a:latin typeface="Arial Black"/>
                <a:cs typeface="Arial Black"/>
              </a:rPr>
              <a:t> 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OMISJI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PRZ</a:t>
            </a:r>
            <a:r>
              <a:rPr dirty="0" sz="2000" spc="5" b="1">
                <a:latin typeface="Arial Black"/>
                <a:cs typeface="Arial Black"/>
              </a:rPr>
              <a:t>E</a:t>
            </a:r>
            <a:r>
              <a:rPr dirty="0" sz="2000" spc="5" b="1">
                <a:latin typeface="Arial Black"/>
                <a:cs typeface="Arial Black"/>
              </a:rPr>
              <a:t>D</a:t>
            </a:r>
            <a:r>
              <a:rPr dirty="0" sz="2000" spc="-3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DNIEM</a:t>
            </a:r>
            <a:r>
              <a:rPr dirty="0" sz="2000" spc="-3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G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OS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spc="5" b="1">
                <a:latin typeface="Arial Black"/>
                <a:cs typeface="Arial Black"/>
              </a:rPr>
              <a:t>WA</a:t>
            </a:r>
            <a:r>
              <a:rPr dirty="0" sz="2000" spc="-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80008" y="856741"/>
            <a:ext cx="5723890" cy="274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(n</a:t>
            </a:r>
            <a:r>
              <a:rPr dirty="0" sz="1800" spc="-10" b="1">
                <a:solidFill>
                  <a:srgbClr val="9D032A"/>
                </a:solidFill>
                <a:latin typeface="Arial Black"/>
                <a:cs typeface="Arial Black"/>
              </a:rPr>
              <a:t>a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jpó</a:t>
            </a:r>
            <a:r>
              <a:rPr dirty="0" sz="1800" spc="-10" b="1">
                <a:solidFill>
                  <a:srgbClr val="9D032A"/>
                </a:solidFill>
                <a:latin typeface="Arial Black"/>
                <a:cs typeface="Arial Black"/>
              </a:rPr>
              <a:t>ź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niej</a:t>
            </a:r>
            <a:r>
              <a:rPr dirty="0" sz="1800" spc="1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w</a:t>
            </a:r>
            <a:r>
              <a:rPr dirty="0" sz="1800" spc="-1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pr</a:t>
            </a:r>
            <a:r>
              <a:rPr dirty="0" sz="1800" spc="-15" b="1">
                <a:solidFill>
                  <a:srgbClr val="9D032A"/>
                </a:solidFill>
                <a:latin typeface="Arial Black"/>
                <a:cs typeface="Arial Black"/>
              </a:rPr>
              <a:t>z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e</a:t>
            </a:r>
            <a:r>
              <a:rPr dirty="0" sz="1800" spc="5" b="1">
                <a:solidFill>
                  <a:srgbClr val="9D032A"/>
                </a:solidFill>
                <a:latin typeface="Arial Black"/>
                <a:cs typeface="Arial Black"/>
              </a:rPr>
              <a:t>d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d</a:t>
            </a:r>
            <a:r>
              <a:rPr dirty="0" sz="1800" spc="-10" b="1">
                <a:solidFill>
                  <a:srgbClr val="9D032A"/>
                </a:solidFill>
                <a:latin typeface="Arial Black"/>
                <a:cs typeface="Arial Black"/>
              </a:rPr>
              <a:t>z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ień</a:t>
            </a:r>
            <a:r>
              <a:rPr dirty="0" sz="1800" spc="1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– odbiór</a:t>
            </a:r>
            <a:r>
              <a:rPr dirty="0" sz="1800" spc="-1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m</a:t>
            </a:r>
            <a:r>
              <a:rPr dirty="0" sz="1800" spc="-40" b="1">
                <a:solidFill>
                  <a:srgbClr val="9D032A"/>
                </a:solidFill>
                <a:latin typeface="Arial Black"/>
                <a:cs typeface="Arial Black"/>
              </a:rPr>
              <a:t>a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te</a:t>
            </a:r>
            <a:r>
              <a:rPr dirty="0" sz="1800" spc="5" b="1">
                <a:solidFill>
                  <a:srgbClr val="9D032A"/>
                </a:solidFill>
                <a:latin typeface="Arial Black"/>
                <a:cs typeface="Arial Black"/>
              </a:rPr>
              <a:t>r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iałów)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68161" y="2348864"/>
            <a:ext cx="1296162" cy="18331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863335" y="2344166"/>
            <a:ext cx="1306195" cy="1842770"/>
          </a:xfrm>
          <a:custGeom>
            <a:avLst/>
            <a:gdLst/>
            <a:ahLst/>
            <a:cxnLst/>
            <a:rect l="l" t="t" r="r" b="b"/>
            <a:pathLst>
              <a:path w="1306195" h="1842770">
                <a:moveTo>
                  <a:pt x="0" y="1842643"/>
                </a:moveTo>
                <a:lnTo>
                  <a:pt x="1305687" y="1842643"/>
                </a:lnTo>
                <a:lnTo>
                  <a:pt x="1305687" y="0"/>
                </a:lnTo>
                <a:lnTo>
                  <a:pt x="0" y="0"/>
                </a:lnTo>
                <a:lnTo>
                  <a:pt x="0" y="1842643"/>
                </a:lnTo>
                <a:close/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178040" y="2117089"/>
            <a:ext cx="1871345" cy="26476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16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523" y="1611363"/>
            <a:ext cx="6120765" cy="11696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290" rIns="0" bIns="0" rtlCol="0" vert="horz">
            <a:spAutoFit/>
          </a:bodyPr>
          <a:lstStyle/>
          <a:p>
            <a:pPr marL="86360" marR="146685">
              <a:lnSpc>
                <a:spcPct val="100000"/>
              </a:lnSpc>
              <a:spcBef>
                <a:spcPts val="270"/>
              </a:spcBef>
            </a:pPr>
            <a:r>
              <a:rPr dirty="0" sz="2000" spc="145" b="1" u="sng">
                <a:latin typeface="Calibri"/>
                <a:cs typeface="Calibri"/>
              </a:rPr>
              <a:t>L</a:t>
            </a:r>
            <a:r>
              <a:rPr dirty="0" sz="2000" spc="-25" b="1" u="sng">
                <a:latin typeface="Calibri"/>
                <a:cs typeface="Calibri"/>
              </a:rPr>
              <a:t>o</a:t>
            </a:r>
            <a:r>
              <a:rPr dirty="0" sz="2000" spc="-5" b="1" u="sng">
                <a:latin typeface="Calibri"/>
                <a:cs typeface="Calibri"/>
              </a:rPr>
              <a:t>gi</a:t>
            </a:r>
            <a:r>
              <a:rPr dirty="0" sz="2000" spc="10" b="1" u="sng">
                <a:latin typeface="Calibri"/>
                <a:cs typeface="Calibri"/>
              </a:rPr>
              <a:t>n</a:t>
            </a:r>
            <a:r>
              <a:rPr dirty="0" sz="2000" spc="25" b="1" u="sng">
                <a:latin typeface="Calibri"/>
                <a:cs typeface="Calibri"/>
              </a:rPr>
              <a:t> </a:t>
            </a:r>
            <a:r>
              <a:rPr dirty="0" sz="2000" spc="-35" b="1" u="sng">
                <a:latin typeface="Calibri"/>
                <a:cs typeface="Calibri"/>
              </a:rPr>
              <a:t>i</a:t>
            </a:r>
            <a:r>
              <a:rPr dirty="0" sz="2000" spc="45" b="1" u="sng">
                <a:latin typeface="Calibri"/>
                <a:cs typeface="Calibri"/>
              </a:rPr>
              <a:t> </a:t>
            </a:r>
            <a:r>
              <a:rPr dirty="0" sz="2000" spc="10" b="1" u="sng">
                <a:latin typeface="Calibri"/>
                <a:cs typeface="Calibri"/>
              </a:rPr>
              <a:t>h</a:t>
            </a:r>
            <a:r>
              <a:rPr dirty="0" sz="2000" spc="75" b="1" u="sng">
                <a:latin typeface="Calibri"/>
                <a:cs typeface="Calibri"/>
              </a:rPr>
              <a:t>a</a:t>
            </a:r>
            <a:r>
              <a:rPr dirty="0" sz="2000" spc="130" b="1" u="sng">
                <a:latin typeface="Calibri"/>
                <a:cs typeface="Calibri"/>
              </a:rPr>
              <a:t>s</a:t>
            </a:r>
            <a:r>
              <a:rPr dirty="0" sz="2000" spc="-70" b="1" u="sng">
                <a:latin typeface="Calibri"/>
                <a:cs typeface="Calibri"/>
              </a:rPr>
              <a:t>ł</a:t>
            </a:r>
            <a:r>
              <a:rPr dirty="0" sz="2000" spc="-35" b="1" u="sng">
                <a:latin typeface="Calibri"/>
                <a:cs typeface="Calibri"/>
              </a:rPr>
              <a:t>o</a:t>
            </a:r>
            <a:r>
              <a:rPr dirty="0" sz="2000" b="1" u="sng">
                <a:latin typeface="Calibri"/>
                <a:cs typeface="Calibri"/>
              </a:rPr>
              <a:t> </a:t>
            </a:r>
            <a:r>
              <a:rPr dirty="0" sz="2000" spc="80" b="1" u="sng">
                <a:latin typeface="Calibri"/>
                <a:cs typeface="Calibri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>
                <a:latin typeface="Franklin Gothic Medium"/>
                <a:cs typeface="Franklin Gothic Medium"/>
              </a:rPr>
              <a:t>z</a:t>
            </a:r>
            <a:r>
              <a:rPr dirty="0" sz="2000" spc="-35">
                <a:latin typeface="Franklin Gothic Medium"/>
                <a:cs typeface="Franklin Gothic Medium"/>
              </a:rPr>
              <a:t>e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10">
                <a:latin typeface="Franklin Gothic Medium"/>
                <a:cs typeface="Franklin Gothic Medium"/>
              </a:rPr>
              <a:t>o</a:t>
            </a:r>
            <a:r>
              <a:rPr dirty="0" sz="2000" spc="-20">
                <a:latin typeface="Franklin Gothic Medium"/>
                <a:cs typeface="Franklin Gothic Medium"/>
              </a:rPr>
              <a:t>d</a:t>
            </a:r>
            <a:r>
              <a:rPr dirty="0" sz="2000" spc="-5">
                <a:latin typeface="Franklin Gothic Medium"/>
                <a:cs typeface="Franklin Gothic Medium"/>
              </a:rPr>
              <a:t>nic</a:t>
            </a:r>
            <a:r>
              <a:rPr dirty="0" sz="2000">
                <a:latin typeface="Franklin Gothic Medium"/>
                <a:cs typeface="Franklin Gothic Medium"/>
              </a:rPr>
              <a:t>z</a:t>
            </a:r>
            <a:r>
              <a:rPr dirty="0" sz="2000" spc="-25">
                <a:latin typeface="Franklin Gothic Medium"/>
                <a:cs typeface="Franklin Gothic Medium"/>
              </a:rPr>
              <a:t>ący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 spc="-35">
                <a:latin typeface="Franklin Gothic Medium"/>
                <a:cs typeface="Franklin Gothic Medium"/>
              </a:rPr>
              <a:t>i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jego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zas</a:t>
            </a:r>
            <a:r>
              <a:rPr dirty="0" sz="2000" spc="-15">
                <a:latin typeface="Franklin Gothic Medium"/>
                <a:cs typeface="Franklin Gothic Medium"/>
              </a:rPr>
              <a:t>t</a:t>
            </a:r>
            <a:r>
              <a:rPr dirty="0" sz="2000" spc="-10">
                <a:latin typeface="Franklin Gothic Medium"/>
                <a:cs typeface="Franklin Gothic Medium"/>
              </a:rPr>
              <a:t>ępca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odbiera</a:t>
            </a:r>
            <a:r>
              <a:rPr dirty="0" sz="2000" spc="-20">
                <a:latin typeface="Franklin Gothic Medium"/>
                <a:cs typeface="Franklin Gothic Medium"/>
              </a:rPr>
              <a:t>j</a:t>
            </a:r>
            <a:r>
              <a:rPr dirty="0" sz="2000" spc="-25">
                <a:latin typeface="Franklin Gothic Medium"/>
                <a:cs typeface="Franklin Gothic Medium"/>
              </a:rPr>
              <a:t>ą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z</a:t>
            </a:r>
            <a:r>
              <a:rPr dirty="0" sz="2000" spc="-10">
                <a:latin typeface="Franklin Gothic Medium"/>
                <a:cs typeface="Franklin Gothic Medium"/>
              </a:rPr>
              <a:t>a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po</a:t>
            </a:r>
            <a:r>
              <a:rPr dirty="0" sz="2000" spc="-15">
                <a:latin typeface="Franklin Gothic Medium"/>
                <a:cs typeface="Franklin Gothic Medium"/>
              </a:rPr>
              <a:t>ś</a:t>
            </a:r>
            <a:r>
              <a:rPr dirty="0" sz="2000" spc="-15">
                <a:latin typeface="Franklin Gothic Medium"/>
                <a:cs typeface="Franklin Gothic Medium"/>
              </a:rPr>
              <a:t>rednict</a:t>
            </a:r>
            <a:r>
              <a:rPr dirty="0" sz="2000" spc="-50">
                <a:latin typeface="Franklin Gothic Medium"/>
                <a:cs typeface="Franklin Gothic Medium"/>
              </a:rPr>
              <a:t>w</a:t>
            </a:r>
            <a:r>
              <a:rPr dirty="0" sz="2000" spc="-60">
                <a:latin typeface="Franklin Gothic Medium"/>
                <a:cs typeface="Franklin Gothic Medium"/>
              </a:rPr>
              <a:t>em</a:t>
            </a:r>
            <a:r>
              <a:rPr dirty="0" sz="2000" spc="-45">
                <a:latin typeface="Franklin Gothic Medium"/>
                <a:cs typeface="Franklin Gothic Medium"/>
              </a:rPr>
              <a:t> </a:t>
            </a:r>
            <a:r>
              <a:rPr dirty="0" sz="2000" spc="-95">
                <a:latin typeface="Franklin Gothic Medium"/>
                <a:cs typeface="Franklin Gothic Medium"/>
              </a:rPr>
              <a:t>k</a:t>
            </a:r>
            <a:r>
              <a:rPr dirty="0" sz="2000" spc="-15">
                <a:latin typeface="Franklin Gothic Medium"/>
                <a:cs typeface="Franklin Gothic Medium"/>
              </a:rPr>
              <a:t>oo</a:t>
            </a:r>
            <a:r>
              <a:rPr dirty="0" sz="2000" spc="-45">
                <a:latin typeface="Franklin Gothic Medium"/>
                <a:cs typeface="Franklin Gothic Medium"/>
              </a:rPr>
              <a:t>r</a:t>
            </a:r>
            <a:r>
              <a:rPr dirty="0" sz="2000" spc="-25">
                <a:latin typeface="Franklin Gothic Medium"/>
                <a:cs typeface="Franklin Gothic Medium"/>
              </a:rPr>
              <a:t>dyna</a:t>
            </a:r>
            <a:r>
              <a:rPr dirty="0" sz="2000" spc="-60">
                <a:latin typeface="Franklin Gothic Medium"/>
                <a:cs typeface="Franklin Gothic Medium"/>
              </a:rPr>
              <a:t>t</a:t>
            </a:r>
            <a:r>
              <a:rPr dirty="0" sz="2000" spc="-15">
                <a:latin typeface="Franklin Gothic Medium"/>
                <a:cs typeface="Franklin Gothic Medium"/>
              </a:rPr>
              <a:t>ora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45">
                <a:latin typeface="Franklin Gothic Medium"/>
                <a:cs typeface="Franklin Gothic Medium"/>
              </a:rPr>
              <a:t>gmin</a:t>
            </a:r>
            <a:r>
              <a:rPr dirty="0" sz="2000" spc="-35">
                <a:latin typeface="Franklin Gothic Medium"/>
                <a:cs typeface="Franklin Gothic Medium"/>
              </a:rPr>
              <a:t>n</a:t>
            </a:r>
            <a:r>
              <a:rPr dirty="0" sz="2000" spc="-15">
                <a:latin typeface="Franklin Gothic Medium"/>
                <a:cs typeface="Franklin Gothic Medium"/>
              </a:rPr>
              <a:t>ego.</a:t>
            </a:r>
            <a:endParaRPr sz="2000">
              <a:latin typeface="Franklin Gothic Medium"/>
              <a:cs typeface="Franklin Gothic Medium"/>
            </a:endParaRPr>
          </a:p>
          <a:p>
            <a:pPr marL="86360">
              <a:lnSpc>
                <a:spcPct val="100000"/>
              </a:lnSpc>
              <a:spcBef>
                <a:spcPts val="1200"/>
              </a:spcBef>
            </a:pPr>
            <a:r>
              <a:rPr dirty="0" sz="2000" spc="35" b="1">
                <a:latin typeface="Calibri"/>
                <a:cs typeface="Calibri"/>
              </a:rPr>
              <a:t>P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-30" b="1">
                <a:latin typeface="Calibri"/>
                <a:cs typeface="Calibri"/>
              </a:rPr>
              <a:t>b</a:t>
            </a:r>
            <a:r>
              <a:rPr dirty="0" sz="2000" spc="-10" b="1">
                <a:latin typeface="Calibri"/>
                <a:cs typeface="Calibri"/>
              </a:rPr>
              <a:t>r</a:t>
            </a:r>
            <a:r>
              <a:rPr dirty="0" sz="2000" spc="85" b="1">
                <a:latin typeface="Calibri"/>
                <a:cs typeface="Calibri"/>
              </a:rPr>
              <a:t>ać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50" b="1">
                <a:latin typeface="Calibri"/>
                <a:cs typeface="Calibri"/>
              </a:rPr>
              <a:t>z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5" b="1">
                <a:latin typeface="Calibri"/>
                <a:cs typeface="Calibri"/>
              </a:rPr>
              <a:t>s</a:t>
            </a:r>
            <a:r>
              <a:rPr dirty="0" sz="2000" spc="15" b="1">
                <a:latin typeface="Calibri"/>
                <a:cs typeface="Calibri"/>
              </a:rPr>
              <a:t>y</a:t>
            </a:r>
            <a:r>
              <a:rPr dirty="0" sz="2000" spc="30" b="1">
                <a:latin typeface="Calibri"/>
                <a:cs typeface="Calibri"/>
              </a:rPr>
              <a:t>s</a:t>
            </a:r>
            <a:r>
              <a:rPr dirty="0" sz="2000" spc="-15" b="1">
                <a:latin typeface="Calibri"/>
                <a:cs typeface="Calibri"/>
              </a:rPr>
              <a:t>t</a:t>
            </a:r>
            <a:r>
              <a:rPr dirty="0" sz="2000" spc="15" b="1">
                <a:latin typeface="Calibri"/>
                <a:cs typeface="Calibri"/>
              </a:rPr>
              <a:t>e</a:t>
            </a:r>
            <a:r>
              <a:rPr dirty="0" sz="2000" spc="10" b="1">
                <a:latin typeface="Calibri"/>
                <a:cs typeface="Calibri"/>
              </a:rPr>
              <a:t>m</a:t>
            </a:r>
            <a:r>
              <a:rPr dirty="0" sz="2000" spc="10" b="1">
                <a:latin typeface="Calibri"/>
                <a:cs typeface="Calibri"/>
              </a:rPr>
              <a:t>u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60" b="1">
                <a:latin typeface="Calibri"/>
                <a:cs typeface="Calibri"/>
              </a:rPr>
              <a:t> </a:t>
            </a:r>
            <a:r>
              <a:rPr dirty="0" sz="2000" spc="6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spc="7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bez</a:t>
            </a:r>
            <a:r>
              <a:rPr dirty="0" sz="2000" spc="3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ieczyć</a:t>
            </a:r>
            <a:r>
              <a:rPr dirty="0" sz="20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-50" b="1">
                <a:solidFill>
                  <a:srgbClr val="9D032A"/>
                </a:solidFill>
                <a:latin typeface="Calibri"/>
                <a:cs typeface="Calibri"/>
              </a:rPr>
              <a:t>ody</a:t>
            </a:r>
            <a:r>
              <a:rPr dirty="0" sz="20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50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2000" spc="4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-5" b="1">
                <a:solidFill>
                  <a:srgbClr val="9D032A"/>
                </a:solidFill>
                <a:latin typeface="Calibri"/>
                <a:cs typeface="Calibri"/>
              </a:rPr>
              <a:t>dn</a:t>
            </a:r>
            <a:r>
              <a:rPr dirty="0" sz="20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ra</a:t>
            </a:r>
            <a:r>
              <a:rPr dirty="0" sz="2000" spc="3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spc="-7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20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-70" b="1">
                <a:solidFill>
                  <a:srgbClr val="9D032A"/>
                </a:solidFill>
                <a:latin typeface="Calibri"/>
                <a:cs typeface="Calibri"/>
              </a:rPr>
              <a:t>e!</a:t>
            </a:r>
            <a:r>
              <a:rPr dirty="0" sz="2000" spc="-70" b="1">
                <a:solidFill>
                  <a:srgbClr val="9D032A"/>
                </a:solidFill>
                <a:latin typeface="Calibri"/>
                <a:cs typeface="Calibri"/>
              </a:rPr>
              <a:t>!</a:t>
            </a:r>
            <a:r>
              <a:rPr dirty="0" sz="2000" spc="-114" b="1">
                <a:solidFill>
                  <a:srgbClr val="9D032A"/>
                </a:solidFill>
                <a:latin typeface="Calibri"/>
                <a:cs typeface="Calibri"/>
              </a:rPr>
              <a:t>!!!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84745" y="1484757"/>
            <a:ext cx="1512188" cy="15121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1523" y="3323551"/>
            <a:ext cx="8641080" cy="1016000"/>
          </a:xfrm>
          <a:custGeom>
            <a:avLst/>
            <a:gdLst/>
            <a:ahLst/>
            <a:cxnLst/>
            <a:rect l="l" t="t" r="r" b="b"/>
            <a:pathLst>
              <a:path w="8641080" h="1016000">
                <a:moveTo>
                  <a:pt x="0" y="1015657"/>
                </a:moveTo>
                <a:lnTo>
                  <a:pt x="8640953" y="1015657"/>
                </a:lnTo>
                <a:lnTo>
                  <a:pt x="8640953" y="0"/>
                </a:lnTo>
                <a:lnTo>
                  <a:pt x="0" y="0"/>
                </a:lnTo>
                <a:lnTo>
                  <a:pt x="0" y="1015657"/>
                </a:lnTo>
                <a:close/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42900" y="3367913"/>
            <a:ext cx="8459470" cy="9131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>
              <a:lnSpc>
                <a:spcPct val="100000"/>
              </a:lnSpc>
            </a:pPr>
            <a:r>
              <a:rPr dirty="0" sz="2000" spc="-20">
                <a:latin typeface="Franklin Gothic Medium"/>
                <a:cs typeface="Franklin Gothic Medium"/>
              </a:rPr>
              <a:t>K</a:t>
            </a:r>
            <a:r>
              <a:rPr dirty="0" sz="2000" spc="-25">
                <a:latin typeface="Franklin Gothic Medium"/>
                <a:cs typeface="Franklin Gothic Medium"/>
              </a:rPr>
              <a:t>ody</a:t>
            </a:r>
            <a:r>
              <a:rPr dirty="0" sz="2000">
                <a:latin typeface="Franklin Gothic Medium"/>
                <a:cs typeface="Franklin Gothic Medium"/>
              </a:rPr>
              <a:t>   </a:t>
            </a:r>
            <a:r>
              <a:rPr dirty="0" sz="2000" spc="-9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j</a:t>
            </a:r>
            <a:r>
              <a:rPr dirty="0" sz="2000" spc="-40">
                <a:latin typeface="Franklin Gothic Medium"/>
                <a:cs typeface="Franklin Gothic Medium"/>
              </a:rPr>
              <a:t>e</a:t>
            </a:r>
            <a:r>
              <a:rPr dirty="0" sz="2000" spc="-5">
                <a:latin typeface="Franklin Gothic Medium"/>
                <a:cs typeface="Franklin Gothic Medium"/>
              </a:rPr>
              <a:t>dn</a:t>
            </a:r>
            <a:r>
              <a:rPr dirty="0" sz="2000">
                <a:latin typeface="Franklin Gothic Medium"/>
                <a:cs typeface="Franklin Gothic Medium"/>
              </a:rPr>
              <a:t>o</a:t>
            </a:r>
            <a:r>
              <a:rPr dirty="0" sz="2000" spc="-20">
                <a:latin typeface="Franklin Gothic Medium"/>
                <a:cs typeface="Franklin Gothic Medium"/>
              </a:rPr>
              <a:t>r</a:t>
            </a:r>
            <a:r>
              <a:rPr dirty="0" sz="2000" spc="-10">
                <a:latin typeface="Franklin Gothic Medium"/>
                <a:cs typeface="Franklin Gothic Medium"/>
              </a:rPr>
              <a:t>az</a:t>
            </a:r>
            <a:r>
              <a:rPr dirty="0" sz="2000" spc="-35">
                <a:latin typeface="Franklin Gothic Medium"/>
                <a:cs typeface="Franklin Gothic Medium"/>
              </a:rPr>
              <a:t>o</a:t>
            </a:r>
            <a:r>
              <a:rPr dirty="0" sz="2000" spc="-100">
                <a:latin typeface="Franklin Gothic Medium"/>
                <a:cs typeface="Franklin Gothic Medium"/>
              </a:rPr>
              <a:t>w</a:t>
            </a:r>
            <a:r>
              <a:rPr dirty="0" sz="2000" spc="-5">
                <a:latin typeface="Franklin Gothic Medium"/>
                <a:cs typeface="Franklin Gothic Medium"/>
              </a:rPr>
              <a:t>e</a:t>
            </a:r>
            <a:r>
              <a:rPr dirty="0" sz="2000">
                <a:latin typeface="Franklin Gothic Medium"/>
                <a:cs typeface="Franklin Gothic Medium"/>
              </a:rPr>
              <a:t>   </a:t>
            </a:r>
            <a:r>
              <a:rPr dirty="0" sz="2000" spc="-9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ł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10">
                <a:latin typeface="Franklin Gothic Medium"/>
                <a:cs typeface="Franklin Gothic Medium"/>
              </a:rPr>
              <a:t>żą</a:t>
            </a:r>
            <a:r>
              <a:rPr dirty="0" sz="2000">
                <a:latin typeface="Franklin Gothic Medium"/>
                <a:cs typeface="Franklin Gothic Medium"/>
              </a:rPr>
              <a:t>   </a:t>
            </a:r>
            <a:r>
              <a:rPr dirty="0" sz="2000" spc="-8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do</a:t>
            </a:r>
            <a:r>
              <a:rPr dirty="0" sz="2000">
                <a:latin typeface="Franklin Gothic Medium"/>
                <a:cs typeface="Franklin Gothic Medium"/>
              </a:rPr>
              <a:t>   </a:t>
            </a:r>
            <a:r>
              <a:rPr dirty="0" sz="2000" spc="-9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u</a:t>
            </a:r>
            <a:r>
              <a:rPr dirty="0" sz="2000" spc="-35">
                <a:latin typeface="Franklin Gothic Medium"/>
                <a:cs typeface="Franklin Gothic Medium"/>
              </a:rPr>
              <a:t>wie</a:t>
            </a:r>
            <a:r>
              <a:rPr dirty="0" sz="2000" spc="-15">
                <a:latin typeface="Franklin Gothic Medium"/>
                <a:cs typeface="Franklin Gothic Medium"/>
              </a:rPr>
              <a:t>r</a:t>
            </a:r>
            <a:r>
              <a:rPr dirty="0" sz="2000" spc="-25">
                <a:latin typeface="Franklin Gothic Medium"/>
                <a:cs typeface="Franklin Gothic Medium"/>
              </a:rPr>
              <a:t>z</a:t>
            </a:r>
            <a:r>
              <a:rPr dirty="0" sz="2000" spc="-40">
                <a:latin typeface="Franklin Gothic Medium"/>
                <a:cs typeface="Franklin Gothic Medium"/>
              </a:rPr>
              <a:t>y</a:t>
            </a:r>
            <a:r>
              <a:rPr dirty="0" sz="2000" spc="-75">
                <a:latin typeface="Franklin Gothic Medium"/>
                <a:cs typeface="Franklin Gothic Medium"/>
              </a:rPr>
              <a:t>t</a:t>
            </a:r>
            <a:r>
              <a:rPr dirty="0" sz="2000" spc="-20">
                <a:latin typeface="Franklin Gothic Medium"/>
                <a:cs typeface="Franklin Gothic Medium"/>
              </a:rPr>
              <a:t>elni</a:t>
            </a:r>
            <a:r>
              <a:rPr dirty="0" sz="2000" spc="-35">
                <a:latin typeface="Franklin Gothic Medium"/>
                <a:cs typeface="Franklin Gothic Medium"/>
              </a:rPr>
              <a:t>a</a:t>
            </a:r>
            <a:r>
              <a:rPr dirty="0" sz="2000" spc="-20">
                <a:latin typeface="Franklin Gothic Medium"/>
                <a:cs typeface="Franklin Gothic Medium"/>
              </a:rPr>
              <a:t>n</a:t>
            </a:r>
            <a:r>
              <a:rPr dirty="0" sz="2000">
                <a:latin typeface="Franklin Gothic Medium"/>
                <a:cs typeface="Franklin Gothic Medium"/>
              </a:rPr>
              <a:t>i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>
                <a:latin typeface="Franklin Gothic Medium"/>
                <a:cs typeface="Franklin Gothic Medium"/>
              </a:rPr>
              <a:t>   </a:t>
            </a:r>
            <a:r>
              <a:rPr dirty="0" sz="2000" spc="-9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</a:t>
            </a:r>
            <a:r>
              <a:rPr dirty="0" sz="2000" spc="-45">
                <a:latin typeface="Franklin Gothic Medium"/>
                <a:cs typeface="Franklin Gothic Medium"/>
              </a:rPr>
              <a:t>r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75">
                <a:latin typeface="Franklin Gothic Medium"/>
                <a:cs typeface="Franklin Gothic Medium"/>
              </a:rPr>
              <a:t>t</a:t>
            </a:r>
            <a:r>
              <a:rPr dirty="0" sz="2000" spc="-40">
                <a:latin typeface="Franklin Gothic Medium"/>
                <a:cs typeface="Franklin Gothic Medium"/>
              </a:rPr>
              <a:t>o</a:t>
            </a:r>
            <a:r>
              <a:rPr dirty="0" sz="2000" spc="-85">
                <a:latin typeface="Franklin Gothic Medium"/>
                <a:cs typeface="Franklin Gothic Medium"/>
              </a:rPr>
              <a:t>k</a:t>
            </a:r>
            <a:r>
              <a:rPr dirty="0" sz="2000" spc="-35">
                <a:latin typeface="Franklin Gothic Medium"/>
                <a:cs typeface="Franklin Gothic Medium"/>
              </a:rPr>
              <a:t>ołów</a:t>
            </a:r>
            <a:r>
              <a:rPr dirty="0" sz="2000">
                <a:latin typeface="Franklin Gothic Medium"/>
                <a:cs typeface="Franklin Gothic Medium"/>
              </a:rPr>
              <a:t>   </a:t>
            </a:r>
            <a:r>
              <a:rPr dirty="0" sz="2000" spc="-10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o</a:t>
            </a:r>
            <a:r>
              <a:rPr dirty="0" sz="2000" spc="-45">
                <a:latin typeface="Franklin Gothic Medium"/>
                <a:cs typeface="Franklin Gothic Medium"/>
              </a:rPr>
              <a:t>b</a:t>
            </a:r>
            <a:r>
              <a:rPr dirty="0" sz="2000" spc="-100">
                <a:latin typeface="Franklin Gothic Medium"/>
                <a:cs typeface="Franklin Gothic Medium"/>
              </a:rPr>
              <a:t>w</a:t>
            </a:r>
            <a:r>
              <a:rPr dirty="0" sz="2000" spc="-10">
                <a:latin typeface="Franklin Gothic Medium"/>
                <a:cs typeface="Franklin Gothic Medium"/>
              </a:rPr>
              <a:t>o</a:t>
            </a:r>
            <a:r>
              <a:rPr dirty="0" sz="2000" spc="-20">
                <a:latin typeface="Franklin Gothic Medium"/>
                <a:cs typeface="Franklin Gothic Medium"/>
              </a:rPr>
              <a:t>d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80">
                <a:latin typeface="Franklin Gothic Medium"/>
                <a:cs typeface="Franklin Gothic Medium"/>
              </a:rPr>
              <a:t>w</a:t>
            </a:r>
            <a:r>
              <a:rPr dirty="0" sz="2000" spc="-85">
                <a:latin typeface="Franklin Gothic Medium"/>
                <a:cs typeface="Franklin Gothic Medium"/>
              </a:rPr>
              <a:t>y</a:t>
            </a:r>
            <a:r>
              <a:rPr dirty="0" sz="2000" spc="-5">
                <a:latin typeface="Franklin Gothic Medium"/>
                <a:cs typeface="Franklin Gothic Medium"/>
              </a:rPr>
              <a:t>c</a:t>
            </a:r>
            <a:r>
              <a:rPr dirty="0" sz="2000" spc="-20">
                <a:latin typeface="Franklin Gothic Medium"/>
                <a:cs typeface="Franklin Gothic Medium"/>
              </a:rPr>
              <a:t>h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r>
              <a:rPr dirty="0" sz="2000" spc="1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Odbiór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85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loginu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95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i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9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h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 spc="-15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ł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9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—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90">
                <a:latin typeface="Franklin Gothic Medium"/>
                <a:cs typeface="Franklin Gothic Medium"/>
              </a:rPr>
              <a:t> </a:t>
            </a:r>
            <a:r>
              <a:rPr dirty="0" sz="2000" spc="-65">
                <a:latin typeface="Franklin Gothic Medium"/>
                <a:cs typeface="Franklin Gothic Medium"/>
              </a:rPr>
              <a:t>wy</a:t>
            </a:r>
            <a:r>
              <a:rPr dirty="0" sz="2000" spc="-40">
                <a:latin typeface="Franklin Gothic Medium"/>
                <a:cs typeface="Franklin Gothic Medium"/>
              </a:rPr>
              <a:t>ł</a:t>
            </a:r>
            <a:r>
              <a:rPr dirty="0" sz="2000" spc="-5">
                <a:latin typeface="Franklin Gothic Medium"/>
                <a:cs typeface="Franklin Gothic Medium"/>
              </a:rPr>
              <a:t>ącz</a:t>
            </a:r>
            <a:r>
              <a:rPr dirty="0" sz="2000">
                <a:latin typeface="Franklin Gothic Medium"/>
                <a:cs typeface="Franklin Gothic Medium"/>
              </a:rPr>
              <a:t>n</a:t>
            </a:r>
            <a:r>
              <a:rPr dirty="0" sz="2000" spc="-20">
                <a:latin typeface="Franklin Gothic Medium"/>
                <a:cs typeface="Franklin Gothic Medium"/>
              </a:rPr>
              <a:t>ie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85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p</a:t>
            </a:r>
            <a:r>
              <a:rPr dirty="0" sz="2000" spc="-15">
                <a:latin typeface="Franklin Gothic Medium"/>
                <a:cs typeface="Franklin Gothic Medium"/>
              </a:rPr>
              <a:t>o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95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10">
                <a:latin typeface="Franklin Gothic Medium"/>
                <a:cs typeface="Franklin Gothic Medium"/>
              </a:rPr>
              <a:t>azaniu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05">
                <a:latin typeface="Franklin Gothic Medium"/>
                <a:cs typeface="Franklin Gothic Medium"/>
              </a:rPr>
              <a:t> </a:t>
            </a:r>
            <a:r>
              <a:rPr dirty="0" sz="2000" spc="5" b="1" u="heavy">
                <a:solidFill>
                  <a:srgbClr val="9D032A"/>
                </a:solidFill>
                <a:latin typeface="Calibri"/>
                <a:cs typeface="Calibri"/>
              </a:rPr>
              <a:t>do</a:t>
            </a:r>
            <a:r>
              <a:rPr dirty="0" sz="2000" spc="-45" b="1" u="heavy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5" b="1" u="heavy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000" spc="-10" b="1" u="heavy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000" spc="-10" b="1" u="heavy">
                <a:solidFill>
                  <a:srgbClr val="9D032A"/>
                </a:solidFill>
                <a:latin typeface="Calibri"/>
                <a:cs typeface="Calibri"/>
              </a:rPr>
              <a:t>ent</a:t>
            </a:r>
            <a:r>
              <a:rPr dirty="0" sz="2000" spc="10" b="1" u="heavy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000" b="1" u="heavy">
                <a:solidFill>
                  <a:srgbClr val="9D032A"/>
                </a:solidFill>
                <a:latin typeface="Calibri"/>
                <a:cs typeface="Calibri"/>
              </a:rPr>
              <a:t>  </a:t>
            </a:r>
            <a:r>
              <a:rPr dirty="0" sz="2000" spc="5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25" b="1" u="heavy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-45" b="1" u="heavy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60" b="1" u="heavy">
                <a:solidFill>
                  <a:srgbClr val="9D032A"/>
                </a:solidFill>
                <a:latin typeface="Calibri"/>
                <a:cs typeface="Calibri"/>
              </a:rPr>
              <a:t>żsamo</a:t>
            </a:r>
            <a:r>
              <a:rPr dirty="0" sz="2000" spc="35" b="1" u="heavy">
                <a:solidFill>
                  <a:srgbClr val="9D032A"/>
                </a:solidFill>
                <a:latin typeface="Calibri"/>
                <a:cs typeface="Calibri"/>
              </a:rPr>
              <a:t>ś</a:t>
            </a:r>
            <a:r>
              <a:rPr dirty="0" sz="2000" spc="30" b="1" u="heavy">
                <a:solidFill>
                  <a:srgbClr val="9D032A"/>
                </a:solidFill>
                <a:latin typeface="Calibri"/>
                <a:cs typeface="Calibri"/>
              </a:rPr>
              <a:t>ci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25" b="1" u="heavy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45" b="1" u="heavy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70" b="1" u="heavy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55" b="1" u="heavy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spc="25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0" b="1" u="heavy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2000" spc="5" b="1" u="heavy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40" b="1" u="heavy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b="1" u="heavy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000" spc="25" b="1" u="heavy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000" b="1" u="heavy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-35" b="1" u="heavy">
                <a:solidFill>
                  <a:srgbClr val="9D032A"/>
                </a:solidFill>
                <a:latin typeface="Calibri"/>
                <a:cs typeface="Calibri"/>
              </a:rPr>
              <a:t>nt</a:t>
            </a:r>
            <a:r>
              <a:rPr dirty="0" sz="2000" spc="10" b="1" u="heavy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000" spc="1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b="1" u="heavy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-35" b="1" u="heavy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80" b="1" u="heavy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-55" b="1" u="heavy">
                <a:solidFill>
                  <a:srgbClr val="9D032A"/>
                </a:solidFill>
                <a:latin typeface="Calibri"/>
                <a:cs typeface="Calibri"/>
              </a:rPr>
              <a:t>wie</a:t>
            </a:r>
            <a:r>
              <a:rPr dirty="0" sz="2000" spc="-85" b="1" u="heavy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40" b="1" u="heavy">
                <a:solidFill>
                  <a:srgbClr val="9D032A"/>
                </a:solidFill>
                <a:latin typeface="Calibri"/>
                <a:cs typeface="Calibri"/>
              </a:rPr>
              <a:t>dzająceg</a:t>
            </a:r>
            <a:r>
              <a:rPr dirty="0" sz="2000" spc="-35" b="1" u="heavy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1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b="1" u="heavy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40" b="1" u="heavy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-70" b="1" u="heavy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2000" b="1" u="heavy">
                <a:solidFill>
                  <a:srgbClr val="9D032A"/>
                </a:solidFill>
                <a:latin typeface="Calibri"/>
                <a:cs typeface="Calibri"/>
              </a:rPr>
              <a:t>nieni</a:t>
            </a:r>
            <a:r>
              <a:rPr dirty="0" sz="2000" spc="35" b="1" u="heavy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25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30" b="1" u="heavy">
                <a:solidFill>
                  <a:srgbClr val="9D032A"/>
                </a:solidFill>
                <a:latin typeface="Calibri"/>
                <a:cs typeface="Calibri"/>
              </a:rPr>
              <a:t>f</a:t>
            </a:r>
            <a:r>
              <a:rPr dirty="0" sz="2000" spc="10" b="1" u="heavy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000" spc="15" b="1" u="heavy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35" b="1" u="heavy">
                <a:solidFill>
                  <a:srgbClr val="9D032A"/>
                </a:solidFill>
                <a:latin typeface="Calibri"/>
                <a:cs typeface="Calibri"/>
              </a:rPr>
              <a:t>kc</a:t>
            </a:r>
            <a:r>
              <a:rPr dirty="0" sz="2000" spc="25" b="1" u="heavy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2000" spc="-35" b="1" u="heavy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15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60" b="1" u="heavy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4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20" b="1" u="heavy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-5" b="1" u="heavy">
                <a:solidFill>
                  <a:srgbClr val="9D032A"/>
                </a:solidFill>
                <a:latin typeface="Calibri"/>
                <a:cs typeface="Calibri"/>
              </a:rPr>
              <a:t>omisj</a:t>
            </a:r>
            <a:r>
              <a:rPr dirty="0" sz="2000" spc="-20" b="1" u="heavy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-35" b="1" u="heavy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1523" y="4625809"/>
            <a:ext cx="8641080" cy="1323975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algn="just" marL="86360" marR="77470">
              <a:lnSpc>
                <a:spcPct val="100000"/>
              </a:lnSpc>
              <a:spcBef>
                <a:spcPts val="325"/>
              </a:spcBef>
            </a:pPr>
            <a:r>
              <a:rPr dirty="0" sz="2000" spc="-5">
                <a:latin typeface="Franklin Gothic Medium"/>
                <a:cs typeface="Franklin Gothic Medium"/>
              </a:rPr>
              <a:t>O</a:t>
            </a:r>
            <a:r>
              <a:rPr dirty="0" sz="2000" spc="-15">
                <a:latin typeface="Franklin Gothic Medium"/>
                <a:cs typeface="Franklin Gothic Medium"/>
              </a:rPr>
              <a:t>s</a:t>
            </a:r>
            <a:r>
              <a:rPr dirty="0" sz="2000" spc="-10">
                <a:latin typeface="Franklin Gothic Medium"/>
                <a:cs typeface="Franklin Gothic Medium"/>
              </a:rPr>
              <a:t>o</a:t>
            </a:r>
            <a:r>
              <a:rPr dirty="0" sz="2000" spc="-45">
                <a:latin typeface="Franklin Gothic Medium"/>
                <a:cs typeface="Franklin Gothic Medium"/>
              </a:rPr>
              <a:t>b</a:t>
            </a:r>
            <a:r>
              <a:rPr dirty="0" sz="2000" spc="-145">
                <a:latin typeface="Franklin Gothic Medium"/>
                <a:cs typeface="Franklin Gothic Medium"/>
              </a:rPr>
              <a:t>y</a:t>
            </a:r>
            <a:r>
              <a:rPr dirty="0" sz="2000" spc="15">
                <a:latin typeface="Franklin Gothic Medium"/>
                <a:cs typeface="Franklin Gothic Medium"/>
              </a:rPr>
              <a:t>,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29">
                <a:latin typeface="Franklin Gothic Medium"/>
                <a:cs typeface="Franklin Gothic Medium"/>
              </a:rPr>
              <a:t> </a:t>
            </a:r>
            <a:r>
              <a:rPr dirty="0" sz="2000" spc="-55">
                <a:latin typeface="Franklin Gothic Medium"/>
                <a:cs typeface="Franklin Gothic Medium"/>
              </a:rPr>
              <a:t>k</a:t>
            </a:r>
            <a:r>
              <a:rPr dirty="0" sz="2000" spc="-50">
                <a:latin typeface="Franklin Gothic Medium"/>
                <a:cs typeface="Franklin Gothic Medium"/>
              </a:rPr>
              <a:t>t</a:t>
            </a:r>
            <a:r>
              <a:rPr dirty="0" sz="2000" spc="-10">
                <a:latin typeface="Franklin Gothic Medium"/>
                <a:cs typeface="Franklin Gothic Medium"/>
              </a:rPr>
              <a:t>óre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3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po</a:t>
            </a:r>
            <a:r>
              <a:rPr dirty="0" sz="2000" spc="-15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i</a:t>
            </a:r>
            <a:r>
              <a:rPr dirty="0" sz="2000" spc="-50">
                <a:latin typeface="Franklin Gothic Medium"/>
                <a:cs typeface="Franklin Gothic Medium"/>
              </a:rPr>
              <a:t>a</a:t>
            </a:r>
            <a:r>
              <a:rPr dirty="0" sz="2000" spc="-25">
                <a:latin typeface="Franklin Gothic Medium"/>
                <a:cs typeface="Franklin Gothic Medium"/>
              </a:rPr>
              <a:t>da</a:t>
            </a:r>
            <a:r>
              <a:rPr dirty="0" sz="2000" spc="-20">
                <a:latin typeface="Franklin Gothic Medium"/>
                <a:cs typeface="Franklin Gothic Medium"/>
              </a:rPr>
              <a:t>j</a:t>
            </a:r>
            <a:r>
              <a:rPr dirty="0" sz="2000" spc="-25">
                <a:latin typeface="Franklin Gothic Medium"/>
                <a:cs typeface="Franklin Gothic Medium"/>
              </a:rPr>
              <a:t>ą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20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lo</a:t>
            </a:r>
            <a:r>
              <a:rPr dirty="0" sz="2000" spc="-35">
                <a:latin typeface="Franklin Gothic Medium"/>
                <a:cs typeface="Franklin Gothic Medium"/>
              </a:rPr>
              <a:t>g</a:t>
            </a:r>
            <a:r>
              <a:rPr dirty="0" sz="2000" spc="-25">
                <a:latin typeface="Franklin Gothic Medium"/>
                <a:cs typeface="Franklin Gothic Medium"/>
              </a:rPr>
              <a:t>i</a:t>
            </a:r>
            <a:r>
              <a:rPr dirty="0" sz="2000">
                <a:latin typeface="Franklin Gothic Medium"/>
                <a:cs typeface="Franklin Gothic Medium"/>
              </a:rPr>
              <a:t>n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15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i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2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h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 spc="-15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ł</a:t>
            </a:r>
            <a:r>
              <a:rPr dirty="0" sz="2000" spc="-20">
                <a:latin typeface="Franklin Gothic Medium"/>
                <a:cs typeface="Franklin Gothic Medium"/>
              </a:rPr>
              <a:t>o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2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oraz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45">
                <a:latin typeface="Franklin Gothic Medium"/>
                <a:cs typeface="Franklin Gothic Medium"/>
              </a:rPr>
              <a:t> </a:t>
            </a:r>
            <a:r>
              <a:rPr dirty="0" sz="2000" spc="-95">
                <a:latin typeface="Franklin Gothic Medium"/>
                <a:cs typeface="Franklin Gothic Medium"/>
              </a:rPr>
              <a:t>k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30">
                <a:latin typeface="Franklin Gothic Medium"/>
                <a:cs typeface="Franklin Gothic Medium"/>
              </a:rPr>
              <a:t>dy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2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j</a:t>
            </a:r>
            <a:r>
              <a:rPr dirty="0" sz="2000" spc="-40">
                <a:latin typeface="Franklin Gothic Medium"/>
                <a:cs typeface="Franklin Gothic Medium"/>
              </a:rPr>
              <a:t>e</a:t>
            </a:r>
            <a:r>
              <a:rPr dirty="0" sz="2000" spc="-5">
                <a:latin typeface="Franklin Gothic Medium"/>
                <a:cs typeface="Franklin Gothic Medium"/>
              </a:rPr>
              <a:t>dn</a:t>
            </a:r>
            <a:r>
              <a:rPr dirty="0" sz="2000">
                <a:latin typeface="Franklin Gothic Medium"/>
                <a:cs typeface="Franklin Gothic Medium"/>
              </a:rPr>
              <a:t>o</a:t>
            </a:r>
            <a:r>
              <a:rPr dirty="0" sz="2000" spc="-10">
                <a:latin typeface="Franklin Gothic Medium"/>
                <a:cs typeface="Franklin Gothic Medium"/>
              </a:rPr>
              <a:t>r</a:t>
            </a:r>
            <a:r>
              <a:rPr dirty="0" sz="2000" spc="-40">
                <a:latin typeface="Franklin Gothic Medium"/>
                <a:cs typeface="Franklin Gothic Medium"/>
              </a:rPr>
              <a:t>a</a:t>
            </a:r>
            <a:r>
              <a:rPr dirty="0" sz="2000" spc="-10">
                <a:latin typeface="Franklin Gothic Medium"/>
                <a:cs typeface="Franklin Gothic Medium"/>
              </a:rPr>
              <a:t>z</a:t>
            </a:r>
            <a:r>
              <a:rPr dirty="0" sz="2000" spc="-3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20">
                <a:latin typeface="Franklin Gothic Medium"/>
                <a:cs typeface="Franklin Gothic Medium"/>
              </a:rPr>
              <a:t>e</a:t>
            </a:r>
            <a:r>
              <a:rPr dirty="0" sz="2000" spc="15">
                <a:latin typeface="Franklin Gothic Medium"/>
                <a:cs typeface="Franklin Gothic Medium"/>
              </a:rPr>
              <a:t>,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29">
                <a:latin typeface="Franklin Gothic Medium"/>
                <a:cs typeface="Franklin Gothic Medium"/>
              </a:rPr>
              <a:t> </a:t>
            </a:r>
            <a:r>
              <a:rPr dirty="0" sz="2000" spc="-70">
                <a:latin typeface="Franklin Gothic Medium"/>
                <a:cs typeface="Franklin Gothic Medium"/>
              </a:rPr>
              <a:t>ma</a:t>
            </a:r>
            <a:r>
              <a:rPr dirty="0" sz="2000" spc="-35">
                <a:latin typeface="Franklin Gothic Medium"/>
                <a:cs typeface="Franklin Gothic Medium"/>
              </a:rPr>
              <a:t>j</a:t>
            </a:r>
            <a:r>
              <a:rPr dirty="0" sz="2000" spc="-25">
                <a:latin typeface="Franklin Gothic Medium"/>
                <a:cs typeface="Franklin Gothic Medium"/>
              </a:rPr>
              <a:t>ą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2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ob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30">
                <a:latin typeface="Franklin Gothic Medium"/>
                <a:cs typeface="Franklin Gothic Medium"/>
              </a:rPr>
              <a:t>wiązek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25" b="1" u="heavy">
                <a:latin typeface="Calibri"/>
                <a:cs typeface="Calibri"/>
              </a:rPr>
              <a:t>zabezpieczen</a:t>
            </a:r>
            <a:r>
              <a:rPr dirty="0" sz="2000" spc="5" b="1" u="heavy">
                <a:latin typeface="Calibri"/>
                <a:cs typeface="Calibri"/>
              </a:rPr>
              <a:t>i</a:t>
            </a:r>
            <a:r>
              <a:rPr dirty="0" sz="2000" spc="70" b="1" u="heavy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195" b="1">
                <a:latin typeface="Calibri"/>
                <a:cs typeface="Calibri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ic</a:t>
            </a:r>
            <a:r>
              <a:rPr dirty="0" sz="2000" spc="-15">
                <a:latin typeface="Franklin Gothic Medium"/>
                <a:cs typeface="Franklin Gothic Medium"/>
              </a:rPr>
              <a:t>h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9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p</a:t>
            </a:r>
            <a:r>
              <a:rPr dirty="0" sz="2000" spc="-5">
                <a:latin typeface="Franklin Gothic Medium"/>
                <a:cs typeface="Franklin Gothic Medium"/>
              </a:rPr>
              <a:t>r</a:t>
            </a:r>
            <a:r>
              <a:rPr dirty="0" sz="2000" spc="-5">
                <a:latin typeface="Franklin Gothic Medium"/>
                <a:cs typeface="Franklin Gothic Medium"/>
              </a:rPr>
              <a:t>z</a:t>
            </a:r>
            <a:r>
              <a:rPr dirty="0" sz="2000" spc="-5">
                <a:latin typeface="Franklin Gothic Medium"/>
                <a:cs typeface="Franklin Gothic Medium"/>
              </a:rPr>
              <a:t>e</a:t>
            </a:r>
            <a:r>
              <a:rPr dirty="0" sz="2000">
                <a:latin typeface="Franklin Gothic Medium"/>
                <a:cs typeface="Franklin Gothic Medium"/>
              </a:rPr>
              <a:t>d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9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d</a:t>
            </a:r>
            <a:r>
              <a:rPr dirty="0" sz="2000">
                <a:latin typeface="Franklin Gothic Medium"/>
                <a:cs typeface="Franklin Gothic Medium"/>
              </a:rPr>
              <a:t>o</a:t>
            </a:r>
            <a:r>
              <a:rPr dirty="0" sz="2000" spc="-10">
                <a:latin typeface="Franklin Gothic Medium"/>
                <a:cs typeface="Franklin Gothic Medium"/>
              </a:rPr>
              <a:t>s</a:t>
            </a:r>
            <a:r>
              <a:rPr dirty="0" sz="2000" spc="-15">
                <a:latin typeface="Franklin Gothic Medium"/>
                <a:cs typeface="Franklin Gothic Medium"/>
              </a:rPr>
              <a:t>t</a:t>
            </a:r>
            <a:r>
              <a:rPr dirty="0" sz="2000" spc="-30">
                <a:latin typeface="Franklin Gothic Medium"/>
                <a:cs typeface="Franklin Gothic Medium"/>
              </a:rPr>
              <a:t>ę</a:t>
            </a:r>
            <a:r>
              <a:rPr dirty="0" sz="2000" spc="-30">
                <a:latin typeface="Franklin Gothic Medium"/>
                <a:cs typeface="Franklin Gothic Medium"/>
              </a:rPr>
              <a:t>p</a:t>
            </a:r>
            <a:r>
              <a:rPr dirty="0" sz="2000" spc="-20">
                <a:latin typeface="Franklin Gothic Medium"/>
                <a:cs typeface="Franklin Gothic Medium"/>
              </a:rPr>
              <a:t>e</a:t>
            </a:r>
            <a:r>
              <a:rPr dirty="0" sz="2000" spc="-110">
                <a:latin typeface="Franklin Gothic Medium"/>
                <a:cs typeface="Franklin Gothic Medium"/>
              </a:rPr>
              <a:t>m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110">
                <a:latin typeface="Franklin Gothic Medium"/>
                <a:cs typeface="Franklin Gothic Medium"/>
              </a:rPr>
              <a:t> </a:t>
            </a:r>
            <a:r>
              <a:rPr dirty="0" sz="2000" spc="-50">
                <a:latin typeface="Franklin Gothic Medium"/>
                <a:cs typeface="Franklin Gothic Medium"/>
              </a:rPr>
              <a:t>i</a:t>
            </a:r>
            <a:r>
              <a:rPr dirty="0" sz="2000">
                <a:latin typeface="Franklin Gothic Medium"/>
                <a:cs typeface="Franklin Gothic Medium"/>
              </a:rPr>
              <a:t>n</a:t>
            </a:r>
            <a:r>
              <a:rPr dirty="0" sz="2000" spc="-30">
                <a:latin typeface="Franklin Gothic Medium"/>
                <a:cs typeface="Franklin Gothic Medium"/>
              </a:rPr>
              <a:t>n</a:t>
            </a:r>
            <a:r>
              <a:rPr dirty="0" sz="2000" spc="-85">
                <a:latin typeface="Franklin Gothic Medium"/>
                <a:cs typeface="Franklin Gothic Medium"/>
              </a:rPr>
              <a:t>y</a:t>
            </a:r>
            <a:r>
              <a:rPr dirty="0" sz="2000" spc="-10">
                <a:latin typeface="Franklin Gothic Medium"/>
                <a:cs typeface="Franklin Gothic Medium"/>
              </a:rPr>
              <a:t>c</a:t>
            </a:r>
            <a:r>
              <a:rPr dirty="0" sz="2000" spc="-5">
                <a:latin typeface="Franklin Gothic Medium"/>
                <a:cs typeface="Franklin Gothic Medium"/>
              </a:rPr>
              <a:t>h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9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o</a:t>
            </a:r>
            <a:r>
              <a:rPr dirty="0" sz="2000" spc="-10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ó</a:t>
            </a:r>
            <a:r>
              <a:rPr dirty="0" sz="2000">
                <a:latin typeface="Franklin Gothic Medium"/>
                <a:cs typeface="Franklin Gothic Medium"/>
              </a:rPr>
              <a:t>b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85">
                <a:latin typeface="Franklin Gothic Medium"/>
                <a:cs typeface="Franklin Gothic Medium"/>
              </a:rPr>
              <a:t> </a:t>
            </a:r>
            <a:r>
              <a:rPr dirty="0" sz="2000" spc="-175" b="1">
                <a:latin typeface="Calibri"/>
                <a:cs typeface="Calibri"/>
              </a:rPr>
              <a:t>W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200" b="1">
                <a:latin typeface="Calibri"/>
                <a:cs typeface="Calibri"/>
              </a:rPr>
              <a:t> </a:t>
            </a:r>
            <a:r>
              <a:rPr dirty="0" sz="2000" spc="10" b="1">
                <a:latin typeface="Calibri"/>
                <a:cs typeface="Calibri"/>
              </a:rPr>
              <a:t>r</a:t>
            </a:r>
            <a:r>
              <a:rPr dirty="0" sz="200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zi</a:t>
            </a:r>
            <a:r>
              <a:rPr dirty="0" sz="2000" spc="25" b="1">
                <a:latin typeface="Calibri"/>
                <a:cs typeface="Calibri"/>
              </a:rPr>
              <a:t>e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204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z</a:t>
            </a:r>
            <a:r>
              <a:rPr dirty="0" sz="2000" spc="40" b="1">
                <a:latin typeface="Calibri"/>
                <a:cs typeface="Calibri"/>
              </a:rPr>
              <a:t>niszczenia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l</a:t>
            </a:r>
            <a:r>
              <a:rPr dirty="0" sz="2000" spc="5" b="1">
                <a:latin typeface="Calibri"/>
                <a:cs typeface="Calibri"/>
              </a:rPr>
              <a:t>u</a:t>
            </a:r>
            <a:r>
              <a:rPr dirty="0" sz="2000" b="1">
                <a:latin typeface="Calibri"/>
                <a:cs typeface="Calibri"/>
              </a:rPr>
              <a:t>b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50" b="1">
                <a:latin typeface="Calibri"/>
                <a:cs typeface="Calibri"/>
              </a:rPr>
              <a:t> </a:t>
            </a:r>
            <a:r>
              <a:rPr dirty="0" sz="2000" spc="5" b="1">
                <a:latin typeface="Calibri"/>
                <a:cs typeface="Calibri"/>
              </a:rPr>
              <a:t>u</a:t>
            </a:r>
            <a:r>
              <a:rPr dirty="0" sz="2000" spc="-50" b="1">
                <a:latin typeface="Calibri"/>
                <a:cs typeface="Calibri"/>
              </a:rPr>
              <a:t>trat</a:t>
            </a:r>
            <a:r>
              <a:rPr dirty="0" sz="2000" spc="-155" b="1">
                <a:latin typeface="Calibri"/>
                <a:cs typeface="Calibri"/>
              </a:rPr>
              <a:t>y</a:t>
            </a:r>
            <a:r>
              <a:rPr dirty="0" sz="2000" spc="-15" b="1">
                <a:latin typeface="Calibri"/>
                <a:cs typeface="Calibri"/>
              </a:rPr>
              <a:t>,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3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należy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niezw</a:t>
            </a:r>
            <a:r>
              <a:rPr dirty="0" sz="2000" spc="-30" b="1">
                <a:latin typeface="Calibri"/>
                <a:cs typeface="Calibri"/>
              </a:rPr>
              <a:t>ł</a:t>
            </a:r>
            <a:r>
              <a:rPr dirty="0" sz="2000" spc="20" b="1">
                <a:latin typeface="Calibri"/>
                <a:cs typeface="Calibri"/>
              </a:rPr>
              <a:t>ocznie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110" b="1">
                <a:latin typeface="Calibri"/>
                <a:cs typeface="Calibri"/>
              </a:rPr>
              <a:t>s</a:t>
            </a:r>
            <a:r>
              <a:rPr dirty="0" sz="2000" spc="5" b="1">
                <a:latin typeface="Calibri"/>
                <a:cs typeface="Calibri"/>
              </a:rPr>
              <a:t>k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-10" b="1">
                <a:latin typeface="Calibri"/>
                <a:cs typeface="Calibri"/>
              </a:rPr>
              <a:t>ntak</a:t>
            </a:r>
            <a:r>
              <a:rPr dirty="0" sz="2000" spc="-45" b="1">
                <a:latin typeface="Calibri"/>
                <a:cs typeface="Calibri"/>
              </a:rPr>
              <a:t>t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85" b="1">
                <a:latin typeface="Calibri"/>
                <a:cs typeface="Calibri"/>
              </a:rPr>
              <a:t>ać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s</a:t>
            </a:r>
            <a:r>
              <a:rPr dirty="0" sz="2000" spc="25" b="1">
                <a:latin typeface="Calibri"/>
                <a:cs typeface="Calibri"/>
              </a:rPr>
              <a:t>i</a:t>
            </a:r>
            <a:r>
              <a:rPr dirty="0" sz="2000" spc="35" b="1">
                <a:latin typeface="Calibri"/>
                <a:cs typeface="Calibri"/>
              </a:rPr>
              <a:t>ę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50" b="1">
                <a:latin typeface="Calibri"/>
                <a:cs typeface="Calibri"/>
              </a:rPr>
              <a:t>z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5" b="1">
                <a:latin typeface="Calibri"/>
                <a:cs typeface="Calibri"/>
              </a:rPr>
              <a:t>k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-55" b="1">
                <a:latin typeface="Calibri"/>
                <a:cs typeface="Calibri"/>
              </a:rPr>
              <a:t>o</a:t>
            </a:r>
            <a:r>
              <a:rPr dirty="0" sz="2000" spc="-75" b="1">
                <a:latin typeface="Calibri"/>
                <a:cs typeface="Calibri"/>
              </a:rPr>
              <a:t>r</a:t>
            </a:r>
            <a:r>
              <a:rPr dirty="0" sz="2000" spc="-25" b="1">
                <a:latin typeface="Calibri"/>
                <a:cs typeface="Calibri"/>
              </a:rPr>
              <a:t>dyna</a:t>
            </a:r>
            <a:r>
              <a:rPr dirty="0" sz="2000" spc="-70" b="1">
                <a:latin typeface="Calibri"/>
                <a:cs typeface="Calibri"/>
              </a:rPr>
              <a:t>t</a:t>
            </a:r>
            <a:r>
              <a:rPr dirty="0" sz="2000" spc="-15" b="1">
                <a:latin typeface="Calibri"/>
                <a:cs typeface="Calibri"/>
              </a:rPr>
              <a:t>orem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gmin</a:t>
            </a:r>
            <a:r>
              <a:rPr dirty="0" sz="2000" spc="-25" b="1">
                <a:latin typeface="Calibri"/>
                <a:cs typeface="Calibri"/>
              </a:rPr>
              <a:t>n</a:t>
            </a:r>
            <a:r>
              <a:rPr dirty="0" sz="2000" spc="-140" b="1">
                <a:latin typeface="Calibri"/>
                <a:cs typeface="Calibri"/>
              </a:rPr>
              <a:t>y</a:t>
            </a:r>
            <a:r>
              <a:rPr dirty="0" sz="2000" spc="5" b="1">
                <a:latin typeface="Calibri"/>
                <a:cs typeface="Calibri"/>
              </a:rPr>
              <a:t>m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65">
                <a:latin typeface="Franklin Gothic Medium"/>
                <a:cs typeface="Franklin Gothic Medium"/>
              </a:rPr>
              <a:t>w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celu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podjęcia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da</a:t>
            </a:r>
            <a:r>
              <a:rPr dirty="0" sz="2000" spc="-25">
                <a:latin typeface="Franklin Gothic Medium"/>
                <a:cs typeface="Franklin Gothic Medium"/>
              </a:rPr>
              <a:t>l</a:t>
            </a:r>
            <a:r>
              <a:rPr dirty="0" sz="2000" spc="-10">
                <a:latin typeface="Franklin Gothic Medium"/>
                <a:cs typeface="Franklin Gothic Medium"/>
              </a:rPr>
              <a:t>sz</a:t>
            </a:r>
            <a:r>
              <a:rPr dirty="0" sz="2000" spc="-45">
                <a:latin typeface="Franklin Gothic Medium"/>
                <a:cs typeface="Franklin Gothic Medium"/>
              </a:rPr>
              <a:t>y</a:t>
            </a:r>
            <a:r>
              <a:rPr dirty="0" sz="2000" spc="-5">
                <a:latin typeface="Franklin Gothic Medium"/>
                <a:cs typeface="Franklin Gothic Medium"/>
              </a:rPr>
              <a:t>ch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40">
                <a:latin typeface="Franklin Gothic Medium"/>
                <a:cs typeface="Franklin Gothic Medium"/>
              </a:rPr>
              <a:t>k</a:t>
            </a:r>
            <a:r>
              <a:rPr dirty="0" sz="2000" spc="-60">
                <a:latin typeface="Franklin Gothic Medium"/>
                <a:cs typeface="Franklin Gothic Medium"/>
              </a:rPr>
              <a:t>r</a:t>
            </a:r>
            <a:r>
              <a:rPr dirty="0" sz="2000" spc="-35">
                <a:latin typeface="Franklin Gothic Medium"/>
                <a:cs typeface="Franklin Gothic Medium"/>
              </a:rPr>
              <a:t>ok</a:t>
            </a:r>
            <a:r>
              <a:rPr dirty="0" sz="2000" spc="-30">
                <a:latin typeface="Franklin Gothic Medium"/>
                <a:cs typeface="Franklin Gothic Medium"/>
              </a:rPr>
              <a:t>ó</a:t>
            </a:r>
            <a:r>
              <a:rPr dirty="0" sz="2000" spc="-135">
                <a:latin typeface="Franklin Gothic Medium"/>
                <a:cs typeface="Franklin Gothic Medium"/>
              </a:rPr>
              <a:t>w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78891" rIns="0" bIns="0" rtlCol="0" vert="horz">
            <a:spAutoFit/>
          </a:bodyPr>
          <a:lstStyle/>
          <a:p>
            <a:pPr marL="1885314">
              <a:lnSpc>
                <a:spcPct val="100000"/>
              </a:lnSpc>
            </a:pPr>
            <a:r>
              <a:rPr dirty="0" sz="2000" spc="-5" b="1">
                <a:latin typeface="Arial Black"/>
                <a:cs typeface="Arial Black"/>
              </a:rPr>
              <a:t>S</a:t>
            </a:r>
            <a:r>
              <a:rPr dirty="0" sz="2000" spc="-80" b="1">
                <a:latin typeface="Arial Black"/>
                <a:cs typeface="Arial Black"/>
              </a:rPr>
              <a:t>Y</a:t>
            </a:r>
            <a:r>
              <a:rPr dirty="0" sz="2000" spc="-5" b="1">
                <a:latin typeface="Arial Black"/>
                <a:cs typeface="Arial Black"/>
              </a:rPr>
              <a:t>S</a:t>
            </a:r>
            <a:r>
              <a:rPr dirty="0" sz="2000" spc="5" b="1">
                <a:latin typeface="Arial Black"/>
                <a:cs typeface="Arial Black"/>
              </a:rPr>
              <a:t>T</a:t>
            </a:r>
            <a:r>
              <a:rPr dirty="0" sz="2000" spc="-5" b="1">
                <a:latin typeface="Arial Black"/>
                <a:cs typeface="Arial Black"/>
              </a:rPr>
              <a:t>E</a:t>
            </a:r>
            <a:r>
              <a:rPr dirty="0" sz="2000" b="1">
                <a:latin typeface="Arial Black"/>
                <a:cs typeface="Arial Black"/>
              </a:rPr>
              <a:t>M</a:t>
            </a:r>
            <a:r>
              <a:rPr dirty="0" sz="2000" spc="-25" b="1">
                <a:latin typeface="Arial Black"/>
                <a:cs typeface="Arial Black"/>
              </a:rPr>
              <a:t> </a:t>
            </a:r>
            <a:r>
              <a:rPr dirty="0" sz="2000" spc="-5" b="1">
                <a:latin typeface="Arial Black"/>
                <a:cs typeface="Arial Black"/>
              </a:rPr>
              <a:t>INF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RM</a:t>
            </a:r>
            <a:r>
              <a:rPr dirty="0" sz="2000" spc="-140" b="1">
                <a:latin typeface="Arial Black"/>
                <a:cs typeface="Arial Black"/>
              </a:rPr>
              <a:t>A</a:t>
            </a:r>
            <a:r>
              <a:rPr dirty="0" sz="2000" spc="-5" b="1">
                <a:latin typeface="Arial Black"/>
                <a:cs typeface="Arial Black"/>
              </a:rPr>
              <a:t>T</a:t>
            </a:r>
            <a:r>
              <a:rPr dirty="0" sz="2000" spc="-130" b="1">
                <a:latin typeface="Arial Black"/>
                <a:cs typeface="Arial Black"/>
              </a:rPr>
              <a:t>Y</a:t>
            </a:r>
            <a:r>
              <a:rPr dirty="0" sz="2000" spc="-15" b="1">
                <a:latin typeface="Arial Black"/>
                <a:cs typeface="Arial Black"/>
              </a:rPr>
              <a:t>C</a:t>
            </a:r>
            <a:r>
              <a:rPr dirty="0" sz="2000" spc="-5" b="1">
                <a:latin typeface="Arial Black"/>
                <a:cs typeface="Arial Black"/>
              </a:rPr>
              <a:t>ZNY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17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9079" rIns="0" bIns="0" rtlCol="0" vert="horz">
            <a:spAutoFit/>
          </a:bodyPr>
          <a:lstStyle/>
          <a:p>
            <a:pPr marL="1741170">
              <a:lnSpc>
                <a:spcPct val="100000"/>
              </a:lnSpc>
            </a:pPr>
            <a:r>
              <a:rPr dirty="0" sz="4400" b="1">
                <a:latin typeface="Arial Black"/>
                <a:cs typeface="Arial Black"/>
              </a:rPr>
              <a:t>GŁOS</a:t>
            </a:r>
            <a:r>
              <a:rPr dirty="0" sz="4400" spc="-60" b="1">
                <a:latin typeface="Arial Black"/>
                <a:cs typeface="Arial Black"/>
              </a:rPr>
              <a:t>O</a:t>
            </a:r>
            <a:r>
              <a:rPr dirty="0" sz="4400" b="1">
                <a:latin typeface="Arial Black"/>
                <a:cs typeface="Arial Black"/>
              </a:rPr>
              <a:t>W</a:t>
            </a:r>
            <a:r>
              <a:rPr dirty="0" sz="4400" spc="-20" b="1">
                <a:latin typeface="Arial Black"/>
                <a:cs typeface="Arial Black"/>
              </a:rPr>
              <a:t>A</a:t>
            </a:r>
            <a:r>
              <a:rPr dirty="0" sz="4400" b="1">
                <a:latin typeface="Arial Black"/>
                <a:cs typeface="Arial Black"/>
              </a:rPr>
              <a:t>NIE</a:t>
            </a:r>
            <a:endParaRPr sz="44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5573" y="1684616"/>
            <a:ext cx="6408674" cy="4264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18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231" y="5805258"/>
            <a:ext cx="9003665" cy="981075"/>
          </a:xfrm>
          <a:custGeom>
            <a:avLst/>
            <a:gdLst/>
            <a:ahLst/>
            <a:cxnLst/>
            <a:rect l="l" t="t" r="r" b="b"/>
            <a:pathLst>
              <a:path w="9003665" h="981075">
                <a:moveTo>
                  <a:pt x="0" y="980732"/>
                </a:moveTo>
                <a:lnTo>
                  <a:pt x="9003538" y="980732"/>
                </a:lnTo>
                <a:lnTo>
                  <a:pt x="9003538" y="0"/>
                </a:lnTo>
                <a:lnTo>
                  <a:pt x="0" y="0"/>
                </a:lnTo>
                <a:lnTo>
                  <a:pt x="0" y="980732"/>
                </a:lnTo>
                <a:close/>
              </a:path>
            </a:pathLst>
          </a:custGeom>
          <a:solidFill>
            <a:srgbClr val="AEAF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231" y="5805258"/>
            <a:ext cx="9003665" cy="981075"/>
          </a:xfrm>
          <a:custGeom>
            <a:avLst/>
            <a:gdLst/>
            <a:ahLst/>
            <a:cxnLst/>
            <a:rect l="l" t="t" r="r" b="b"/>
            <a:pathLst>
              <a:path w="9003665" h="981075">
                <a:moveTo>
                  <a:pt x="0" y="980732"/>
                </a:moveTo>
                <a:lnTo>
                  <a:pt x="9003538" y="980732"/>
                </a:lnTo>
                <a:lnTo>
                  <a:pt x="9003538" y="0"/>
                </a:lnTo>
                <a:lnTo>
                  <a:pt x="0" y="0"/>
                </a:lnTo>
                <a:lnTo>
                  <a:pt x="0" y="980732"/>
                </a:lnTo>
                <a:close/>
              </a:path>
            </a:pathLst>
          </a:custGeom>
          <a:ln w="28574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29462" y="5932220"/>
            <a:ext cx="7712075" cy="620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latin typeface="Arial"/>
                <a:cs typeface="Arial"/>
              </a:rPr>
              <a:t>U</a:t>
            </a:r>
            <a:r>
              <a:rPr dirty="0" sz="2000" b="1">
                <a:latin typeface="Arial"/>
                <a:cs typeface="Arial"/>
              </a:rPr>
              <a:t>c</a:t>
            </a:r>
            <a:r>
              <a:rPr dirty="0" sz="2000" spc="-15" b="1">
                <a:latin typeface="Arial"/>
                <a:cs typeface="Arial"/>
              </a:rPr>
              <a:t>h</a:t>
            </a:r>
            <a:r>
              <a:rPr dirty="0" sz="2000" spc="35" b="1">
                <a:latin typeface="Arial"/>
                <a:cs typeface="Arial"/>
              </a:rPr>
              <a:t>w</a:t>
            </a:r>
            <a:r>
              <a:rPr dirty="0" sz="2000" spc="-15" b="1">
                <a:latin typeface="Arial"/>
                <a:cs typeface="Arial"/>
              </a:rPr>
              <a:t>a</a:t>
            </a:r>
            <a:r>
              <a:rPr dirty="0" sz="2000" b="1">
                <a:latin typeface="Arial"/>
                <a:cs typeface="Arial"/>
              </a:rPr>
              <a:t>ła</a:t>
            </a:r>
            <a:r>
              <a:rPr dirty="0" sz="2000" spc="-40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P</a:t>
            </a:r>
            <a:r>
              <a:rPr dirty="0" sz="2000" spc="5" b="1">
                <a:latin typeface="Arial"/>
                <a:cs typeface="Arial"/>
              </a:rPr>
              <a:t>KW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z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22-06</a:t>
            </a:r>
            <a:r>
              <a:rPr dirty="0" sz="2000" spc="5" b="1">
                <a:latin typeface="Arial"/>
                <a:cs typeface="Arial"/>
              </a:rPr>
              <a:t>-</a:t>
            </a:r>
            <a:r>
              <a:rPr dirty="0" sz="2000" b="1">
                <a:latin typeface="Arial"/>
                <a:cs typeface="Arial"/>
              </a:rPr>
              <a:t>2015</a:t>
            </a:r>
            <a:r>
              <a:rPr dirty="0" sz="2000" spc="-55" b="1">
                <a:latin typeface="Arial"/>
                <a:cs typeface="Arial"/>
              </a:rPr>
              <a:t> </a:t>
            </a:r>
            <a:r>
              <a:rPr dirty="0" sz="2000" spc="5" b="1">
                <a:latin typeface="Arial"/>
                <a:cs typeface="Arial"/>
              </a:rPr>
              <a:t>w</a:t>
            </a:r>
            <a:r>
              <a:rPr dirty="0" sz="2000" spc="-2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spr</a:t>
            </a:r>
            <a:r>
              <a:rPr dirty="0" sz="2000" spc="-15" b="1">
                <a:latin typeface="Arial"/>
                <a:cs typeface="Arial"/>
              </a:rPr>
              <a:t>a</a:t>
            </a:r>
            <a:r>
              <a:rPr dirty="0" sz="2000" spc="35" b="1">
                <a:latin typeface="Arial"/>
                <a:cs typeface="Arial"/>
              </a:rPr>
              <a:t>w</a:t>
            </a:r>
            <a:r>
              <a:rPr dirty="0" sz="2000" spc="-20" b="1">
                <a:latin typeface="Arial"/>
                <a:cs typeface="Arial"/>
              </a:rPr>
              <a:t>i</a:t>
            </a:r>
            <a:r>
              <a:rPr dirty="0" sz="2000" b="1">
                <a:latin typeface="Arial"/>
                <a:cs typeface="Arial"/>
              </a:rPr>
              <a:t>e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 spc="25" b="1">
                <a:latin typeface="Arial"/>
                <a:cs typeface="Arial"/>
              </a:rPr>
              <a:t>w</a:t>
            </a:r>
            <a:r>
              <a:rPr dirty="0" sz="2000" b="1">
                <a:latin typeface="Arial"/>
                <a:cs typeface="Arial"/>
              </a:rPr>
              <a:t>zo</a:t>
            </a:r>
            <a:r>
              <a:rPr dirty="0" sz="2000" spc="-10" b="1">
                <a:latin typeface="Arial"/>
                <a:cs typeface="Arial"/>
              </a:rPr>
              <a:t>r</a:t>
            </a:r>
            <a:r>
              <a:rPr dirty="0" sz="2000" spc="-40" b="1">
                <a:latin typeface="Arial"/>
                <a:cs typeface="Arial"/>
              </a:rPr>
              <a:t>ó</a:t>
            </a:r>
            <a:r>
              <a:rPr dirty="0" sz="2000" spc="5" b="1">
                <a:latin typeface="Arial"/>
                <a:cs typeface="Arial"/>
              </a:rPr>
              <a:t>w</a:t>
            </a:r>
            <a:r>
              <a:rPr dirty="0" sz="2000" spc="-2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kart</a:t>
            </a:r>
            <a:r>
              <a:rPr dirty="0" sz="2000" spc="-2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i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nak</a:t>
            </a:r>
            <a:r>
              <a:rPr dirty="0" sz="2000" spc="-10" b="1">
                <a:latin typeface="Arial"/>
                <a:cs typeface="Arial"/>
              </a:rPr>
              <a:t>ł</a:t>
            </a:r>
            <a:r>
              <a:rPr dirty="0" sz="2000" b="1">
                <a:latin typeface="Arial"/>
                <a:cs typeface="Arial"/>
              </a:rPr>
              <a:t>adek.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 spc="5" b="1">
                <a:latin typeface="Arial"/>
                <a:cs typeface="Arial"/>
              </a:rPr>
              <a:t>U</a:t>
            </a:r>
            <a:r>
              <a:rPr dirty="0" sz="2000" b="1">
                <a:latin typeface="Arial"/>
                <a:cs typeface="Arial"/>
              </a:rPr>
              <a:t>c</a:t>
            </a:r>
            <a:r>
              <a:rPr dirty="0" sz="2000" spc="-10" b="1">
                <a:latin typeface="Arial"/>
                <a:cs typeface="Arial"/>
              </a:rPr>
              <a:t>h</a:t>
            </a:r>
            <a:r>
              <a:rPr dirty="0" sz="2000" spc="30" b="1">
                <a:latin typeface="Arial"/>
                <a:cs typeface="Arial"/>
              </a:rPr>
              <a:t>w</a:t>
            </a:r>
            <a:r>
              <a:rPr dirty="0" sz="2000" spc="-10" b="1">
                <a:latin typeface="Arial"/>
                <a:cs typeface="Arial"/>
              </a:rPr>
              <a:t>a</a:t>
            </a:r>
            <a:r>
              <a:rPr dirty="0" sz="2000" b="1">
                <a:latin typeface="Arial"/>
                <a:cs typeface="Arial"/>
              </a:rPr>
              <a:t>ła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PKW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z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2</a:t>
            </a:r>
            <a:r>
              <a:rPr dirty="0" sz="2000" spc="5" b="1">
                <a:latin typeface="Arial"/>
                <a:cs typeface="Arial"/>
              </a:rPr>
              <a:t>2</a:t>
            </a:r>
            <a:r>
              <a:rPr dirty="0" sz="2000" b="1">
                <a:latin typeface="Arial"/>
                <a:cs typeface="Arial"/>
              </a:rPr>
              <a:t>-06</a:t>
            </a:r>
            <a:r>
              <a:rPr dirty="0" sz="2000" spc="5" b="1">
                <a:latin typeface="Arial"/>
                <a:cs typeface="Arial"/>
              </a:rPr>
              <a:t>-</a:t>
            </a:r>
            <a:r>
              <a:rPr dirty="0" sz="2000" b="1">
                <a:latin typeface="Arial"/>
                <a:cs typeface="Arial"/>
              </a:rPr>
              <a:t>2015</a:t>
            </a:r>
            <a:r>
              <a:rPr dirty="0" sz="2000" spc="-5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w</a:t>
            </a:r>
            <a:r>
              <a:rPr dirty="0" sz="2000" spc="-2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spr</a:t>
            </a:r>
            <a:r>
              <a:rPr dirty="0" sz="2000" spc="-10" b="1">
                <a:latin typeface="Arial"/>
                <a:cs typeface="Arial"/>
              </a:rPr>
              <a:t>a</a:t>
            </a:r>
            <a:r>
              <a:rPr dirty="0" sz="2000" spc="30" b="1">
                <a:latin typeface="Arial"/>
                <a:cs typeface="Arial"/>
              </a:rPr>
              <a:t>w</a:t>
            </a:r>
            <a:r>
              <a:rPr dirty="0" sz="2000" spc="-20" b="1">
                <a:latin typeface="Arial"/>
                <a:cs typeface="Arial"/>
              </a:rPr>
              <a:t>i</a:t>
            </a:r>
            <a:r>
              <a:rPr dirty="0" sz="2000" b="1">
                <a:latin typeface="Arial"/>
                <a:cs typeface="Arial"/>
              </a:rPr>
              <a:t>e</a:t>
            </a:r>
            <a:r>
              <a:rPr dirty="0" sz="2000" spc="-4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druku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i</a:t>
            </a:r>
            <a:r>
              <a:rPr dirty="0" sz="2000" spc="-1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dost</a:t>
            </a:r>
            <a:r>
              <a:rPr dirty="0" sz="2000" spc="5" b="1">
                <a:latin typeface="Arial"/>
                <a:cs typeface="Arial"/>
              </a:rPr>
              <a:t>a</a:t>
            </a:r>
            <a:r>
              <a:rPr dirty="0" sz="2000" b="1">
                <a:latin typeface="Arial"/>
                <a:cs typeface="Arial"/>
              </a:rPr>
              <a:t>rc</a:t>
            </a:r>
            <a:r>
              <a:rPr dirty="0" sz="2000" spc="5" b="1">
                <a:latin typeface="Arial"/>
                <a:cs typeface="Arial"/>
              </a:rPr>
              <a:t>z</a:t>
            </a:r>
            <a:r>
              <a:rPr dirty="0" sz="2000" b="1">
                <a:latin typeface="Arial"/>
                <a:cs typeface="Arial"/>
              </a:rPr>
              <a:t>enia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kar</a:t>
            </a:r>
            <a:r>
              <a:rPr dirty="0" sz="2000" spc="5" b="1">
                <a:latin typeface="Arial"/>
                <a:cs typeface="Arial"/>
              </a:rPr>
              <a:t>t</a:t>
            </a:r>
            <a:r>
              <a:rPr dirty="0" sz="2000" b="1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46705" y="333375"/>
            <a:ext cx="3537585" cy="5994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000" spc="5" b="1">
                <a:latin typeface="Arial Black"/>
                <a:cs typeface="Arial Black"/>
              </a:rPr>
              <a:t>KA</a:t>
            </a:r>
            <a:r>
              <a:rPr dirty="0" sz="2000" spc="-5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TY</a:t>
            </a:r>
            <a:r>
              <a:rPr dirty="0" sz="2000" spc="-35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DO</a:t>
            </a:r>
            <a:r>
              <a:rPr dirty="0" sz="2000" spc="-2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GŁOS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WANIA</a:t>
            </a:r>
            <a:endParaRPr sz="2000">
              <a:latin typeface="Arial Black"/>
              <a:cs typeface="Arial Black"/>
            </a:endParaRPr>
          </a:p>
          <a:p>
            <a:pPr algn="ctr" marL="18415">
              <a:lnSpc>
                <a:spcPct val="100000"/>
              </a:lnSpc>
              <a:spcBef>
                <a:spcPts val="20"/>
              </a:spcBef>
            </a:pPr>
            <a:r>
              <a:rPr dirty="0" sz="1800" spc="-5" b="1">
                <a:latin typeface="Arial Black"/>
                <a:cs typeface="Arial Black"/>
              </a:rPr>
              <a:t>(do</a:t>
            </a:r>
            <a:r>
              <a:rPr dirty="0" sz="1800" b="1">
                <a:latin typeface="Arial Black"/>
                <a:cs typeface="Arial Black"/>
              </a:rPr>
              <a:t>s</a:t>
            </a:r>
            <a:r>
              <a:rPr dirty="0" sz="1800" spc="-5" b="1">
                <a:latin typeface="Arial Black"/>
                <a:cs typeface="Arial Black"/>
              </a:rPr>
              <a:t>t</a:t>
            </a:r>
            <a:r>
              <a:rPr dirty="0" sz="1800" b="1">
                <a:latin typeface="Arial Black"/>
                <a:cs typeface="Arial Black"/>
              </a:rPr>
              <a:t>a</a:t>
            </a:r>
            <a:r>
              <a:rPr dirty="0" sz="1800" spc="-25" b="1">
                <a:latin typeface="Arial Black"/>
                <a:cs typeface="Arial Black"/>
              </a:rPr>
              <a:t>w</a:t>
            </a:r>
            <a:r>
              <a:rPr dirty="0" sz="1800" b="1">
                <a:latin typeface="Arial Black"/>
                <a:cs typeface="Arial Black"/>
              </a:rPr>
              <a:t>a)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3564" y="908685"/>
            <a:ext cx="2474214" cy="3501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457830" y="1700783"/>
            <a:ext cx="2474214" cy="3501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69608" y="2204859"/>
            <a:ext cx="2474214" cy="3501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372225" y="1340738"/>
            <a:ext cx="2496566" cy="35308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499990" y="1052702"/>
            <a:ext cx="2496566" cy="35308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148071" y="2202395"/>
            <a:ext cx="2496566" cy="35308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89609" y="610869"/>
            <a:ext cx="2292223" cy="32433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268854" y="1356867"/>
            <a:ext cx="2292222" cy="32433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65658" y="1547875"/>
            <a:ext cx="2292223" cy="32433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11783" y="2446210"/>
            <a:ext cx="2292223" cy="32433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19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4492" y="1281938"/>
            <a:ext cx="7614920" cy="5224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35">
                <a:latin typeface="Franklin Gothic Medium"/>
                <a:cs typeface="Franklin Gothic Medium"/>
              </a:rPr>
              <a:t>Pr</a:t>
            </a:r>
            <a:r>
              <a:rPr dirty="0" sz="1800" spc="-85">
                <a:latin typeface="Franklin Gothic Medium"/>
                <a:cs typeface="Franklin Gothic Medium"/>
              </a:rPr>
              <a:t>a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wiązki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on</a:t>
            </a:r>
            <a:r>
              <a:rPr dirty="0" sz="1800" spc="-35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ów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wnie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mężów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-45">
                <a:latin typeface="Franklin Gothic Medium"/>
                <a:cs typeface="Franklin Gothic Medium"/>
              </a:rPr>
              <a:t>f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ob</a:t>
            </a:r>
            <a:r>
              <a:rPr dirty="0" sz="1800">
                <a:latin typeface="Franklin Gothic Medium"/>
                <a:cs typeface="Franklin Gothic Medium"/>
              </a:rPr>
              <a:t>se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55">
                <a:latin typeface="Franklin Gothic Medium"/>
                <a:cs typeface="Franklin Gothic Medium"/>
              </a:rPr>
              <a:t>t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ów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ęd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y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od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70">
                <a:latin typeface="Franklin Gothic Medium"/>
                <a:cs typeface="Franklin Gothic Medium"/>
              </a:rPr>
              <a:t>w</a:t>
            </a:r>
            <a:r>
              <a:rPr dirty="0" sz="1800" spc="-7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40">
                <a:latin typeface="Franklin Gothic Medium"/>
                <a:cs typeface="Franklin Gothic Medium"/>
              </a:rPr>
              <a:t>Pr</a:t>
            </a:r>
            <a:r>
              <a:rPr dirty="0" sz="1800" spc="-85">
                <a:latin typeface="Franklin Gothic Medium"/>
                <a:cs typeface="Franklin Gothic Medium"/>
              </a:rPr>
              <a:t>a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d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ie</a:t>
            </a:r>
            <a:r>
              <a:rPr dirty="0" sz="1800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ar</a:t>
            </a:r>
            <a:r>
              <a:rPr dirty="0" sz="1800" spc="-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-5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ądzen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wypos</a:t>
            </a:r>
            <a:r>
              <a:rPr dirty="0" sz="1800" spc="-15">
                <a:latin typeface="Franklin Gothic Medium"/>
                <a:cs typeface="Franklin Gothic Medium"/>
              </a:rPr>
              <a:t>ażen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lo</a:t>
            </a:r>
            <a:r>
              <a:rPr dirty="0" sz="1800" spc="-65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b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od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ej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25">
                <a:latin typeface="Franklin Gothic Medium"/>
                <a:cs typeface="Franklin Gothic Medium"/>
              </a:rPr>
              <a:t>Z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da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ed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dn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55">
                <a:latin typeface="Franklin Gothic Medium"/>
                <a:cs typeface="Franklin Gothic Medium"/>
              </a:rPr>
              <a:t>em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25">
                <a:latin typeface="Franklin Gothic Medium"/>
                <a:cs typeface="Franklin Gothic Medium"/>
              </a:rPr>
              <a:t>Z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da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dn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ed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ciem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55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25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da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65">
                <a:latin typeface="Franklin Gothic Medium"/>
                <a:cs typeface="Franklin Gothic Medium"/>
              </a:rPr>
              <a:t>om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15">
                <a:latin typeface="Franklin Gothic Medium"/>
                <a:cs typeface="Franklin Gothic Medium"/>
              </a:rPr>
              <a:t>sji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tr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kc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5">
                <a:latin typeface="Franklin Gothic Medium"/>
                <a:cs typeface="Franklin Gothic Medium"/>
              </a:rPr>
              <a:t>o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25">
                <a:latin typeface="Franklin Gothic Medium"/>
                <a:cs typeface="Franklin Gothic Medium"/>
              </a:rPr>
              <a:t>G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pe</a:t>
            </a:r>
            <a:r>
              <a:rPr dirty="0" sz="1800" spc="-25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nomoc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–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s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egól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ad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25">
                <a:latin typeface="Franklin Gothic Medium"/>
                <a:cs typeface="Franklin Gothic Medium"/>
              </a:rPr>
              <a:t>G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esponde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35">
                <a:latin typeface="Franklin Gothic Medium"/>
                <a:cs typeface="Franklin Gothic Medium"/>
              </a:rPr>
              <a:t>cy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-5">
                <a:latin typeface="Franklin Gothic Medium"/>
                <a:cs typeface="Franklin Gothic Medium"/>
              </a:rPr>
              <a:t>ne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–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s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egól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ad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50">
                <a:latin typeface="Franklin Gothic Medium"/>
                <a:cs typeface="Franklin Gothic Medium"/>
              </a:rPr>
              <a:t>P</a:t>
            </a:r>
            <a:r>
              <a:rPr dirty="0" sz="1800" spc="-25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ebieg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g</a:t>
            </a:r>
            <a:r>
              <a:rPr dirty="0" sz="1800" spc="-4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25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ończen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g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10">
                <a:latin typeface="Franklin Gothic Medium"/>
                <a:cs typeface="Franklin Gothic Medium"/>
              </a:rPr>
              <a:t>Usta</a:t>
            </a:r>
            <a:r>
              <a:rPr dirty="0" sz="1800" spc="-2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y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7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ów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5">
                <a:latin typeface="Franklin Gothic Medium"/>
                <a:cs typeface="Franklin Gothic Medium"/>
              </a:rPr>
              <a:t>o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–</a:t>
            </a:r>
            <a:r>
              <a:rPr dirty="0" sz="1800">
                <a:latin typeface="Franklin Gothic Medium"/>
                <a:cs typeface="Franklin Gothic Medium"/>
              </a:rPr>
              <a:t>spor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ą</a:t>
            </a:r>
            <a:r>
              <a:rPr dirty="0" sz="1800" spc="5">
                <a:latin typeface="Franklin Gothic Medium"/>
                <a:cs typeface="Franklin Gothic Medium"/>
              </a:rPr>
              <a:t>dz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25">
                <a:latin typeface="Franklin Gothic Medium"/>
                <a:cs typeface="Franklin Gothic Medium"/>
              </a:rPr>
              <a:t>j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 spc="-4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tu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55">
                <a:latin typeface="Franklin Gothic Medium"/>
                <a:cs typeface="Franklin Gothic Medium"/>
              </a:rPr>
              <a:t>t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5">
                <a:latin typeface="Franklin Gothic Medium"/>
                <a:cs typeface="Franklin Gothic Medium"/>
              </a:rPr>
              <a:t>o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50">
                <a:latin typeface="Franklin Gothic Medium"/>
                <a:cs typeface="Franklin Gothic Medium"/>
              </a:rPr>
              <a:t>P</a:t>
            </a:r>
            <a:r>
              <a:rPr dirty="0" sz="1800" spc="-25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60">
                <a:latin typeface="Franklin Gothic Medium"/>
                <a:cs typeface="Franklin Gothic Medium"/>
              </a:rPr>
              <a:t>yk</a:t>
            </a:r>
            <a:r>
              <a:rPr dirty="0" sz="1800" spc="-45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ady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głosami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aż</a:t>
            </a:r>
            <a:r>
              <a:rPr dirty="0" sz="1800" spc="-45">
                <a:latin typeface="Franklin Gothic Medium"/>
                <a:cs typeface="Franklin Gothic Medium"/>
              </a:rPr>
              <a:t>n</a:t>
            </a:r>
            <a:r>
              <a:rPr dirty="0" sz="1800" spc="-60">
                <a:latin typeface="Franklin Gothic Medium"/>
                <a:cs typeface="Franklin Gothic Medium"/>
              </a:rPr>
              <a:t>ymi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50">
                <a:latin typeface="Franklin Gothic Medium"/>
                <a:cs typeface="Franklin Gothic Medium"/>
              </a:rPr>
              <a:t>e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aż</a:t>
            </a:r>
            <a:r>
              <a:rPr dirty="0" sz="1800" spc="-45">
                <a:latin typeface="Franklin Gothic Medium"/>
                <a:cs typeface="Franklin Gothic Medium"/>
              </a:rPr>
              <a:t>n</a:t>
            </a:r>
            <a:r>
              <a:rPr dirty="0" sz="1800" spc="-60">
                <a:latin typeface="Franklin Gothic Medium"/>
                <a:cs typeface="Franklin Gothic Medium"/>
              </a:rPr>
              <a:t>ymi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5">
                <a:latin typeface="Franklin Gothic Medium"/>
                <a:cs typeface="Franklin Gothic Medium"/>
              </a:rPr>
              <a:t>Spor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ądzen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g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b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od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(pr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60">
                <a:latin typeface="Franklin Gothic Medium"/>
                <a:cs typeface="Franklin Gothic Medium"/>
              </a:rPr>
              <a:t>yk</a:t>
            </a:r>
            <a:r>
              <a:rPr dirty="0" sz="1800" spc="-45">
                <a:latin typeface="Franklin Gothic Medium"/>
                <a:cs typeface="Franklin Gothic Medium"/>
              </a:rPr>
              <a:t>ł</a:t>
            </a:r>
            <a:r>
              <a:rPr dirty="0" sz="1800" spc="-10">
                <a:latin typeface="Franklin Gothic Medium"/>
                <a:cs typeface="Franklin Gothic Medium"/>
              </a:rPr>
              <a:t>ad)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5">
                <a:latin typeface="Franklin Gothic Medium"/>
                <a:cs typeface="Franklin Gothic Medium"/>
              </a:rPr>
              <a:t>Spor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ądzen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g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sy</a:t>
            </a:r>
            <a:r>
              <a:rPr dirty="0" sz="1800">
                <a:latin typeface="Franklin Gothic Medium"/>
                <a:cs typeface="Franklin Gothic Medium"/>
              </a:rPr>
              <a:t>s</a:t>
            </a:r>
            <a:r>
              <a:rPr dirty="0" sz="1800" spc="-70">
                <a:latin typeface="Franklin Gothic Medium"/>
                <a:cs typeface="Franklin Gothic Medium"/>
              </a:rPr>
              <a:t>t</a:t>
            </a:r>
            <a:r>
              <a:rPr dirty="0" sz="1800" spc="-60">
                <a:latin typeface="Franklin Gothic Medium"/>
                <a:cs typeface="Franklin Gothic Medium"/>
              </a:rPr>
              <a:t>em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in</a:t>
            </a:r>
            <a:r>
              <a:rPr dirty="0" sz="1800" spc="-60">
                <a:latin typeface="Franklin Gothic Medium"/>
                <a:cs typeface="Franklin Gothic Medium"/>
              </a:rPr>
              <a:t>f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80">
                <a:latin typeface="Franklin Gothic Medium"/>
                <a:cs typeface="Franklin Gothic Medium"/>
              </a:rPr>
              <a:t>m</a:t>
            </a:r>
            <a:r>
              <a:rPr dirty="0" sz="1800" spc="-60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t</a:t>
            </a:r>
            <a:r>
              <a:rPr dirty="0" sz="1800" spc="-75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75">
                <a:latin typeface="Franklin Gothic Medium"/>
                <a:cs typeface="Franklin Gothic Medium"/>
              </a:rPr>
              <a:t>ym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100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od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g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publ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e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domoś</a:t>
            </a:r>
            <a:r>
              <a:rPr dirty="0" sz="1800" spc="-15">
                <a:latin typeface="Franklin Gothic Medium"/>
                <a:cs typeface="Franklin Gothic Medium"/>
              </a:rPr>
              <a:t>ci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50">
                <a:latin typeface="Franklin Gothic Medium"/>
                <a:cs typeface="Franklin Gothic Medium"/>
              </a:rPr>
              <a:t>P</a:t>
            </a:r>
            <a:r>
              <a:rPr dirty="0" sz="1800" spc="-25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55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azy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g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omisar</a:t>
            </a:r>
            <a:r>
              <a:rPr dirty="0" sz="1800" spc="-15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45">
                <a:latin typeface="Franklin Gothic Medium"/>
                <a:cs typeface="Franklin Gothic Medium"/>
              </a:rPr>
              <a:t>wi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wy</a:t>
            </a:r>
            <a:r>
              <a:rPr dirty="0" sz="1800" spc="-35">
                <a:latin typeface="Franklin Gothic Medium"/>
                <a:cs typeface="Franklin Gothic Medium"/>
              </a:rPr>
              <a:t>b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emu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100">
                <a:latin typeface="Franklin Gothic Medium"/>
                <a:cs typeface="Franklin Gothic Medium"/>
              </a:rPr>
              <a:t>P</a:t>
            </a:r>
            <a:r>
              <a:rPr dirty="0" sz="1800" spc="-10">
                <a:latin typeface="Franklin Gothic Medium"/>
                <a:cs typeface="Franklin Gothic Medium"/>
              </a:rPr>
              <a:t>ostęp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do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um</a:t>
            </a:r>
            <a:r>
              <a:rPr dirty="0" sz="1800" spc="-40">
                <a:latin typeface="Franklin Gothic Medium"/>
                <a:cs typeface="Franklin Gothic Medium"/>
              </a:rPr>
              <a:t>e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55">
                <a:latin typeface="Franklin Gothic Medium"/>
                <a:cs typeface="Franklin Gothic Medium"/>
              </a:rPr>
              <a:t>ami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65">
                <a:latin typeface="Franklin Gothic Medium"/>
                <a:cs typeface="Franklin Gothic Medium"/>
              </a:rPr>
              <a:t>f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35">
                <a:latin typeface="Franklin Gothic Medium"/>
                <a:cs typeface="Franklin Gothic Medium"/>
              </a:rPr>
              <a:t>dum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>
                <a:latin typeface="Franklin Gothic Medium"/>
                <a:cs typeface="Franklin Gothic Medium"/>
              </a:rPr>
              <a:t>Szc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egól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ad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b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0">
                <a:latin typeface="Franklin Gothic Medium"/>
                <a:cs typeface="Franklin Gothic Medium"/>
              </a:rPr>
              <a:t>odach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u</a:t>
            </a:r>
            <a:r>
              <a:rPr dirty="0" sz="1800" spc="-15">
                <a:latin typeface="Franklin Gothic Medium"/>
                <a:cs typeface="Franklin Gothic Medium"/>
              </a:rPr>
              <a:t>t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or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ZOZ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DPS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0520" rIns="0" bIns="0" rtlCol="0" vert="horz">
            <a:spAutoFit/>
          </a:bodyPr>
          <a:lstStyle/>
          <a:p>
            <a:pPr marL="2141855">
              <a:lnSpc>
                <a:spcPct val="100000"/>
              </a:lnSpc>
            </a:pPr>
            <a:r>
              <a:rPr dirty="0" sz="2000" spc="-5" b="1">
                <a:latin typeface="Arial Black"/>
                <a:cs typeface="Arial Black"/>
              </a:rPr>
              <a:t>P</a:t>
            </a:r>
            <a:r>
              <a:rPr dirty="0" sz="2000" spc="-30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OGRAM</a:t>
            </a:r>
            <a:r>
              <a:rPr dirty="0" sz="2000" spc="-50" b="1">
                <a:latin typeface="Arial Black"/>
                <a:cs typeface="Arial Black"/>
              </a:rPr>
              <a:t> </a:t>
            </a:r>
            <a:r>
              <a:rPr dirty="0" sz="2000" spc="-5" b="1">
                <a:latin typeface="Arial Black"/>
                <a:cs typeface="Arial Black"/>
              </a:rPr>
              <a:t>S</a:t>
            </a:r>
            <a:r>
              <a:rPr dirty="0" sz="2000" spc="5" b="1">
                <a:latin typeface="Arial Black"/>
                <a:cs typeface="Arial Black"/>
              </a:rPr>
              <a:t>Z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OLENIA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275"/>
              </a:spcBef>
            </a:pPr>
            <a:r>
              <a:rPr dirty="0" sz="1800" b="1">
                <a:solidFill>
                  <a:srgbClr val="9D032A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1957" y="1653794"/>
            <a:ext cx="549402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55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dirty="0" sz="1800" spc="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ty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10">
                <a:latin typeface="Franklin Gothic Medium"/>
                <a:cs typeface="Franklin Gothic Medium"/>
              </a:rPr>
              <a:t>ędą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wydru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kład</a:t>
            </a:r>
            <a:r>
              <a:rPr dirty="0" sz="1800" spc="-15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odp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7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d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-25">
                <a:latin typeface="Franklin Gothic Medium"/>
                <a:cs typeface="Franklin Gothic Medium"/>
              </a:rPr>
              <a:t>ąc</a:t>
            </a:r>
            <a:r>
              <a:rPr dirty="0" sz="1800" spc="-35">
                <a:latin typeface="Franklin Gothic Medium"/>
                <a:cs typeface="Franklin Gothic Medium"/>
              </a:rPr>
              <a:t>y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98641" y="1628775"/>
            <a:ext cx="504190" cy="360045"/>
          </a:xfrm>
          <a:prstGeom prst="rect">
            <a:avLst/>
          </a:prstGeom>
          <a:solidFill>
            <a:srgbClr val="BEBEBE"/>
          </a:solidFill>
          <a:ln w="25400">
            <a:solidFill>
              <a:srgbClr val="9D032A"/>
            </a:solidFill>
          </a:ln>
        </p:spPr>
        <p:txBody>
          <a:bodyPr wrap="square" lIns="0" tIns="12065" rIns="0" bIns="0" rtlCol="0" vert="horz">
            <a:spAutoFit/>
          </a:bodyPr>
          <a:lstStyle/>
          <a:p>
            <a:pPr marL="1270">
              <a:lnSpc>
                <a:spcPct val="100000"/>
              </a:lnSpc>
              <a:spcBef>
                <a:spcPts val="95"/>
              </a:spcBef>
            </a:pPr>
            <a:r>
              <a:rPr dirty="0" sz="1800" spc="150" b="1">
                <a:latin typeface="Calibri"/>
                <a:cs typeface="Calibri"/>
              </a:rPr>
              <a:t>75</a:t>
            </a:r>
            <a:r>
              <a:rPr dirty="0" sz="1800" spc="-20" b="1">
                <a:latin typeface="Calibri"/>
                <a:cs typeface="Calibri"/>
              </a:rPr>
              <a:t>%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97244" y="1653794"/>
            <a:ext cx="245618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ic</a:t>
            </a:r>
            <a:r>
              <a:rPr dirty="0" sz="1800" spc="-2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b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osób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up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wnio</a:t>
            </a:r>
            <a:r>
              <a:rPr dirty="0" sz="1800" spc="-7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0">
                <a:latin typeface="Franklin Gothic Medium"/>
                <a:cs typeface="Franklin Gothic Medium"/>
              </a:rPr>
              <a:t>c</a:t>
            </a:r>
            <a:r>
              <a:rPr dirty="0" sz="1800" spc="-5">
                <a:latin typeface="Franklin Gothic Medium"/>
                <a:cs typeface="Franklin Gothic Medium"/>
              </a:rPr>
              <a:t>h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4837" y="1928114"/>
            <a:ext cx="8298815" cy="349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udzia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65">
                <a:latin typeface="Franklin Gothic Medium"/>
                <a:cs typeface="Franklin Gothic Medium"/>
              </a:rPr>
              <a:t>f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dum,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ego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 </a:t>
            </a:r>
            <a:r>
              <a:rPr dirty="0" sz="1800" spc="140" b="1">
                <a:latin typeface="Calibri"/>
                <a:cs typeface="Calibri"/>
              </a:rPr>
              <a:t>9</a:t>
            </a:r>
            <a:r>
              <a:rPr dirty="0" sz="1800" spc="150" b="1">
                <a:latin typeface="Calibri"/>
                <a:cs typeface="Calibri"/>
              </a:rPr>
              <a:t>5</a:t>
            </a:r>
            <a:r>
              <a:rPr dirty="0" sz="1800" spc="-20" b="1">
                <a:latin typeface="Calibri"/>
                <a:cs typeface="Calibri"/>
              </a:rPr>
              <a:t>%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65">
                <a:latin typeface="Franklin Gothic Medium"/>
                <a:cs typeface="Franklin Gothic Medium"/>
              </a:rPr>
              <a:t>k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10">
                <a:latin typeface="Franklin Gothic Medium"/>
                <a:cs typeface="Franklin Gothic Medium"/>
              </a:rPr>
              <a:t>adu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eży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do</a:t>
            </a:r>
            <a:r>
              <a:rPr dirty="0" sz="1800" spc="15">
                <a:latin typeface="Franklin Gothic Medium"/>
                <a:cs typeface="Franklin Gothic Medium"/>
              </a:rPr>
              <a:t>s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yć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poszcz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gól</a:t>
            </a:r>
            <a:r>
              <a:rPr dirty="0" sz="1800" spc="-75">
                <a:latin typeface="Franklin Gothic Medium"/>
                <a:cs typeface="Franklin Gothic Medium"/>
              </a:rPr>
              <a:t>n</a:t>
            </a:r>
            <a:r>
              <a:rPr dirty="0" sz="1800" spc="-45">
                <a:latin typeface="Franklin Gothic Medium"/>
                <a:cs typeface="Franklin Gothic Medium"/>
              </a:rPr>
              <a:t>y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4837" y="2202434"/>
            <a:ext cx="8298815" cy="3625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b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od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65">
                <a:latin typeface="Franklin Gothic Medium"/>
                <a:cs typeface="Franklin Gothic Medium"/>
              </a:rPr>
              <a:t>wy</a:t>
            </a:r>
            <a:r>
              <a:rPr dirty="0" sz="1800" spc="-95">
                <a:latin typeface="Franklin Gothic Medium"/>
                <a:cs typeface="Franklin Gothic Medium"/>
              </a:rPr>
              <a:t>m</a:t>
            </a:r>
            <a:r>
              <a:rPr dirty="0" sz="1800" spc="21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omisjom</a:t>
            </a:r>
            <a:r>
              <a:rPr dirty="0" sz="1800" spc="2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2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spr</a:t>
            </a:r>
            <a:r>
              <a:rPr dirty="0" sz="1800" spc="-50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2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65">
                <a:latin typeface="Franklin Gothic Medium"/>
                <a:cs typeface="Franklin Gothic Medium"/>
              </a:rPr>
              <a:t>f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dum,</a:t>
            </a:r>
            <a:r>
              <a:rPr dirty="0" sz="1800" spc="21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204">
                <a:latin typeface="Franklin Gothic Medium"/>
                <a:cs typeface="Franklin Gothic Medium"/>
              </a:rPr>
              <a:t> </a:t>
            </a:r>
            <a:r>
              <a:rPr dirty="0" sz="1800" spc="150" b="1">
                <a:latin typeface="Calibri"/>
                <a:cs typeface="Calibri"/>
              </a:rPr>
              <a:t>5</a:t>
            </a:r>
            <a:r>
              <a:rPr dirty="0" sz="1800" spc="-20" b="1">
                <a:latin typeface="Calibri"/>
                <a:cs typeface="Calibri"/>
              </a:rPr>
              <a:t>%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45" b="1">
                <a:latin typeface="Calibri"/>
                <a:cs typeface="Calibri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65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ł</a:t>
            </a:r>
            <a:r>
              <a:rPr dirty="0" sz="1800" spc="-10">
                <a:latin typeface="Franklin Gothic Medium"/>
                <a:cs typeface="Franklin Gothic Medium"/>
              </a:rPr>
              <a:t>adu</a:t>
            </a:r>
            <a:r>
              <a:rPr dirty="0" sz="1800" spc="20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z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5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65">
                <a:latin typeface="Franklin Gothic Medium"/>
                <a:cs typeface="Franklin Gothic Medium"/>
              </a:rPr>
              <a:t>ym</a:t>
            </a:r>
            <a:r>
              <a:rPr dirty="0" sz="1800" spc="-60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ć</a:t>
            </a:r>
            <a:r>
              <a:rPr dirty="0" sz="1800" spc="21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2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eze</a:t>
            </a:r>
            <a:r>
              <a:rPr dirty="0" sz="1800" spc="25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wę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4837" y="2476753"/>
            <a:ext cx="829881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486535" algn="l"/>
                <a:tab pos="1748155" algn="l"/>
                <a:tab pos="2400935" algn="l"/>
                <a:tab pos="3690620" algn="l"/>
                <a:tab pos="4893310" algn="l"/>
                <a:tab pos="5752465" algn="l"/>
                <a:tab pos="6130290" algn="l"/>
                <a:tab pos="7606030" algn="l"/>
              </a:tabLst>
            </a:pP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depon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aną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35">
                <a:latin typeface="Franklin Gothic Medium"/>
                <a:cs typeface="Franklin Gothic Medium"/>
              </a:rPr>
              <a:t>wójta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5">
                <a:latin typeface="Franklin Gothic Medium"/>
                <a:cs typeface="Franklin Gothic Medium"/>
              </a:rPr>
              <a:t>(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5">
                <a:latin typeface="Franklin Gothic Medium"/>
                <a:cs typeface="Franklin Gothic Medium"/>
              </a:rPr>
              <a:t>u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5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a,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ezydenta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15">
                <a:latin typeface="Franklin Gothic Medium"/>
                <a:cs typeface="Franklin Gothic Medium"/>
              </a:rPr>
              <a:t>ast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)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65">
                <a:latin typeface="Franklin Gothic Medium"/>
                <a:cs typeface="Franklin Gothic Medium"/>
              </a:rPr>
              <a:t>wy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15">
                <a:latin typeface="Franklin Gothic Medium"/>
                <a:cs typeface="Franklin Gothic Medium"/>
              </a:rPr>
              <a:t>or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ysta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ed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ug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4837" y="2751073"/>
            <a:ext cx="441642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>
                <a:latin typeface="Franklin Gothic Medium"/>
                <a:cs typeface="Franklin Gothic Medium"/>
              </a:rPr>
              <a:t>dyspoz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20">
                <a:latin typeface="Franklin Gothic Medium"/>
                <a:cs typeface="Franklin Gothic Medium"/>
              </a:rPr>
              <a:t>cji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właści</a:t>
            </a:r>
            <a:r>
              <a:rPr dirty="0" sz="1800" spc="-65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ego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omisarz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wy</a:t>
            </a:r>
            <a:r>
              <a:rPr dirty="0" sz="1800" spc="-35">
                <a:latin typeface="Franklin Gothic Medium"/>
                <a:cs typeface="Franklin Gothic Medium"/>
              </a:rPr>
              <a:t>b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40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25">
                <a:latin typeface="Franklin Gothic Medium"/>
                <a:cs typeface="Franklin Gothic Medium"/>
              </a:rPr>
              <a:t>eg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1957" y="3300095"/>
            <a:ext cx="17843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latin typeface="Franklin Gothic Medium"/>
                <a:cs typeface="Franklin Gothic Medium"/>
              </a:rPr>
              <a:t>•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026" y="3284982"/>
            <a:ext cx="1296670" cy="360045"/>
          </a:xfrm>
          <a:prstGeom prst="rect">
            <a:avLst/>
          </a:prstGeom>
          <a:solidFill>
            <a:srgbClr val="BEBEBE"/>
          </a:solidFill>
          <a:ln w="25400">
            <a:solidFill>
              <a:srgbClr val="9D032A"/>
            </a:solidFill>
          </a:ln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r>
              <a:rPr dirty="0" sz="1800" spc="20" b="1">
                <a:latin typeface="Calibri"/>
                <a:cs typeface="Calibri"/>
              </a:rPr>
              <a:t>P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75" b="1">
                <a:latin typeface="Calibri"/>
                <a:cs typeface="Calibri"/>
              </a:rPr>
              <a:t>ł</a:t>
            </a:r>
            <a:r>
              <a:rPr dirty="0" sz="1800" spc="-35" b="1">
                <a:latin typeface="Calibri"/>
                <a:cs typeface="Calibri"/>
              </a:rPr>
              <a:t>n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35" b="1">
                <a:latin typeface="Calibri"/>
                <a:cs typeface="Calibri"/>
              </a:rPr>
              <a:t> </a:t>
            </a:r>
            <a:r>
              <a:rPr dirty="0" sz="1800" spc="35" b="1">
                <a:latin typeface="Calibri"/>
                <a:cs typeface="Calibri"/>
              </a:rPr>
              <a:t>n</a:t>
            </a:r>
            <a:r>
              <a:rPr dirty="0" sz="1800" spc="20" b="1">
                <a:latin typeface="Calibri"/>
                <a:cs typeface="Calibri"/>
              </a:rPr>
              <a:t>a</a:t>
            </a:r>
            <a:r>
              <a:rPr dirty="0" sz="1800" spc="40" b="1">
                <a:latin typeface="Calibri"/>
                <a:cs typeface="Calibri"/>
              </a:rPr>
              <a:t>k</a:t>
            </a:r>
            <a:r>
              <a:rPr dirty="0" sz="1800" spc="-75" b="1">
                <a:latin typeface="Calibri"/>
                <a:cs typeface="Calibri"/>
              </a:rPr>
              <a:t>ł</a:t>
            </a:r>
            <a:r>
              <a:rPr dirty="0" sz="1800" spc="30" b="1">
                <a:latin typeface="Calibri"/>
                <a:cs typeface="Calibri"/>
              </a:rPr>
              <a:t>ad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96236" y="3300095"/>
            <a:ext cx="695960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90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2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2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25">
                <a:latin typeface="Franklin Gothic Medium"/>
                <a:cs typeface="Franklin Gothic Medium"/>
              </a:rPr>
              <a:t> </a:t>
            </a:r>
            <a:r>
              <a:rPr dirty="0" sz="1800" spc="-65">
                <a:latin typeface="Franklin Gothic Medium"/>
                <a:cs typeface="Franklin Gothic Medium"/>
              </a:rPr>
              <a:t>WBP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2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s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b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od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65">
                <a:latin typeface="Franklin Gothic Medium"/>
                <a:cs typeface="Franklin Gothic Medium"/>
              </a:rPr>
              <a:t>wy</a:t>
            </a:r>
            <a:r>
              <a:rPr dirty="0" sz="1800" spc="-95">
                <a:latin typeface="Franklin Gothic Medium"/>
                <a:cs typeface="Franklin Gothic Medium"/>
              </a:rPr>
              <a:t>m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1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omisjom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2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u</a:t>
            </a:r>
            <a:r>
              <a:rPr dirty="0" sz="1800" spc="-15">
                <a:latin typeface="Franklin Gothic Medium"/>
                <a:cs typeface="Franklin Gothic Medium"/>
              </a:rPr>
              <a:t>t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or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0">
                <a:latin typeface="Franklin Gothic Medium"/>
                <a:cs typeface="Franklin Gothic Medium"/>
              </a:rPr>
              <a:t>n</a:t>
            </a:r>
            <a:r>
              <a:rPr dirty="0" sz="1800" spc="-75">
                <a:latin typeface="Franklin Gothic Medium"/>
                <a:cs typeface="Franklin Gothic Medium"/>
              </a:rPr>
              <a:t>ym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4837" y="3574415"/>
            <a:ext cx="456692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b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0">
                <a:latin typeface="Franklin Gothic Medium"/>
                <a:cs typeface="Franklin Gothic Medium"/>
              </a:rPr>
              <a:t>odach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odr</a:t>
            </a:r>
            <a:r>
              <a:rPr dirty="0" sz="1800" spc="-20">
                <a:latin typeface="Franklin Gothic Medium"/>
                <a:cs typeface="Franklin Gothic Medium"/>
              </a:rPr>
              <a:t>ę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(</a:t>
            </a:r>
            <a:r>
              <a:rPr dirty="0" sz="1800" spc="80" b="1" u="heavy">
                <a:latin typeface="Calibri"/>
                <a:cs typeface="Calibri"/>
              </a:rPr>
              <a:t>Z</a:t>
            </a:r>
            <a:r>
              <a:rPr dirty="0" sz="1800" spc="-75" b="1" u="heavy">
                <a:latin typeface="Calibri"/>
                <a:cs typeface="Calibri"/>
              </a:rPr>
              <a:t>O</a:t>
            </a:r>
            <a:r>
              <a:rPr dirty="0" sz="1800" spc="75" b="1" u="heavy">
                <a:latin typeface="Calibri"/>
                <a:cs typeface="Calibri"/>
              </a:rPr>
              <a:t>Z</a:t>
            </a:r>
            <a:r>
              <a:rPr dirty="0" sz="1800" spc="-50" b="1" u="heavy">
                <a:latin typeface="Calibri"/>
                <a:cs typeface="Calibri"/>
              </a:rPr>
              <a:t>;</a:t>
            </a:r>
            <a:r>
              <a:rPr dirty="0" sz="1800" spc="5" b="1" u="heavy">
                <a:latin typeface="Calibri"/>
                <a:cs typeface="Calibri"/>
              </a:rPr>
              <a:t> </a:t>
            </a:r>
            <a:r>
              <a:rPr dirty="0" sz="1800" spc="35" b="1" u="heavy">
                <a:latin typeface="Calibri"/>
                <a:cs typeface="Calibri"/>
              </a:rPr>
              <a:t>D</a:t>
            </a:r>
            <a:r>
              <a:rPr dirty="0" sz="1800" spc="50" b="1" u="heavy">
                <a:latin typeface="Calibri"/>
                <a:cs typeface="Calibri"/>
              </a:rPr>
              <a:t>P</a:t>
            </a:r>
            <a:r>
              <a:rPr dirty="0" sz="1800" spc="175" b="1" u="heavy">
                <a:latin typeface="Calibri"/>
                <a:cs typeface="Calibri"/>
              </a:rPr>
              <a:t>S</a:t>
            </a:r>
            <a:r>
              <a:rPr dirty="0" sz="1800" spc="-50" b="1" u="heavy">
                <a:latin typeface="Calibri"/>
                <a:cs typeface="Calibri"/>
              </a:rPr>
              <a:t>;</a:t>
            </a:r>
            <a:r>
              <a:rPr dirty="0" sz="1800" spc="15" b="1" u="heavy">
                <a:latin typeface="Calibri"/>
                <a:cs typeface="Calibri"/>
              </a:rPr>
              <a:t> </a:t>
            </a:r>
            <a:r>
              <a:rPr dirty="0" sz="1800" spc="110" b="1" u="heavy">
                <a:latin typeface="Calibri"/>
                <a:cs typeface="Calibri"/>
              </a:rPr>
              <a:t>Z</a:t>
            </a:r>
            <a:r>
              <a:rPr dirty="0" sz="1800" spc="120" b="1" u="heavy">
                <a:latin typeface="Calibri"/>
                <a:cs typeface="Calibri"/>
              </a:rPr>
              <a:t>K</a:t>
            </a:r>
            <a:r>
              <a:rPr dirty="0" sz="1800" spc="-50" b="1" u="heavy">
                <a:latin typeface="Calibri"/>
                <a:cs typeface="Calibri"/>
              </a:rPr>
              <a:t>;</a:t>
            </a:r>
            <a:r>
              <a:rPr dirty="0" sz="1800" spc="30" b="1" u="heavy">
                <a:latin typeface="Calibri"/>
                <a:cs typeface="Calibri"/>
              </a:rPr>
              <a:t> </a:t>
            </a:r>
            <a:r>
              <a:rPr dirty="0" sz="1800" spc="-125" b="1" u="heavy">
                <a:latin typeface="Calibri"/>
                <a:cs typeface="Calibri"/>
              </a:rPr>
              <a:t>A</a:t>
            </a:r>
            <a:r>
              <a:rPr dirty="0" sz="1800" spc="175" b="1" u="heavy">
                <a:latin typeface="Calibri"/>
                <a:cs typeface="Calibri"/>
              </a:rPr>
              <a:t>Ś</a:t>
            </a:r>
            <a:r>
              <a:rPr dirty="0" sz="1800" spc="-15" b="1" u="heavy">
                <a:latin typeface="Calibri"/>
                <a:cs typeface="Calibri"/>
              </a:rPr>
              <a:t>,</a:t>
            </a:r>
            <a:r>
              <a:rPr dirty="0" sz="1800" spc="15" b="1" u="heavy">
                <a:latin typeface="Calibri"/>
                <a:cs typeface="Calibri"/>
              </a:rPr>
              <a:t> </a:t>
            </a:r>
            <a:r>
              <a:rPr dirty="0" sz="1800" spc="35" b="1" u="heavy">
                <a:latin typeface="Calibri"/>
                <a:cs typeface="Calibri"/>
              </a:rPr>
              <a:t>D</a:t>
            </a:r>
            <a:r>
              <a:rPr dirty="0" sz="1800" spc="170" b="1" u="heavy">
                <a:latin typeface="Calibri"/>
                <a:cs typeface="Calibri"/>
              </a:rPr>
              <a:t>S</a:t>
            </a:r>
            <a:r>
              <a:rPr dirty="0" sz="1800" spc="-20" b="1" u="heavy">
                <a:latin typeface="Calibri"/>
                <a:cs typeface="Calibri"/>
              </a:rPr>
              <a:t>)</a:t>
            </a:r>
            <a:r>
              <a:rPr dirty="0" sz="1800" spc="-35" b="1" u="heavy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4830" y="4090416"/>
            <a:ext cx="513143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5580" indent="-182880">
              <a:lnSpc>
                <a:spcPct val="100000"/>
              </a:lnSpc>
              <a:buChar char="•"/>
              <a:tabLst>
                <a:tab pos="195580" algn="l"/>
                <a:tab pos="1132840" algn="l"/>
                <a:tab pos="1774189" algn="l"/>
                <a:tab pos="2272665" algn="l"/>
                <a:tab pos="3600450" algn="l"/>
              </a:tabLst>
            </a:pPr>
            <a:r>
              <a:rPr dirty="0" sz="1800" spc="10">
                <a:latin typeface="Franklin Gothic Medium"/>
                <a:cs typeface="Franklin Gothic Medium"/>
              </a:rPr>
              <a:t>N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50">
                <a:latin typeface="Franklin Gothic Medium"/>
                <a:cs typeface="Franklin Gothic Medium"/>
              </a:rPr>
              <a:t>k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15">
                <a:latin typeface="Franklin Gothic Medium"/>
                <a:cs typeface="Franklin Gothic Medium"/>
              </a:rPr>
              <a:t>ad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eznac</a:t>
            </a:r>
            <a:r>
              <a:rPr dirty="0" sz="1800" spc="-2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07126" y="4090416"/>
            <a:ext cx="301434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10540" algn="l"/>
                <a:tab pos="2134235" algn="l"/>
              </a:tabLst>
            </a:pP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-10">
                <a:latin typeface="Franklin Gothic Medium"/>
                <a:cs typeface="Franklin Gothic Medium"/>
              </a:rPr>
              <a:t>	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65">
                <a:latin typeface="Franklin Gothic Medium"/>
                <a:cs typeface="Franklin Gothic Medium"/>
              </a:rPr>
              <a:t>y</a:t>
            </a:r>
            <a:r>
              <a:rPr dirty="0" sz="1800" spc="-40">
                <a:latin typeface="Franklin Gothic Medium"/>
                <a:cs typeface="Franklin Gothic Medium"/>
              </a:rPr>
              <a:t>g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35">
                <a:latin typeface="Franklin Gothic Medium"/>
                <a:cs typeface="Franklin Gothic Medium"/>
              </a:rPr>
              <a:t>tów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7710" y="4364735"/>
            <a:ext cx="279781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65">
                <a:latin typeface="Franklin Gothic Medium"/>
                <a:cs typeface="Franklin Gothic Medium"/>
              </a:rPr>
              <a:t>f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dal</a:t>
            </a:r>
            <a:r>
              <a:rPr dirty="0" sz="1800" spc="-55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10">
                <a:latin typeface="Franklin Gothic Medium"/>
                <a:cs typeface="Franklin Gothic Medium"/>
              </a:rPr>
              <a:t>os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19855" y="4365116"/>
            <a:ext cx="3456940" cy="288290"/>
          </a:xfrm>
          <a:prstGeom prst="rect">
            <a:avLst/>
          </a:prstGeom>
          <a:solidFill>
            <a:srgbClr val="BEBEBE"/>
          </a:solidFill>
          <a:ln w="25400">
            <a:solidFill>
              <a:srgbClr val="9D032A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55"/>
              </a:lnSpc>
            </a:pP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-150" b="1">
                <a:latin typeface="Calibri"/>
                <a:cs typeface="Calibri"/>
              </a:rPr>
              <a:t> </a:t>
            </a:r>
            <a:r>
              <a:rPr dirty="0" sz="1800" spc="114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głos</a:t>
            </a:r>
            <a:r>
              <a:rPr dirty="0" sz="1800" spc="-5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10" b="1">
                <a:latin typeface="Calibri"/>
                <a:cs typeface="Calibri"/>
              </a:rPr>
              <a:t>aniu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9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-40" b="1">
                <a:latin typeface="Calibri"/>
                <a:cs typeface="Calibri"/>
              </a:rPr>
              <a:t>or</a:t>
            </a:r>
            <a:r>
              <a:rPr dirty="0" sz="1800" spc="20" b="1">
                <a:latin typeface="Calibri"/>
                <a:cs typeface="Calibri"/>
              </a:rPr>
              <a:t>espo</a:t>
            </a:r>
            <a:r>
              <a:rPr dirty="0" sz="1800" spc="30" b="1">
                <a:latin typeface="Calibri"/>
                <a:cs typeface="Calibri"/>
              </a:rPr>
              <a:t>n</a:t>
            </a:r>
            <a:r>
              <a:rPr dirty="0" sz="1800" b="1">
                <a:latin typeface="Calibri"/>
                <a:cs typeface="Calibri"/>
              </a:rPr>
              <a:t>dency</a:t>
            </a:r>
            <a:r>
              <a:rPr dirty="0" sz="1800" spc="-15" b="1">
                <a:latin typeface="Calibri"/>
                <a:cs typeface="Calibri"/>
              </a:rPr>
              <a:t>j</a:t>
            </a:r>
            <a:r>
              <a:rPr dirty="0" sz="1800" spc="-65" b="1">
                <a:latin typeface="Calibri"/>
                <a:cs typeface="Calibri"/>
              </a:rPr>
              <a:t>n</a:t>
            </a:r>
            <a:r>
              <a:rPr dirty="0" sz="1800" spc="-55" b="1">
                <a:latin typeface="Calibri"/>
                <a:cs typeface="Calibri"/>
              </a:rPr>
              <a:t>ym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14515" y="4364735"/>
            <a:ext cx="180721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>
                <a:latin typeface="Franklin Gothic Medium"/>
                <a:cs typeface="Franklin Gothic Medium"/>
              </a:rPr>
              <a:t>ust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się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ed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ug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80631" y="4639055"/>
            <a:ext cx="163957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43865" algn="l"/>
              </a:tabLst>
            </a:pP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60">
                <a:latin typeface="Franklin Gothic Medium"/>
                <a:cs typeface="Franklin Gothic Medium"/>
              </a:rPr>
              <a:t>	</a:t>
            </a:r>
            <a:r>
              <a:rPr dirty="0" sz="1800" spc="-10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65">
                <a:latin typeface="Franklin Gothic Medium"/>
                <a:cs typeface="Franklin Gothic Medium"/>
              </a:rPr>
              <a:t>f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dum,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7710" y="4639055"/>
            <a:ext cx="3202305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40790" algn="l"/>
                <a:tab pos="1974214" algn="l"/>
                <a:tab pos="2371725" algn="l"/>
              </a:tabLst>
            </a:pP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70">
                <a:latin typeface="Franklin Gothic Medium"/>
                <a:cs typeface="Franklin Gothic Medium"/>
              </a:rPr>
              <a:t>f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80">
                <a:latin typeface="Franklin Gothic Medium"/>
                <a:cs typeface="Franklin Gothic Medium"/>
              </a:rPr>
              <a:t>m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cji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65">
                <a:latin typeface="Franklin Gothic Medium"/>
                <a:cs typeface="Franklin Gothic Medium"/>
              </a:rPr>
              <a:t>WBP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5">
                <a:latin typeface="Franklin Gothic Medium"/>
                <a:cs typeface="Franklin Gothic Medium"/>
              </a:rPr>
              <a:t>oso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c</a:t>
            </a:r>
            <a:r>
              <a:rPr dirty="0" sz="1800" spc="-5">
                <a:latin typeface="Franklin Gothic Medium"/>
                <a:cs typeface="Franklin Gothic Medium"/>
              </a:rPr>
              <a:t>h</a:t>
            </a:r>
            <a:endParaRPr sz="18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1800" spc="-5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t</a:t>
            </a:r>
            <a:r>
              <a:rPr dirty="0" sz="1800" spc="-15">
                <a:latin typeface="Franklin Gothic Medium"/>
                <a:cs typeface="Franklin Gothic Medium"/>
              </a:rPr>
              <a:t>ó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głos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100">
                <a:latin typeface="Franklin Gothic Medium"/>
                <a:cs typeface="Franklin Gothic Medium"/>
              </a:rPr>
              <a:t>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5">
                <a:latin typeface="Franklin Gothic Medium"/>
                <a:cs typeface="Franklin Gothic Medium"/>
              </a:rPr>
              <a:t>o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80535" y="4639055"/>
            <a:ext cx="3047365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15265">
              <a:lnSpc>
                <a:spcPct val="100000"/>
              </a:lnSpc>
              <a:tabLst>
                <a:tab pos="1819910" algn="l"/>
                <a:tab pos="2341245" algn="l"/>
              </a:tabLst>
            </a:pPr>
            <a:r>
              <a:rPr dirty="0" sz="1800" spc="-5">
                <a:latin typeface="Franklin Gothic Medium"/>
                <a:cs typeface="Franklin Gothic Medium"/>
              </a:rPr>
              <a:t>up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wni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65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5">
                <a:latin typeface="Franklin Gothic Medium"/>
                <a:cs typeface="Franklin Gothic Medium"/>
              </a:rPr>
              <a:t>udzia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endParaRPr sz="18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espo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5">
                <a:latin typeface="Franklin Gothic Medium"/>
                <a:cs typeface="Franklin Gothic Medium"/>
              </a:rPr>
              <a:t>de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cy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-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e</a:t>
            </a:r>
            <a:r>
              <a:rPr dirty="0" sz="1800" spc="-40">
                <a:latin typeface="Franklin Gothic Medium"/>
                <a:cs typeface="Franklin Gothic Medium"/>
              </a:rPr>
              <a:t>g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75613" y="5589231"/>
            <a:ext cx="6336665" cy="836930"/>
          </a:xfrm>
          <a:prstGeom prst="rect">
            <a:avLst/>
          </a:prstGeom>
          <a:solidFill>
            <a:srgbClr val="BEBEBE"/>
          </a:solidFill>
          <a:ln w="25400">
            <a:solidFill>
              <a:srgbClr val="9D032A"/>
            </a:solidFill>
          </a:ln>
        </p:spPr>
        <p:txBody>
          <a:bodyPr wrap="square" lIns="0" tIns="163830" rIns="0" bIns="0" rtlCol="0" vert="horz">
            <a:spAutoFit/>
          </a:bodyPr>
          <a:lstStyle/>
          <a:p>
            <a:pPr marL="152400">
              <a:lnSpc>
                <a:spcPct val="100000"/>
              </a:lnSpc>
              <a:spcBef>
                <a:spcPts val="1290"/>
              </a:spcBef>
            </a:pPr>
            <a:r>
              <a:rPr dirty="0" sz="2000" spc="0" b="1">
                <a:latin typeface="Calibri"/>
                <a:cs typeface="Calibri"/>
              </a:rPr>
              <a:t>N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15" b="1">
                <a:latin typeface="Calibri"/>
                <a:cs typeface="Calibri"/>
              </a:rPr>
              <a:t>k</a:t>
            </a:r>
            <a:r>
              <a:rPr dirty="0" sz="2000" b="1">
                <a:latin typeface="Calibri"/>
                <a:cs typeface="Calibri"/>
              </a:rPr>
              <a:t>ł</a:t>
            </a:r>
            <a:r>
              <a:rPr dirty="0" sz="2000" spc="35" b="1">
                <a:latin typeface="Calibri"/>
                <a:cs typeface="Calibri"/>
              </a:rPr>
              <a:t>ad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80" b="1">
                <a:latin typeface="Calibri"/>
                <a:cs typeface="Calibri"/>
              </a:rPr>
              <a:t>t</a:t>
            </a:r>
            <a:r>
              <a:rPr dirty="0" sz="2000" spc="-140" b="1">
                <a:latin typeface="Calibri"/>
                <a:cs typeface="Calibri"/>
              </a:rPr>
              <a:t>y</a:t>
            </a:r>
            <a:r>
              <a:rPr dirty="0" sz="2000" spc="50" b="1">
                <a:latin typeface="Calibri"/>
                <a:cs typeface="Calibri"/>
              </a:rPr>
              <a:t>ch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55" b="1">
                <a:latin typeface="Calibri"/>
                <a:cs typeface="Calibri"/>
              </a:rPr>
              <a:t>k</a:t>
            </a:r>
            <a:r>
              <a:rPr dirty="0" sz="2000" spc="65" b="1">
                <a:latin typeface="Calibri"/>
                <a:cs typeface="Calibri"/>
              </a:rPr>
              <a:t>a</a:t>
            </a:r>
            <a:r>
              <a:rPr dirty="0" sz="2000" spc="15" b="1">
                <a:latin typeface="Calibri"/>
                <a:cs typeface="Calibri"/>
              </a:rPr>
              <a:t>r</a:t>
            </a:r>
            <a:r>
              <a:rPr dirty="0" sz="2000" spc="-80" b="1">
                <a:latin typeface="Calibri"/>
                <a:cs typeface="Calibri"/>
              </a:rPr>
              <a:t>t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50" b="1">
                <a:latin typeface="Calibri"/>
                <a:cs typeface="Calibri"/>
              </a:rPr>
              <a:t>j</a:t>
            </a:r>
            <a:r>
              <a:rPr dirty="0" sz="2000" spc="45" b="1">
                <a:latin typeface="Calibri"/>
                <a:cs typeface="Calibri"/>
              </a:rPr>
              <a:t>e</a:t>
            </a:r>
            <a:r>
              <a:rPr dirty="0" sz="2000" spc="130" b="1">
                <a:latin typeface="Calibri"/>
                <a:cs typeface="Calibri"/>
              </a:rPr>
              <a:t>s</a:t>
            </a:r>
            <a:r>
              <a:rPr dirty="0" sz="2000" spc="-80" b="1">
                <a:latin typeface="Calibri"/>
                <a:cs typeface="Calibri"/>
              </a:rPr>
              <a:t>t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100" b="1">
                <a:latin typeface="Calibri"/>
                <a:cs typeface="Calibri"/>
              </a:rPr>
              <a:t>c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60" b="1">
                <a:latin typeface="Calibri"/>
                <a:cs typeface="Calibri"/>
              </a:rPr>
              <a:t>ęścią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15" b="1">
                <a:latin typeface="Calibri"/>
                <a:cs typeface="Calibri"/>
              </a:rPr>
              <a:t>k</a:t>
            </a:r>
            <a:r>
              <a:rPr dirty="0" sz="2000" b="1">
                <a:latin typeface="Calibri"/>
                <a:cs typeface="Calibri"/>
              </a:rPr>
              <a:t>ł</a:t>
            </a:r>
            <a:r>
              <a:rPr dirty="0" sz="2000" spc="30" b="1">
                <a:latin typeface="Calibri"/>
                <a:cs typeface="Calibri"/>
              </a:rPr>
              <a:t>adu</a:t>
            </a:r>
            <a:r>
              <a:rPr dirty="0" sz="2000" spc="3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r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30" b="1">
                <a:latin typeface="Calibri"/>
                <a:cs typeface="Calibri"/>
              </a:rPr>
              <a:t>ez</a:t>
            </a:r>
            <a:r>
              <a:rPr dirty="0" sz="2000" spc="40" b="1">
                <a:latin typeface="Calibri"/>
                <a:cs typeface="Calibri"/>
              </a:rPr>
              <a:t>n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75" b="1">
                <a:latin typeface="Calibri"/>
                <a:cs typeface="Calibri"/>
              </a:rPr>
              <a:t>cz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15" b="1">
                <a:latin typeface="Calibri"/>
                <a:cs typeface="Calibri"/>
              </a:rPr>
              <a:t>e</a:t>
            </a:r>
            <a:r>
              <a:rPr dirty="0" sz="2000" spc="-5" b="1">
                <a:latin typeface="Calibri"/>
                <a:cs typeface="Calibri"/>
              </a:rPr>
              <a:t>go</a:t>
            </a:r>
            <a:endParaRPr sz="2000">
              <a:latin typeface="Calibri"/>
              <a:cs typeface="Calibri"/>
            </a:endParaRPr>
          </a:p>
          <a:p>
            <a:pPr marL="2089785">
              <a:lnSpc>
                <a:spcPct val="100000"/>
              </a:lnSpc>
            </a:pPr>
            <a:r>
              <a:rPr dirty="0" sz="2000" spc="10" b="1">
                <a:latin typeface="Calibri"/>
                <a:cs typeface="Calibri"/>
              </a:rPr>
              <a:t>d</a:t>
            </a:r>
            <a:r>
              <a:rPr dirty="0" sz="2000" spc="-35" b="1">
                <a:latin typeface="Calibri"/>
                <a:cs typeface="Calibri"/>
              </a:rPr>
              <a:t>o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10" b="1">
                <a:latin typeface="Calibri"/>
                <a:cs typeface="Calibri"/>
              </a:rPr>
              <a:t>d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nego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-15" b="1">
                <a:latin typeface="Calibri"/>
                <a:cs typeface="Calibri"/>
              </a:rPr>
              <a:t>b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-50" b="1">
                <a:latin typeface="Calibri"/>
                <a:cs typeface="Calibri"/>
              </a:rPr>
              <a:t>o</a:t>
            </a:r>
            <a:r>
              <a:rPr dirty="0" sz="2000" spc="5" b="1">
                <a:latin typeface="Calibri"/>
                <a:cs typeface="Calibri"/>
              </a:rPr>
              <a:t>d</a:t>
            </a:r>
            <a:r>
              <a:rPr dirty="0" sz="2000" spc="10" b="1">
                <a:latin typeface="Calibri"/>
                <a:cs typeface="Calibri"/>
              </a:rPr>
              <a:t>u</a:t>
            </a:r>
            <a:r>
              <a:rPr dirty="0" sz="2000" spc="-35" b="1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1083" rIns="0" bIns="0" rtlCol="0" vert="horz">
            <a:spAutoFit/>
          </a:bodyPr>
          <a:lstStyle/>
          <a:p>
            <a:pPr marL="211328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KA</a:t>
            </a:r>
            <a:r>
              <a:rPr dirty="0" sz="2000" spc="-15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TY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DO</a:t>
            </a:r>
            <a:r>
              <a:rPr dirty="0" sz="2000" spc="-2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WANIA</a:t>
            </a:r>
            <a:endParaRPr sz="2000">
              <a:latin typeface="Arial Black"/>
              <a:cs typeface="Arial Black"/>
            </a:endParaRPr>
          </a:p>
          <a:p>
            <a:pPr marL="3209290">
              <a:lnSpc>
                <a:spcPct val="100000"/>
              </a:lnSpc>
              <a:spcBef>
                <a:spcPts val="200"/>
              </a:spcBef>
            </a:pPr>
            <a:r>
              <a:rPr dirty="0" sz="1800" b="1">
                <a:latin typeface="Arial Black"/>
                <a:cs typeface="Arial Black"/>
              </a:rPr>
              <a:t>(n</a:t>
            </a:r>
            <a:r>
              <a:rPr dirty="0" sz="1800" spc="-10" b="1">
                <a:latin typeface="Arial Black"/>
                <a:cs typeface="Arial Black"/>
              </a:rPr>
              <a:t>a</a:t>
            </a:r>
            <a:r>
              <a:rPr dirty="0" sz="1800" b="1">
                <a:latin typeface="Arial Black"/>
                <a:cs typeface="Arial Black"/>
              </a:rPr>
              <a:t>kład)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20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6288" y="4293082"/>
            <a:ext cx="1224140" cy="81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827898" y="4365129"/>
            <a:ext cx="1080122" cy="8640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92708"/>
            <a:ext cx="1244676" cy="1244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172450" y="5502325"/>
            <a:ext cx="648792" cy="11670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5496" y="5373242"/>
            <a:ext cx="8209280" cy="1485265"/>
          </a:xfrm>
          <a:custGeom>
            <a:avLst/>
            <a:gdLst/>
            <a:ahLst/>
            <a:cxnLst/>
            <a:rect l="l" t="t" r="r" b="b"/>
            <a:pathLst>
              <a:path w="8209280" h="1485265">
                <a:moveTo>
                  <a:pt x="0" y="1484757"/>
                </a:moveTo>
                <a:lnTo>
                  <a:pt x="8208899" y="1484757"/>
                </a:lnTo>
                <a:lnTo>
                  <a:pt x="8208899" y="0"/>
                </a:lnTo>
                <a:lnTo>
                  <a:pt x="0" y="0"/>
                </a:lnTo>
                <a:lnTo>
                  <a:pt x="0" y="1484757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496" y="5373242"/>
            <a:ext cx="8209280" cy="1485265"/>
          </a:xfrm>
          <a:custGeom>
            <a:avLst/>
            <a:gdLst/>
            <a:ahLst/>
            <a:cxnLst/>
            <a:rect l="l" t="t" r="r" b="b"/>
            <a:pathLst>
              <a:path w="8209280" h="1485265">
                <a:moveTo>
                  <a:pt x="0" y="1484757"/>
                </a:moveTo>
                <a:lnTo>
                  <a:pt x="8208899" y="1484757"/>
                </a:lnTo>
                <a:lnTo>
                  <a:pt x="8208899" y="0"/>
                </a:lnTo>
                <a:lnTo>
                  <a:pt x="0" y="0"/>
                </a:lnTo>
                <a:lnTo>
                  <a:pt x="0" y="1484757"/>
                </a:lnTo>
                <a:close/>
              </a:path>
            </a:pathLst>
          </a:custGeom>
          <a:ln w="381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94843" y="1415034"/>
            <a:ext cx="8742680" cy="52285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47750">
              <a:lnSpc>
                <a:spcPct val="100000"/>
              </a:lnSpc>
            </a:pPr>
            <a:r>
              <a:rPr dirty="0" sz="2300" spc="30" b="1">
                <a:latin typeface="Calibri"/>
                <a:cs typeface="Calibri"/>
              </a:rPr>
              <a:t>G</a:t>
            </a:r>
            <a:r>
              <a:rPr dirty="0" sz="2300" spc="-35" b="1">
                <a:latin typeface="Calibri"/>
                <a:cs typeface="Calibri"/>
              </a:rPr>
              <a:t>o</a:t>
            </a:r>
            <a:r>
              <a:rPr dirty="0" sz="2300" spc="25" b="1">
                <a:latin typeface="Calibri"/>
                <a:cs typeface="Calibri"/>
              </a:rPr>
              <a:t>dzina</a:t>
            </a:r>
            <a:r>
              <a:rPr dirty="0" sz="2300" spc="10" b="1">
                <a:latin typeface="Calibri"/>
                <a:cs typeface="Calibri"/>
              </a:rPr>
              <a:t> </a:t>
            </a:r>
            <a:r>
              <a:rPr dirty="0" sz="2300" spc="200" b="1">
                <a:solidFill>
                  <a:srgbClr val="9D032A"/>
                </a:solidFill>
                <a:latin typeface="Calibri"/>
                <a:cs typeface="Calibri"/>
              </a:rPr>
              <a:t>5</a:t>
            </a:r>
            <a:r>
              <a:rPr dirty="0" sz="2300" spc="-3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r>
              <a:rPr dirty="0" sz="23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300" spc="-4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3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300" spc="-130" b="1">
                <a:solidFill>
                  <a:srgbClr val="9D032A"/>
                </a:solidFill>
                <a:latin typeface="Calibri"/>
                <a:cs typeface="Calibri"/>
              </a:rPr>
              <a:t>-</a:t>
            </a:r>
            <a:r>
              <a:rPr dirty="0" sz="2300" spc="4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300" spc="1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300" spc="-3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300" spc="4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3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300" spc="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300" spc="-30" b="1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2300" spc="65" b="1">
                <a:solidFill>
                  <a:srgbClr val="9D032A"/>
                </a:solidFill>
                <a:latin typeface="Calibri"/>
                <a:cs typeface="Calibri"/>
              </a:rPr>
              <a:t>ź</a:t>
            </a:r>
            <a:r>
              <a:rPr dirty="0" sz="2300" spc="-2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300" spc="-2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300" spc="-10" b="1">
                <a:solidFill>
                  <a:srgbClr val="9D032A"/>
                </a:solidFill>
                <a:latin typeface="Calibri"/>
                <a:cs typeface="Calibri"/>
              </a:rPr>
              <a:t>ej</a:t>
            </a:r>
            <a:r>
              <a:rPr dirty="0" sz="23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300" spc="200" b="1">
                <a:latin typeface="Calibri"/>
                <a:cs typeface="Calibri"/>
              </a:rPr>
              <a:t>–</a:t>
            </a:r>
            <a:r>
              <a:rPr dirty="0" sz="2300" spc="60" b="1">
                <a:latin typeface="Calibri"/>
                <a:cs typeface="Calibri"/>
              </a:rPr>
              <a:t> </a:t>
            </a:r>
            <a:r>
              <a:rPr dirty="0" sz="2300" spc="140" b="1">
                <a:latin typeface="Calibri"/>
                <a:cs typeface="Calibri"/>
              </a:rPr>
              <a:t>K</a:t>
            </a:r>
            <a:r>
              <a:rPr dirty="0" sz="2300" spc="-30" b="1">
                <a:latin typeface="Calibri"/>
                <a:cs typeface="Calibri"/>
              </a:rPr>
              <a:t>o</a:t>
            </a:r>
            <a:r>
              <a:rPr dirty="0" sz="2300" spc="10" b="1">
                <a:latin typeface="Calibri"/>
                <a:cs typeface="Calibri"/>
              </a:rPr>
              <a:t>m</a:t>
            </a:r>
            <a:r>
              <a:rPr dirty="0" sz="2300" spc="40" b="1">
                <a:latin typeface="Calibri"/>
                <a:cs typeface="Calibri"/>
              </a:rPr>
              <a:t>i</a:t>
            </a:r>
            <a:r>
              <a:rPr dirty="0" sz="2300" spc="55" b="1">
                <a:latin typeface="Calibri"/>
                <a:cs typeface="Calibri"/>
              </a:rPr>
              <a:t>s</a:t>
            </a:r>
            <a:r>
              <a:rPr dirty="0" sz="2300" spc="10" b="1">
                <a:latin typeface="Calibri"/>
                <a:cs typeface="Calibri"/>
              </a:rPr>
              <a:t>ja</a:t>
            </a:r>
            <a:r>
              <a:rPr dirty="0" sz="2300" spc="10" b="1">
                <a:latin typeface="Calibri"/>
                <a:cs typeface="Calibri"/>
              </a:rPr>
              <a:t> </a:t>
            </a:r>
            <a:r>
              <a:rPr dirty="0" sz="2300" spc="-185" b="1">
                <a:latin typeface="Calibri"/>
                <a:cs typeface="Calibri"/>
              </a:rPr>
              <a:t>w</a:t>
            </a:r>
            <a:r>
              <a:rPr dirty="0" sz="2300" spc="45" b="1">
                <a:latin typeface="Calibri"/>
                <a:cs typeface="Calibri"/>
              </a:rPr>
              <a:t> </a:t>
            </a:r>
            <a:r>
              <a:rPr dirty="0" sz="2300" spc="5" b="1">
                <a:latin typeface="Calibri"/>
                <a:cs typeface="Calibri"/>
              </a:rPr>
              <a:t>p</a:t>
            </a:r>
            <a:r>
              <a:rPr dirty="0" sz="2300" spc="45" b="1">
                <a:latin typeface="Calibri"/>
                <a:cs typeface="Calibri"/>
              </a:rPr>
              <a:t>e</a:t>
            </a:r>
            <a:r>
              <a:rPr dirty="0" sz="2300" spc="-25" b="1">
                <a:latin typeface="Calibri"/>
                <a:cs typeface="Calibri"/>
              </a:rPr>
              <a:t>ł</a:t>
            </a:r>
            <a:r>
              <a:rPr dirty="0" sz="2300" spc="-100" b="1">
                <a:latin typeface="Calibri"/>
                <a:cs typeface="Calibri"/>
              </a:rPr>
              <a:t>n</a:t>
            </a:r>
            <a:r>
              <a:rPr dirty="0" sz="2300" spc="-145" b="1">
                <a:latin typeface="Calibri"/>
                <a:cs typeface="Calibri"/>
              </a:rPr>
              <a:t>y</a:t>
            </a:r>
            <a:r>
              <a:rPr dirty="0" sz="2300" spc="5" b="1">
                <a:latin typeface="Calibri"/>
                <a:cs typeface="Calibri"/>
              </a:rPr>
              <a:t>m</a:t>
            </a:r>
            <a:r>
              <a:rPr dirty="0" sz="2300" spc="15" b="1">
                <a:latin typeface="Calibri"/>
                <a:cs typeface="Calibri"/>
              </a:rPr>
              <a:t> </a:t>
            </a:r>
            <a:r>
              <a:rPr dirty="0" sz="2300" spc="155" b="1">
                <a:latin typeface="Calibri"/>
                <a:cs typeface="Calibri"/>
              </a:rPr>
              <a:t>s</a:t>
            </a:r>
            <a:r>
              <a:rPr dirty="0" sz="2300" spc="55" b="1">
                <a:latin typeface="Calibri"/>
                <a:cs typeface="Calibri"/>
              </a:rPr>
              <a:t>k</a:t>
            </a:r>
            <a:r>
              <a:rPr dirty="0" sz="2300" spc="10" b="1">
                <a:latin typeface="Calibri"/>
                <a:cs typeface="Calibri"/>
              </a:rPr>
              <a:t>ładzie</a:t>
            </a:r>
            <a:endParaRPr sz="23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54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10">
                <a:latin typeface="Franklin Gothic Medium"/>
                <a:cs typeface="Franklin Gothic Medium"/>
              </a:rPr>
              <a:t>s</a:t>
            </a:r>
            <a:r>
              <a:rPr dirty="0" sz="2000" spc="-10">
                <a:latin typeface="Franklin Gothic Medium"/>
                <a:cs typeface="Franklin Gothic Medium"/>
              </a:rPr>
              <a:t>pr</a:t>
            </a:r>
            <a:r>
              <a:rPr dirty="0" sz="2000" spc="-65">
                <a:latin typeface="Franklin Gothic Medium"/>
                <a:cs typeface="Franklin Gothic Medium"/>
              </a:rPr>
              <a:t>a</a:t>
            </a:r>
            <a:r>
              <a:rPr dirty="0" sz="2000" spc="-20">
                <a:latin typeface="Franklin Gothic Medium"/>
                <a:cs typeface="Franklin Gothic Medium"/>
              </a:rPr>
              <a:t>wdza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do</a:t>
            </a:r>
            <a:r>
              <a:rPr dirty="0" sz="2000" spc="-10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t</a:t>
            </a:r>
            <a:r>
              <a:rPr dirty="0" sz="2000" spc="-45">
                <a:latin typeface="Franklin Gothic Medium"/>
                <a:cs typeface="Franklin Gothic Medium"/>
              </a:rPr>
              <a:t>a</a:t>
            </a:r>
            <a:r>
              <a:rPr dirty="0" sz="2000" spc="-45">
                <a:latin typeface="Franklin Gothic Medium"/>
                <a:cs typeface="Franklin Gothic Medium"/>
              </a:rPr>
              <a:t>r</a:t>
            </a:r>
            <a:r>
              <a:rPr dirty="0" sz="2000">
                <a:latin typeface="Franklin Gothic Medium"/>
                <a:cs typeface="Franklin Gothic Medium"/>
              </a:rPr>
              <a:t>czo</a:t>
            </a:r>
            <a:r>
              <a:rPr dirty="0" sz="2000" spc="5">
                <a:latin typeface="Franklin Gothic Medium"/>
                <a:cs typeface="Franklin Gothic Medium"/>
              </a:rPr>
              <a:t>n</a:t>
            </a:r>
            <a:r>
              <a:rPr dirty="0" sz="2000" spc="-5">
                <a:latin typeface="Franklin Gothic Medium"/>
                <a:cs typeface="Franklin Gothic Medium"/>
              </a:rPr>
              <a:t>e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do</a:t>
            </a:r>
            <a:r>
              <a:rPr dirty="0" sz="2000" spc="-75">
                <a:latin typeface="Franklin Gothic Medium"/>
                <a:cs typeface="Franklin Gothic Medium"/>
              </a:rPr>
              <a:t>k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40">
                <a:latin typeface="Franklin Gothic Medium"/>
                <a:cs typeface="Franklin Gothic Medium"/>
              </a:rPr>
              <a:t>menty</a:t>
            </a:r>
            <a:r>
              <a:rPr dirty="0" sz="2000" spc="-5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or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 spc="10">
                <a:latin typeface="Franklin Gothic Medium"/>
                <a:cs typeface="Franklin Gothic Medium"/>
              </a:rPr>
              <a:t>z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pieczęć;</a:t>
            </a:r>
            <a:endParaRPr sz="2000">
              <a:latin typeface="Franklin Gothic Medium"/>
              <a:cs typeface="Franklin Gothic Medium"/>
            </a:endParaRPr>
          </a:p>
          <a:p>
            <a:pPr marL="355600" marR="5080" indent="-342900">
              <a:lnSpc>
                <a:spcPts val="2160"/>
              </a:lnSpc>
              <a:spcBef>
                <a:spcPts val="509"/>
              </a:spcBef>
              <a:buFont typeface="Arial"/>
              <a:buChar char="•"/>
              <a:tabLst>
                <a:tab pos="355600" algn="l"/>
                <a:tab pos="4768215" algn="l"/>
              </a:tabLst>
            </a:pPr>
            <a:r>
              <a:rPr dirty="0" sz="2000" spc="-10">
                <a:latin typeface="Franklin Gothic Medium"/>
                <a:cs typeface="Franklin Gothic Medium"/>
              </a:rPr>
              <a:t>pon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35">
                <a:latin typeface="Franklin Gothic Medium"/>
                <a:cs typeface="Franklin Gothic Medium"/>
              </a:rPr>
              <a:t>w</a:t>
            </a:r>
            <a:r>
              <a:rPr dirty="0" sz="2000" spc="-25">
                <a:latin typeface="Franklin Gothic Medium"/>
                <a:cs typeface="Franklin Gothic Medium"/>
              </a:rPr>
              <a:t>n</a:t>
            </a:r>
            <a:r>
              <a:rPr dirty="0" sz="2000" spc="-20">
                <a:latin typeface="Franklin Gothic Medium"/>
                <a:cs typeface="Franklin Gothic Medium"/>
              </a:rPr>
              <a:t>ie</a:t>
            </a:r>
            <a:r>
              <a:rPr dirty="0" sz="2000" spc="-3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 spc="-10">
                <a:latin typeface="Franklin Gothic Medium"/>
                <a:cs typeface="Franklin Gothic Medium"/>
              </a:rPr>
              <a:t>zelicza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20">
                <a:latin typeface="Franklin Gothic Medium"/>
                <a:cs typeface="Franklin Gothic Medium"/>
              </a:rPr>
              <a:t>a</a:t>
            </a:r>
            <a:r>
              <a:rPr dirty="0" sz="2000" spc="50">
                <a:latin typeface="Franklin Gothic Medium"/>
                <a:cs typeface="Franklin Gothic Medium"/>
              </a:rPr>
              <a:t>r</a:t>
            </a:r>
            <a:r>
              <a:rPr dirty="0" sz="2000" spc="-40">
                <a:latin typeface="Franklin Gothic Medium"/>
                <a:cs typeface="Franklin Gothic Medium"/>
              </a:rPr>
              <a:t>ty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do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gło</a:t>
            </a:r>
            <a:r>
              <a:rPr dirty="0" sz="2000" spc="-35">
                <a:latin typeface="Franklin Gothic Medium"/>
                <a:cs typeface="Franklin Gothic Medium"/>
              </a:rPr>
              <a:t>s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15">
                <a:latin typeface="Franklin Gothic Medium"/>
                <a:cs typeface="Franklin Gothic Medium"/>
              </a:rPr>
              <a:t>ania: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10" i="1">
                <a:solidFill>
                  <a:srgbClr val="9D032A"/>
                </a:solidFill>
                <a:latin typeface="Franklin Gothic Medium"/>
                <a:cs typeface="Franklin Gothic Medium"/>
              </a:rPr>
              <a:t>wpisuje</a:t>
            </a:r>
            <a:r>
              <a:rPr dirty="0" sz="2000" i="1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-50" i="1">
                <a:solidFill>
                  <a:srgbClr val="9D032A"/>
                </a:solidFill>
                <a:latin typeface="Franklin Gothic Medium"/>
                <a:cs typeface="Franklin Gothic Medium"/>
              </a:rPr>
              <a:t>w</a:t>
            </a:r>
            <a:r>
              <a:rPr dirty="0" sz="2000" i="1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5" i="1">
                <a:solidFill>
                  <a:srgbClr val="9D032A"/>
                </a:solidFill>
                <a:latin typeface="Franklin Gothic Medium"/>
                <a:cs typeface="Franklin Gothic Medium"/>
              </a:rPr>
              <a:t>p</a:t>
            </a:r>
            <a:r>
              <a:rPr dirty="0" sz="2000" spc="-65" i="1">
                <a:solidFill>
                  <a:srgbClr val="9D032A"/>
                </a:solidFill>
                <a:latin typeface="Franklin Gothic Medium"/>
                <a:cs typeface="Franklin Gothic Medium"/>
              </a:rPr>
              <a:t>kt</a:t>
            </a:r>
            <a:r>
              <a:rPr dirty="0" sz="2000" i="1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i="1">
                <a:solidFill>
                  <a:srgbClr val="9D032A"/>
                </a:solidFill>
                <a:latin typeface="Franklin Gothic Medium"/>
                <a:cs typeface="Franklin Gothic Medium"/>
              </a:rPr>
              <a:t>2</a:t>
            </a:r>
            <a:r>
              <a:rPr dirty="0" sz="2000" i="1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-60" i="1">
                <a:solidFill>
                  <a:srgbClr val="9D032A"/>
                </a:solidFill>
                <a:latin typeface="Franklin Gothic Medium"/>
                <a:cs typeface="Franklin Gothic Medium"/>
              </a:rPr>
              <a:t>f</a:t>
            </a:r>
            <a:r>
              <a:rPr dirty="0" sz="2000" spc="-20" i="1">
                <a:solidFill>
                  <a:srgbClr val="9D032A"/>
                </a:solidFill>
                <a:latin typeface="Franklin Gothic Medium"/>
                <a:cs typeface="Franklin Gothic Medium"/>
              </a:rPr>
              <a:t>ormula</a:t>
            </a:r>
            <a:r>
              <a:rPr dirty="0" sz="2000" spc="20" i="1">
                <a:solidFill>
                  <a:srgbClr val="9D032A"/>
                </a:solidFill>
                <a:latin typeface="Franklin Gothic Medium"/>
                <a:cs typeface="Franklin Gothic Medium"/>
              </a:rPr>
              <a:t>r</a:t>
            </a:r>
            <a:r>
              <a:rPr dirty="0" sz="2000" spc="-5" i="1">
                <a:solidFill>
                  <a:srgbClr val="9D032A"/>
                </a:solidFill>
                <a:latin typeface="Franklin Gothic Medium"/>
                <a:cs typeface="Franklin Gothic Medium"/>
              </a:rPr>
              <a:t>za</a:t>
            </a:r>
            <a:r>
              <a:rPr dirty="0" sz="2000" spc="-15" i="1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5" i="1">
                <a:solidFill>
                  <a:srgbClr val="9D032A"/>
                </a:solidFill>
                <a:latin typeface="Franklin Gothic Medium"/>
                <a:cs typeface="Franklin Gothic Medium"/>
              </a:rPr>
              <a:t>p</a:t>
            </a:r>
            <a:r>
              <a:rPr dirty="0" sz="2000" spc="-25" i="1">
                <a:solidFill>
                  <a:srgbClr val="9D032A"/>
                </a:solidFill>
                <a:latin typeface="Franklin Gothic Medium"/>
                <a:cs typeface="Franklin Gothic Medium"/>
              </a:rPr>
              <a:t>r</a:t>
            </a:r>
            <a:r>
              <a:rPr dirty="0" sz="2000" spc="-25" i="1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z="2000" spc="-85" i="1">
                <a:solidFill>
                  <a:srgbClr val="9D032A"/>
                </a:solidFill>
                <a:latin typeface="Franklin Gothic Medium"/>
                <a:cs typeface="Franklin Gothic Medium"/>
              </a:rPr>
              <a:t>t</a:t>
            </a:r>
            <a:r>
              <a:rPr dirty="0" sz="2000" spc="-55" i="1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z="2000" spc="-90" i="1">
                <a:solidFill>
                  <a:srgbClr val="9D032A"/>
                </a:solidFill>
                <a:latin typeface="Franklin Gothic Medium"/>
                <a:cs typeface="Franklin Gothic Medium"/>
              </a:rPr>
              <a:t>k</a:t>
            </a:r>
            <a:r>
              <a:rPr dirty="0" sz="2000" spc="-20" i="1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z="2000" spc="-20" i="1">
                <a:solidFill>
                  <a:srgbClr val="9D032A"/>
                </a:solidFill>
                <a:latin typeface="Franklin Gothic Medium"/>
                <a:cs typeface="Franklin Gothic Medium"/>
              </a:rPr>
              <a:t>ł</a:t>
            </a:r>
            <a:r>
              <a:rPr dirty="0" sz="2000" spc="25" i="1">
                <a:solidFill>
                  <a:srgbClr val="9D032A"/>
                </a:solidFill>
                <a:latin typeface="Franklin Gothic Medium"/>
                <a:cs typeface="Franklin Gothic Medium"/>
              </a:rPr>
              <a:t>u</a:t>
            </a:r>
            <a:r>
              <a:rPr dirty="0" sz="2000" spc="10" i="1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-10" i="1">
                <a:solidFill>
                  <a:srgbClr val="9D032A"/>
                </a:solidFill>
                <a:latin typeface="Franklin Gothic Medium"/>
                <a:cs typeface="Franklin Gothic Medium"/>
              </a:rPr>
              <a:t>głos</a:t>
            </a:r>
            <a:r>
              <a:rPr dirty="0" sz="2000" spc="-30" i="1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z="2000" spc="-60" i="1">
                <a:solidFill>
                  <a:srgbClr val="9D032A"/>
                </a:solidFill>
                <a:latin typeface="Franklin Gothic Medium"/>
                <a:cs typeface="Franklin Gothic Medium"/>
              </a:rPr>
              <a:t>w</a:t>
            </a:r>
            <a:r>
              <a:rPr dirty="0" sz="2000" spc="10" i="1">
                <a:solidFill>
                  <a:srgbClr val="9D032A"/>
                </a:solidFill>
                <a:latin typeface="Franklin Gothic Medium"/>
                <a:cs typeface="Franklin Gothic Medium"/>
              </a:rPr>
              <a:t>a</a:t>
            </a:r>
            <a:r>
              <a:rPr dirty="0" sz="2000" i="1">
                <a:solidFill>
                  <a:srgbClr val="9D032A"/>
                </a:solidFill>
                <a:latin typeface="Franklin Gothic Medium"/>
                <a:cs typeface="Franklin Gothic Medium"/>
              </a:rPr>
              <a:t>n</a:t>
            </a:r>
            <a:r>
              <a:rPr dirty="0" sz="2000" spc="-15" i="1">
                <a:solidFill>
                  <a:srgbClr val="9D032A"/>
                </a:solidFill>
                <a:latin typeface="Franklin Gothic Medium"/>
                <a:cs typeface="Franklin Gothic Medium"/>
              </a:rPr>
              <a:t>i</a:t>
            </a:r>
            <a:r>
              <a:rPr dirty="0" sz="2000" spc="-40" i="1">
                <a:solidFill>
                  <a:srgbClr val="9D032A"/>
                </a:solidFill>
                <a:latin typeface="Franklin Gothic Medium"/>
                <a:cs typeface="Franklin Gothic Medium"/>
              </a:rPr>
              <a:t>a</a:t>
            </a:r>
            <a:r>
              <a:rPr dirty="0" sz="2000" spc="15" i="1">
                <a:solidFill>
                  <a:srgbClr val="9D032A"/>
                </a:solidFill>
                <a:latin typeface="Franklin Gothic Medium"/>
                <a:cs typeface="Franklin Gothic Medium"/>
              </a:rPr>
              <a:t>;</a:t>
            </a:r>
            <a:endParaRPr sz="2000">
              <a:latin typeface="Franklin Gothic Medium"/>
              <a:cs typeface="Franklin Gothic Medium"/>
            </a:endParaRPr>
          </a:p>
          <a:p>
            <a:pPr marL="355600" indent="-34290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-10">
                <a:latin typeface="Franklin Gothic Medium"/>
                <a:cs typeface="Franklin Gothic Medium"/>
              </a:rPr>
              <a:t>os</a:t>
            </a:r>
            <a:r>
              <a:rPr dirty="0" sz="2000" spc="-60">
                <a:latin typeface="Franklin Gothic Medium"/>
                <a:cs typeface="Franklin Gothic Medium"/>
              </a:rPr>
              <a:t>t</a:t>
            </a:r>
            <a:r>
              <a:rPr dirty="0" sz="2000" spc="-45">
                <a:latin typeface="Franklin Gothic Medium"/>
                <a:cs typeface="Franklin Gothic Medium"/>
              </a:rPr>
              <a:t>e</a:t>
            </a:r>
            <a:r>
              <a:rPr dirty="0" sz="2000" spc="-90">
                <a:latin typeface="Franklin Gothic Medium"/>
                <a:cs typeface="Franklin Gothic Medium"/>
              </a:rPr>
              <a:t>m</a:t>
            </a:r>
            <a:r>
              <a:rPr dirty="0" sz="2000" spc="-30">
                <a:latin typeface="Franklin Gothic Medium"/>
                <a:cs typeface="Franklin Gothic Medium"/>
              </a:rPr>
              <a:t>p</a:t>
            </a:r>
            <a:r>
              <a:rPr dirty="0" sz="2000" spc="-25">
                <a:latin typeface="Franklin Gothic Medium"/>
                <a:cs typeface="Franklin Gothic Medium"/>
              </a:rPr>
              <a:t>l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40">
                <a:latin typeface="Franklin Gothic Medium"/>
                <a:cs typeface="Franklin Gothic Medium"/>
              </a:rPr>
              <a:t>wu</a:t>
            </a:r>
            <a:r>
              <a:rPr dirty="0" sz="2000" spc="-25">
                <a:latin typeface="Franklin Gothic Medium"/>
                <a:cs typeface="Franklin Gothic Medium"/>
              </a:rPr>
              <a:t>j</a:t>
            </a:r>
            <a:r>
              <a:rPr dirty="0" sz="2000" spc="-5">
                <a:latin typeface="Franklin Gothic Medium"/>
                <a:cs typeface="Franklin Gothic Medium"/>
              </a:rPr>
              <a:t>e</a:t>
            </a:r>
            <a:r>
              <a:rPr dirty="0" sz="2000" spc="-35">
                <a:latin typeface="Franklin Gothic Medium"/>
                <a:cs typeface="Franklin Gothic Medium"/>
              </a:rPr>
              <a:t> 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20">
                <a:latin typeface="Franklin Gothic Medium"/>
                <a:cs typeface="Franklin Gothic Medium"/>
              </a:rPr>
              <a:t>a</a:t>
            </a:r>
            <a:r>
              <a:rPr dirty="0" sz="2000" spc="50">
                <a:latin typeface="Franklin Gothic Medium"/>
                <a:cs typeface="Franklin Gothic Medium"/>
              </a:rPr>
              <a:t>r</a:t>
            </a:r>
            <a:r>
              <a:rPr dirty="0" sz="2000" spc="-40">
                <a:latin typeface="Franklin Gothic Medium"/>
                <a:cs typeface="Franklin Gothic Medium"/>
              </a:rPr>
              <a:t>ty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do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gło</a:t>
            </a:r>
            <a:r>
              <a:rPr dirty="0" sz="2000" spc="-35">
                <a:latin typeface="Franklin Gothic Medium"/>
                <a:cs typeface="Franklin Gothic Medium"/>
              </a:rPr>
              <a:t>s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20">
                <a:latin typeface="Franklin Gothic Medium"/>
                <a:cs typeface="Franklin Gothic Medium"/>
              </a:rPr>
              <a:t>ania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10">
                <a:latin typeface="Franklin Gothic Medium"/>
                <a:cs typeface="Franklin Gothic Medium"/>
              </a:rPr>
              <a:t>s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25">
                <a:latin typeface="Franklin Gothic Medium"/>
                <a:cs typeface="Franklin Gothic Medium"/>
              </a:rPr>
              <a:t>oją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pieczęcią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>
                <a:latin typeface="Franklin Gothic Medium"/>
                <a:cs typeface="Franklin Gothic Medium"/>
              </a:rPr>
              <a:t>zed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godz.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6.0</a:t>
            </a:r>
            <a:r>
              <a:rPr dirty="0" sz="2000" spc="10">
                <a:latin typeface="Franklin Gothic Medium"/>
                <a:cs typeface="Franklin Gothic Medium"/>
              </a:rPr>
              <a:t>0;</a:t>
            </a:r>
            <a:endParaRPr sz="2000">
              <a:latin typeface="Franklin Gothic Medium"/>
              <a:cs typeface="Franklin Gothic Medium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-65">
                <a:latin typeface="Franklin Gothic Medium"/>
                <a:cs typeface="Franklin Gothic Medium"/>
              </a:rPr>
              <a:t>wyk</a:t>
            </a:r>
            <a:r>
              <a:rPr dirty="0" sz="2000" spc="-40">
                <a:latin typeface="Franklin Gothic Medium"/>
                <a:cs typeface="Franklin Gothic Medium"/>
              </a:rPr>
              <a:t>ł</a:t>
            </a:r>
            <a:r>
              <a:rPr dirty="0" sz="2000" spc="-10">
                <a:latin typeface="Franklin Gothic Medium"/>
                <a:cs typeface="Franklin Gothic Medium"/>
              </a:rPr>
              <a:t>a</a:t>
            </a:r>
            <a:r>
              <a:rPr dirty="0" sz="2000" spc="-20">
                <a:latin typeface="Franklin Gothic Medium"/>
                <a:cs typeface="Franklin Gothic Medium"/>
              </a:rPr>
              <a:t>d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10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p</a:t>
            </a:r>
            <a:r>
              <a:rPr dirty="0" sz="2000" spc="-25">
                <a:latin typeface="Franklin Gothic Medium"/>
                <a:cs typeface="Franklin Gothic Medium"/>
              </a:rPr>
              <a:t>i</a:t>
            </a:r>
            <a:r>
              <a:rPr dirty="0" sz="2000" spc="20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osób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10">
                <a:latin typeface="Franklin Gothic Medium"/>
                <a:cs typeface="Franklin Gothic Medium"/>
              </a:rPr>
              <a:t>pr</a:t>
            </a:r>
            <a:r>
              <a:rPr dirty="0" sz="2000" spc="-65">
                <a:latin typeface="Franklin Gothic Medium"/>
                <a:cs typeface="Franklin Gothic Medium"/>
              </a:rPr>
              <a:t>a</a:t>
            </a:r>
            <a:r>
              <a:rPr dirty="0" sz="2000" spc="-20">
                <a:latin typeface="Franklin Gothic Medium"/>
                <a:cs typeface="Franklin Gothic Medium"/>
              </a:rPr>
              <a:t>wnio</a:t>
            </a:r>
            <a:r>
              <a:rPr dirty="0" sz="2000" spc="-55">
                <a:latin typeface="Franklin Gothic Medium"/>
                <a:cs typeface="Franklin Gothic Medium"/>
              </a:rPr>
              <a:t>n</a:t>
            </a:r>
            <a:r>
              <a:rPr dirty="0" sz="2000" spc="-85">
                <a:latin typeface="Franklin Gothic Medium"/>
                <a:cs typeface="Franklin Gothic Medium"/>
              </a:rPr>
              <a:t>y</a:t>
            </a:r>
            <a:r>
              <a:rPr dirty="0" sz="2000">
                <a:latin typeface="Franklin Gothic Medium"/>
                <a:cs typeface="Franklin Gothic Medium"/>
              </a:rPr>
              <a:t>ch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45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n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-15" b="1">
                <a:latin typeface="Calibri"/>
                <a:cs typeface="Calibri"/>
              </a:rPr>
              <a:t>k</a:t>
            </a:r>
            <a:r>
              <a:rPr dirty="0" sz="2000" spc="-5" b="1">
                <a:latin typeface="Calibri"/>
                <a:cs typeface="Calibri"/>
              </a:rPr>
              <a:t>ł</a:t>
            </a:r>
            <a:r>
              <a:rPr dirty="0" sz="2000" spc="35" b="1">
                <a:latin typeface="Calibri"/>
                <a:cs typeface="Calibri"/>
              </a:rPr>
              <a:t>a</a:t>
            </a:r>
            <a:r>
              <a:rPr dirty="0" sz="2000" spc="30" b="1">
                <a:latin typeface="Calibri"/>
                <a:cs typeface="Calibri"/>
              </a:rPr>
              <a:t>d</a:t>
            </a:r>
            <a:r>
              <a:rPr dirty="0" sz="2000" spc="35" b="1">
                <a:latin typeface="Calibri"/>
                <a:cs typeface="Calibri"/>
              </a:rPr>
              <a:t>k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n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30" b="1">
                <a:latin typeface="Calibri"/>
                <a:cs typeface="Calibri"/>
              </a:rPr>
              <a:t> </a:t>
            </a:r>
            <a:r>
              <a:rPr dirty="0" sz="2000" spc="55" b="1">
                <a:latin typeface="Calibri"/>
                <a:cs typeface="Calibri"/>
              </a:rPr>
              <a:t>s</a:t>
            </a:r>
            <a:r>
              <a:rPr dirty="0" sz="2000" spc="75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40" b="1">
                <a:latin typeface="Calibri"/>
                <a:cs typeface="Calibri"/>
              </a:rPr>
              <a:t>s;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5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p</a:t>
            </a:r>
            <a:r>
              <a:rPr dirty="0" sz="2000" spc="-10">
                <a:latin typeface="Franklin Gothic Medium"/>
                <a:cs typeface="Franklin Gothic Medium"/>
              </a:rPr>
              <a:t>r</a:t>
            </a:r>
            <a:r>
              <a:rPr dirty="0" sz="2000" spc="-65">
                <a:latin typeface="Franklin Gothic Medium"/>
                <a:cs typeface="Franklin Gothic Medium"/>
              </a:rPr>
              <a:t>a</a:t>
            </a:r>
            <a:r>
              <a:rPr dirty="0" sz="2000" spc="-20">
                <a:latin typeface="Franklin Gothic Medium"/>
                <a:cs typeface="Franklin Gothic Medium"/>
              </a:rPr>
              <a:t>wdza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35">
                <a:latin typeface="Franklin Gothic Medium"/>
                <a:cs typeface="Franklin Gothic Medium"/>
              </a:rPr>
              <a:t>wywie</a:t>
            </a:r>
            <a:r>
              <a:rPr dirty="0" sz="2000" spc="-40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zo</a:t>
            </a:r>
            <a:r>
              <a:rPr dirty="0" sz="2000" spc="-10">
                <a:latin typeface="Franklin Gothic Medium"/>
                <a:cs typeface="Franklin Gothic Medium"/>
              </a:rPr>
              <a:t>no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 spc="-5">
                <a:latin typeface="Franklin Gothic Medium"/>
                <a:cs typeface="Franklin Gothic Medium"/>
              </a:rPr>
              <a:t>zęd</a:t>
            </a:r>
            <a:r>
              <a:rPr dirty="0" sz="2000" spc="-2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5">
                <a:latin typeface="Franklin Gothic Medium"/>
                <a:cs typeface="Franklin Gothic Medium"/>
              </a:rPr>
              <a:t>e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o</a:t>
            </a:r>
            <a:r>
              <a:rPr dirty="0" sz="2000" spc="-30">
                <a:latin typeface="Franklin Gothic Medium"/>
                <a:cs typeface="Franklin Gothic Medium"/>
              </a:rPr>
              <a:t>b</a:t>
            </a:r>
            <a:r>
              <a:rPr dirty="0" sz="2000" spc="-20">
                <a:latin typeface="Franklin Gothic Medium"/>
                <a:cs typeface="Franklin Gothic Medium"/>
              </a:rPr>
              <a:t>wie</a:t>
            </a:r>
            <a:r>
              <a:rPr dirty="0" sz="2000" spc="-30">
                <a:latin typeface="Franklin Gothic Medium"/>
                <a:cs typeface="Franklin Gothic Medium"/>
              </a:rPr>
              <a:t>s</a:t>
            </a:r>
            <a:r>
              <a:rPr dirty="0" sz="2000" spc="5">
                <a:latin typeface="Franklin Gothic Medium"/>
                <a:cs typeface="Franklin Gothic Medium"/>
              </a:rPr>
              <a:t>zc</a:t>
            </a:r>
            <a:r>
              <a:rPr dirty="0" sz="2000">
                <a:latin typeface="Franklin Gothic Medium"/>
                <a:cs typeface="Franklin Gothic Medium"/>
              </a:rPr>
              <a:t>ze</a:t>
            </a:r>
            <a:r>
              <a:rPr dirty="0" sz="2000" spc="5">
                <a:latin typeface="Franklin Gothic Medium"/>
                <a:cs typeface="Franklin Gothic Medium"/>
              </a:rPr>
              <a:t>n</a:t>
            </a:r>
            <a:r>
              <a:rPr dirty="0" sz="2000" spc="-20">
                <a:latin typeface="Franklin Gothic Medium"/>
                <a:cs typeface="Franklin Gothic Medium"/>
              </a:rPr>
              <a:t>i</a:t>
            </a:r>
            <a:r>
              <a:rPr dirty="0" sz="2000" spc="-50">
                <a:latin typeface="Franklin Gothic Medium"/>
                <a:cs typeface="Franklin Gothic Medium"/>
              </a:rPr>
              <a:t>a</a:t>
            </a:r>
            <a:r>
              <a:rPr dirty="0" sz="2000" spc="15">
                <a:latin typeface="Franklin Gothic Medium"/>
                <a:cs typeface="Franklin Gothic Medium"/>
              </a:rPr>
              <a:t>;</a:t>
            </a:r>
            <a:endParaRPr sz="2000">
              <a:latin typeface="Franklin Gothic Medium"/>
              <a:cs typeface="Franklin Gothic Medium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5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p</a:t>
            </a:r>
            <a:r>
              <a:rPr dirty="0" sz="2000" spc="-10">
                <a:latin typeface="Franklin Gothic Medium"/>
                <a:cs typeface="Franklin Gothic Medium"/>
              </a:rPr>
              <a:t>r</a:t>
            </a:r>
            <a:r>
              <a:rPr dirty="0" sz="2000" spc="-65">
                <a:latin typeface="Franklin Gothic Medium"/>
                <a:cs typeface="Franklin Gothic Medium"/>
              </a:rPr>
              <a:t>a</a:t>
            </a:r>
            <a:r>
              <a:rPr dirty="0" sz="2000" spc="-20">
                <a:latin typeface="Franklin Gothic Medium"/>
                <a:cs typeface="Franklin Gothic Medium"/>
              </a:rPr>
              <a:t>wdza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nie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10">
                <a:latin typeface="Franklin Gothic Medium"/>
                <a:cs typeface="Franklin Gothic Medium"/>
              </a:rPr>
              <a:t>n</a:t>
            </a:r>
            <a:r>
              <a:rPr dirty="0" sz="2000" spc="-35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l</a:t>
            </a:r>
            <a:r>
              <a:rPr dirty="0" sz="2000" spc="-15">
                <a:latin typeface="Franklin Gothic Medium"/>
                <a:cs typeface="Franklin Gothic Medium"/>
              </a:rPr>
              <a:t>eży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10">
                <a:latin typeface="Franklin Gothic Medium"/>
                <a:cs typeface="Franklin Gothic Medium"/>
              </a:rPr>
              <a:t>s</a:t>
            </a:r>
            <a:r>
              <a:rPr dirty="0" sz="2000">
                <a:latin typeface="Franklin Gothic Medium"/>
                <a:cs typeface="Franklin Gothic Medium"/>
              </a:rPr>
              <a:t>u</a:t>
            </a:r>
            <a:r>
              <a:rPr dirty="0" sz="2000" spc="-10">
                <a:latin typeface="Franklin Gothic Medium"/>
                <a:cs typeface="Franklin Gothic Medium"/>
              </a:rPr>
              <a:t>nąć</a:t>
            </a:r>
            <a:r>
              <a:rPr dirty="0" sz="2000" spc="15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elementów</a:t>
            </a:r>
            <a:r>
              <a:rPr dirty="0" sz="2000" spc="-35">
                <a:latin typeface="Franklin Gothic Medium"/>
                <a:cs typeface="Franklin Gothic Medium"/>
              </a:rPr>
              <a:t> 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50">
                <a:latin typeface="Franklin Gothic Medium"/>
                <a:cs typeface="Franklin Gothic Medium"/>
              </a:rPr>
              <a:t>a</a:t>
            </a:r>
            <a:r>
              <a:rPr dirty="0" sz="2000" spc="-105">
                <a:latin typeface="Franklin Gothic Medium"/>
                <a:cs typeface="Franklin Gothic Medium"/>
              </a:rPr>
              <a:t>m</a:t>
            </a:r>
            <a:r>
              <a:rPr dirty="0" sz="2000" spc="-15">
                <a:latin typeface="Franklin Gothic Medium"/>
                <a:cs typeface="Franklin Gothic Medium"/>
              </a:rPr>
              <a:t>p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 spc="-20">
                <a:latin typeface="Franklin Gothic Medium"/>
                <a:cs typeface="Franklin Gothic Medium"/>
              </a:rPr>
              <a:t>nii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(p</a:t>
            </a:r>
            <a:r>
              <a:rPr dirty="0" sz="2000" spc="-20">
                <a:latin typeface="Franklin Gothic Medium"/>
                <a:cs typeface="Franklin Gothic Medium"/>
              </a:rPr>
              <a:t>l</a:t>
            </a:r>
            <a:r>
              <a:rPr dirty="0" sz="2000" spc="-45">
                <a:latin typeface="Franklin Gothic Medium"/>
                <a:cs typeface="Franklin Gothic Medium"/>
              </a:rPr>
              <a:t>a</a:t>
            </a:r>
            <a:r>
              <a:rPr dirty="0" sz="2000" spc="-60">
                <a:latin typeface="Franklin Gothic Medium"/>
                <a:cs typeface="Franklin Gothic Medium"/>
              </a:rPr>
              <a:t>k</a:t>
            </a:r>
            <a:r>
              <a:rPr dirty="0" sz="2000" spc="-35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t</a:t>
            </a:r>
            <a:r>
              <a:rPr dirty="0" sz="2000" spc="-145">
                <a:latin typeface="Franklin Gothic Medium"/>
                <a:cs typeface="Franklin Gothic Medium"/>
              </a:rPr>
              <a:t>y</a:t>
            </a:r>
            <a:r>
              <a:rPr dirty="0" sz="2000" spc="15">
                <a:latin typeface="Franklin Gothic Medium"/>
                <a:cs typeface="Franklin Gothic Medium"/>
              </a:rPr>
              <a:t>,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na</a:t>
            </a:r>
            <a:r>
              <a:rPr dirty="0" sz="2000" spc="-20">
                <a:latin typeface="Franklin Gothic Medium"/>
                <a:cs typeface="Franklin Gothic Medium"/>
              </a:rPr>
              <a:t>p</a:t>
            </a:r>
            <a:r>
              <a:rPr dirty="0" sz="2000" spc="-5">
                <a:latin typeface="Franklin Gothic Medium"/>
                <a:cs typeface="Franklin Gothic Medium"/>
              </a:rPr>
              <a:t>i</a:t>
            </a:r>
            <a:r>
              <a:rPr dirty="0" sz="2000" spc="-20">
                <a:latin typeface="Franklin Gothic Medium"/>
                <a:cs typeface="Franklin Gothic Medium"/>
              </a:rPr>
              <a:t>s</a:t>
            </a:r>
            <a:r>
              <a:rPr dirty="0" sz="2000" spc="-15">
                <a:latin typeface="Franklin Gothic Medium"/>
                <a:cs typeface="Franklin Gothic Medium"/>
              </a:rPr>
              <a:t>y);</a:t>
            </a:r>
            <a:endParaRPr sz="2000">
              <a:latin typeface="Franklin Gothic Medium"/>
              <a:cs typeface="Franklin Gothic Medium"/>
            </a:endParaRPr>
          </a:p>
          <a:p>
            <a:pPr marL="355600" indent="-342900">
              <a:lnSpc>
                <a:spcPts val="2280"/>
              </a:lnSpc>
              <a:spcBef>
                <a:spcPts val="24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5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p</a:t>
            </a:r>
            <a:r>
              <a:rPr dirty="0" sz="2000" spc="-10">
                <a:latin typeface="Franklin Gothic Medium"/>
                <a:cs typeface="Franklin Gothic Medium"/>
              </a:rPr>
              <a:t>r</a:t>
            </a:r>
            <a:r>
              <a:rPr dirty="0" sz="2000" spc="-65">
                <a:latin typeface="Franklin Gothic Medium"/>
                <a:cs typeface="Franklin Gothic Medium"/>
              </a:rPr>
              <a:t>a</a:t>
            </a:r>
            <a:r>
              <a:rPr dirty="0" sz="2000" spc="-20">
                <a:latin typeface="Franklin Gothic Medium"/>
                <a:cs typeface="Franklin Gothic Medium"/>
              </a:rPr>
              <a:t>wdza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rnę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je</a:t>
            </a:r>
            <a:r>
              <a:rPr dirty="0" sz="2000" spc="-15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t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p</a:t>
            </a:r>
            <a:r>
              <a:rPr dirty="0" sz="2000" spc="-15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t</a:t>
            </a:r>
            <a:r>
              <a:rPr dirty="0" sz="2000" spc="-5">
                <a:latin typeface="Franklin Gothic Medium"/>
                <a:cs typeface="Franklin Gothic Medium"/>
              </a:rPr>
              <a:t>a,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10">
                <a:latin typeface="Franklin Gothic Medium"/>
                <a:cs typeface="Franklin Gothic Medium"/>
              </a:rPr>
              <a:t>z</a:t>
            </a:r>
            <a:r>
              <a:rPr dirty="0" sz="2000" spc="-50">
                <a:latin typeface="Franklin Gothic Medium"/>
                <a:cs typeface="Franklin Gothic Medium"/>
              </a:rPr>
              <a:t>a</a:t>
            </a:r>
            <a:r>
              <a:rPr dirty="0" sz="2000" spc="-125">
                <a:latin typeface="Franklin Gothic Medium"/>
                <a:cs typeface="Franklin Gothic Medium"/>
              </a:rPr>
              <a:t>m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 spc="-80">
                <a:latin typeface="Franklin Gothic Medium"/>
                <a:cs typeface="Franklin Gothic Medium"/>
              </a:rPr>
              <a:t>k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35">
                <a:latin typeface="Franklin Gothic Medium"/>
                <a:cs typeface="Franklin Gothic Medium"/>
              </a:rPr>
              <a:t>i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opieczę</a:t>
            </a:r>
            <a:r>
              <a:rPr dirty="0" sz="2000" spc="-50">
                <a:latin typeface="Franklin Gothic Medium"/>
                <a:cs typeface="Franklin Gothic Medium"/>
              </a:rPr>
              <a:t>t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40">
                <a:latin typeface="Franklin Gothic Medium"/>
                <a:cs typeface="Franklin Gothic Medium"/>
              </a:rPr>
              <a:t>wu</a:t>
            </a:r>
            <a:r>
              <a:rPr dirty="0" sz="2000" spc="-25">
                <a:latin typeface="Franklin Gothic Medium"/>
                <a:cs typeface="Franklin Gothic Medium"/>
              </a:rPr>
              <a:t>j</a:t>
            </a:r>
            <a:r>
              <a:rPr dirty="0" sz="2000" spc="-5">
                <a:latin typeface="Franklin Gothic Medium"/>
                <a:cs typeface="Franklin Gothic Medium"/>
              </a:rPr>
              <a:t>e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30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ub</a:t>
            </a:r>
            <a:r>
              <a:rPr dirty="0" sz="2000" spc="4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b</a:t>
            </a:r>
            <a:r>
              <a:rPr dirty="0" sz="2000" spc="50" b="1">
                <a:latin typeface="Calibri"/>
                <a:cs typeface="Calibri"/>
              </a:rPr>
              <a:t>e</a:t>
            </a:r>
            <a:r>
              <a:rPr dirty="0" sz="2000" spc="30" b="1">
                <a:latin typeface="Calibri"/>
                <a:cs typeface="Calibri"/>
              </a:rPr>
              <a:t>z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35" b="1">
                <a:latin typeface="Calibri"/>
                <a:cs typeface="Calibri"/>
              </a:rPr>
              <a:t>iecz</a:t>
            </a:r>
            <a:r>
              <a:rPr dirty="0" sz="2000" spc="50" b="1">
                <a:latin typeface="Calibri"/>
                <a:cs typeface="Calibri"/>
              </a:rPr>
              <a:t>a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70" b="1">
                <a:latin typeface="Calibri"/>
                <a:cs typeface="Calibri"/>
              </a:rPr>
              <a:t>a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ts val="2280"/>
              </a:lnSpc>
            </a:pP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35" b="1">
                <a:latin typeface="Calibri"/>
                <a:cs typeface="Calibri"/>
              </a:rPr>
              <a:t>mocą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-50" b="1">
                <a:latin typeface="Calibri"/>
                <a:cs typeface="Calibri"/>
              </a:rPr>
              <a:t>j</a:t>
            </a:r>
            <a:r>
              <a:rPr dirty="0" sz="2000" spc="40" b="1">
                <a:latin typeface="Calibri"/>
                <a:cs typeface="Calibri"/>
              </a:rPr>
              <a:t>e</a:t>
            </a:r>
            <a:r>
              <a:rPr dirty="0" sz="2000" b="1">
                <a:latin typeface="Calibri"/>
                <a:cs typeface="Calibri"/>
              </a:rPr>
              <a:t>dnor</a:t>
            </a:r>
            <a:r>
              <a:rPr dirty="0" sz="2000" spc="5" b="1">
                <a:latin typeface="Calibri"/>
                <a:cs typeface="Calibri"/>
              </a:rPr>
              <a:t>a</a:t>
            </a:r>
            <a:r>
              <a:rPr dirty="0" sz="2000" spc="5" b="1">
                <a:latin typeface="Calibri"/>
                <a:cs typeface="Calibri"/>
              </a:rPr>
              <a:t>z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-175" b="1">
                <a:latin typeface="Calibri"/>
                <a:cs typeface="Calibri"/>
              </a:rPr>
              <a:t>w</a:t>
            </a:r>
            <a:r>
              <a:rPr dirty="0" sz="2000" spc="-150" b="1">
                <a:latin typeface="Calibri"/>
                <a:cs typeface="Calibri"/>
              </a:rPr>
              <a:t>y</a:t>
            </a:r>
            <a:r>
              <a:rPr dirty="0" sz="2000" spc="50" b="1">
                <a:latin typeface="Calibri"/>
                <a:cs typeface="Calibri"/>
              </a:rPr>
              <a:t>ch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5" b="1">
                <a:latin typeface="Calibri"/>
                <a:cs typeface="Calibri"/>
              </a:rPr>
              <a:t>l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5" b="1">
                <a:latin typeface="Calibri"/>
                <a:cs typeface="Calibri"/>
              </a:rPr>
              <a:t>mb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50" b="1">
                <a:latin typeface="Calibri"/>
                <a:cs typeface="Calibri"/>
              </a:rPr>
              <a:t>z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10" b="1">
                <a:latin typeface="Calibri"/>
                <a:cs typeface="Calibri"/>
              </a:rPr>
              <a:t>u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35" b="1">
                <a:latin typeface="Calibri"/>
                <a:cs typeface="Calibri"/>
              </a:rPr>
              <a:t>k</a:t>
            </a:r>
            <a:r>
              <a:rPr dirty="0" sz="2000" spc="-5" b="1">
                <a:latin typeface="Calibri"/>
                <a:cs typeface="Calibri"/>
              </a:rPr>
              <a:t>a</a:t>
            </a:r>
            <a:r>
              <a:rPr dirty="0" sz="2000" spc="-55" b="1">
                <a:latin typeface="Calibri"/>
                <a:cs typeface="Calibri"/>
              </a:rPr>
              <a:t>t</a:t>
            </a:r>
            <a:r>
              <a:rPr dirty="0" sz="2000" spc="-60" b="1">
                <a:latin typeface="Calibri"/>
                <a:cs typeface="Calibri"/>
              </a:rPr>
              <a:t>o</a:t>
            </a:r>
            <a:r>
              <a:rPr dirty="0" sz="2000" spc="-170" b="1">
                <a:latin typeface="Calibri"/>
                <a:cs typeface="Calibri"/>
              </a:rPr>
              <a:t>w</a:t>
            </a:r>
            <a:r>
              <a:rPr dirty="0" sz="2000" spc="-130" b="1">
                <a:latin typeface="Calibri"/>
                <a:cs typeface="Calibri"/>
              </a:rPr>
              <a:t>y</a:t>
            </a:r>
            <a:r>
              <a:rPr dirty="0" sz="2000" spc="5" b="1">
                <a:latin typeface="Calibri"/>
                <a:cs typeface="Calibri"/>
              </a:rPr>
              <a:t>m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n</a:t>
            </a:r>
            <a:r>
              <a:rPr dirty="0" sz="2000" spc="5" b="1">
                <a:latin typeface="Calibri"/>
                <a:cs typeface="Calibri"/>
              </a:rPr>
              <a:t>u</a:t>
            </a:r>
            <a:r>
              <a:rPr dirty="0" sz="2000" spc="20" b="1">
                <a:latin typeface="Calibri"/>
                <a:cs typeface="Calibri"/>
              </a:rPr>
              <a:t>m</a:t>
            </a:r>
            <a:r>
              <a:rPr dirty="0" sz="2000" spc="5" b="1">
                <a:latin typeface="Calibri"/>
                <a:cs typeface="Calibri"/>
              </a:rPr>
              <a:t>er</a:t>
            </a:r>
            <a:r>
              <a:rPr dirty="0" sz="2000" spc="-10" b="1">
                <a:latin typeface="Calibri"/>
                <a:cs typeface="Calibri"/>
              </a:rPr>
              <a:t>e</a:t>
            </a:r>
            <a:r>
              <a:rPr dirty="0" sz="2000" spc="5" b="1">
                <a:latin typeface="Calibri"/>
                <a:cs typeface="Calibri"/>
              </a:rPr>
              <a:t>m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-45">
                <a:latin typeface="Franklin Gothic Medium"/>
                <a:cs typeface="Franklin Gothic Medium"/>
              </a:rPr>
              <a:t>r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20">
                <a:latin typeface="Franklin Gothic Medium"/>
                <a:cs typeface="Franklin Gothic Medium"/>
              </a:rPr>
              <a:t>t</a:t>
            </a:r>
            <a:r>
              <a:rPr dirty="0" sz="2000" spc="-45">
                <a:latin typeface="Franklin Gothic Medium"/>
                <a:cs typeface="Franklin Gothic Medium"/>
              </a:rPr>
              <a:t>a</a:t>
            </a:r>
            <a:r>
              <a:rPr dirty="0" sz="2000" spc="-20">
                <a:latin typeface="Franklin Gothic Medium"/>
                <a:cs typeface="Franklin Gothic Medium"/>
              </a:rPr>
              <a:t>cyjne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15">
                <a:latin typeface="Franklin Gothic Medium"/>
                <a:cs typeface="Franklin Gothic Medium"/>
              </a:rPr>
              <a:t>anie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n</a:t>
            </a:r>
            <a:r>
              <a:rPr dirty="0" sz="2000" spc="-10">
                <a:latin typeface="Franklin Gothic Medium"/>
                <a:cs typeface="Franklin Gothic Medium"/>
              </a:rPr>
              <a:t>ad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rną.</a:t>
            </a:r>
            <a:endParaRPr sz="20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1"/>
              </a:spcBef>
            </a:pPr>
            <a:endParaRPr sz="2800">
              <a:latin typeface="Times New Roman"/>
              <a:cs typeface="Times New Roman"/>
            </a:endParaRPr>
          </a:p>
          <a:p>
            <a:pPr marL="86995" marR="998219">
              <a:lnSpc>
                <a:spcPct val="100000"/>
              </a:lnSpc>
            </a:pPr>
            <a:r>
              <a:rPr dirty="0" sz="2000" spc="-95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0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-2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12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7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20" b="1">
                <a:solidFill>
                  <a:srgbClr val="9D032A"/>
                </a:solidFill>
                <a:latin typeface="Calibri"/>
                <a:cs typeface="Calibri"/>
              </a:rPr>
              <a:t>lno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9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7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-15" b="1">
                <a:solidFill>
                  <a:srgbClr val="9D032A"/>
                </a:solidFill>
                <a:latin typeface="Calibri"/>
                <a:cs typeface="Calibri"/>
              </a:rPr>
              <a:t>ni</a:t>
            </a: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55" b="1">
                <a:solidFill>
                  <a:srgbClr val="9D032A"/>
                </a:solidFill>
                <a:latin typeface="Calibri"/>
                <a:cs typeface="Calibri"/>
              </a:rPr>
              <a:t>otwie</a:t>
            </a:r>
            <a:r>
              <a:rPr dirty="0" sz="2000" spc="-5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7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40" b="1">
                <a:solidFill>
                  <a:srgbClr val="9D032A"/>
                </a:solidFill>
                <a:latin typeface="Calibri"/>
                <a:cs typeface="Calibri"/>
              </a:rPr>
              <a:t>ć,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7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3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5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-114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40" b="1">
                <a:solidFill>
                  <a:srgbClr val="9D032A"/>
                </a:solidFill>
                <a:latin typeface="Calibri"/>
                <a:cs typeface="Calibri"/>
              </a:rPr>
              <a:t>no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95" b="1">
                <a:solidFill>
                  <a:srgbClr val="9D032A"/>
                </a:solidFill>
                <a:latin typeface="Calibri"/>
                <a:cs typeface="Calibri"/>
              </a:rPr>
              <a:t>ć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50" b="1">
                <a:latin typeface="Calibri"/>
                <a:cs typeface="Calibri"/>
              </a:rPr>
              <a:t>z</a:t>
            </a:r>
            <a:r>
              <a:rPr dirty="0" sz="2000" spc="50" b="1"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l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30" b="1">
                <a:latin typeface="Calibri"/>
                <a:cs typeface="Calibri"/>
              </a:rPr>
              <a:t>k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10" b="1">
                <a:latin typeface="Calibri"/>
                <a:cs typeface="Calibri"/>
              </a:rPr>
              <a:t>lu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k</a:t>
            </a:r>
            <a:r>
              <a:rPr dirty="0" sz="2000" spc="-30" b="1">
                <a:latin typeface="Calibri"/>
                <a:cs typeface="Calibri"/>
              </a:rPr>
              <a:t>om</a:t>
            </a:r>
            <a:r>
              <a:rPr dirty="0" sz="2000" spc="-5" b="1">
                <a:latin typeface="Calibri"/>
                <a:cs typeface="Calibri"/>
              </a:rPr>
              <a:t>i</a:t>
            </a:r>
            <a:r>
              <a:rPr dirty="0" sz="2000" spc="45" b="1">
                <a:latin typeface="Calibri"/>
                <a:cs typeface="Calibri"/>
              </a:rPr>
              <a:t>s</a:t>
            </a:r>
            <a:r>
              <a:rPr dirty="0" sz="2000" spc="20" b="1">
                <a:latin typeface="Calibri"/>
                <a:cs typeface="Calibri"/>
              </a:rPr>
              <a:t>j</a:t>
            </a:r>
            <a:r>
              <a:rPr dirty="0" sz="2000" spc="-40" b="1">
                <a:latin typeface="Calibri"/>
                <a:cs typeface="Calibri"/>
              </a:rPr>
              <a:t>i</a:t>
            </a:r>
            <a:r>
              <a:rPr dirty="0" sz="2000" spc="-35" b="1">
                <a:latin typeface="Calibri"/>
                <a:cs typeface="Calibri"/>
              </a:rPr>
              <a:t>.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-95" b="1">
                <a:latin typeface="Calibri"/>
                <a:cs typeface="Calibri"/>
              </a:rPr>
              <a:t>U</a:t>
            </a:r>
            <a:r>
              <a:rPr dirty="0" sz="2000" spc="-45" b="1">
                <a:latin typeface="Calibri"/>
                <a:cs typeface="Calibri"/>
              </a:rPr>
              <a:t>r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10" b="1">
                <a:latin typeface="Calibri"/>
                <a:cs typeface="Calibri"/>
              </a:rPr>
              <a:t>inna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b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spc="95" b="1">
                <a:latin typeface="Calibri"/>
                <a:cs typeface="Calibri"/>
              </a:rPr>
              <a:t>ć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80" b="1">
                <a:latin typeface="Calibri"/>
                <a:cs typeface="Calibri"/>
              </a:rPr>
              <a:t>u</a:t>
            </a:r>
            <a:r>
              <a:rPr dirty="0" sz="2000" spc="70" b="1">
                <a:latin typeface="Calibri"/>
                <a:cs typeface="Calibri"/>
              </a:rPr>
              <a:t>s</a:t>
            </a:r>
            <a:r>
              <a:rPr dirty="0" sz="2000" spc="-80" b="1">
                <a:latin typeface="Calibri"/>
                <a:cs typeface="Calibri"/>
              </a:rPr>
              <a:t>t</a:t>
            </a:r>
            <a:r>
              <a:rPr dirty="0" sz="2000" spc="30" b="1">
                <a:latin typeface="Calibri"/>
                <a:cs typeface="Calibri"/>
              </a:rPr>
              <a:t>a</a:t>
            </a:r>
            <a:r>
              <a:rPr dirty="0" sz="2000" spc="-55" b="1">
                <a:latin typeface="Calibri"/>
                <a:cs typeface="Calibri"/>
              </a:rPr>
              <a:t>wion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-80" b="1">
                <a:latin typeface="Calibri"/>
                <a:cs typeface="Calibri"/>
              </a:rPr>
              <a:t>t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50" b="1">
                <a:latin typeface="Calibri"/>
                <a:cs typeface="Calibri"/>
              </a:rPr>
              <a:t>k</a:t>
            </a:r>
            <a:r>
              <a:rPr dirty="0" sz="2000" spc="-15" b="1">
                <a:latin typeface="Calibri"/>
                <a:cs typeface="Calibri"/>
              </a:rPr>
              <a:t>im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5" b="1">
                <a:latin typeface="Calibri"/>
                <a:cs typeface="Calibri"/>
              </a:rPr>
              <a:t>m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45" b="1">
                <a:latin typeface="Calibri"/>
                <a:cs typeface="Calibri"/>
              </a:rPr>
              <a:t>e</a:t>
            </a:r>
            <a:r>
              <a:rPr dirty="0" sz="2000" spc="30" b="1">
                <a:latin typeface="Calibri"/>
                <a:cs typeface="Calibri"/>
              </a:rPr>
              <a:t>j</a:t>
            </a:r>
            <a:r>
              <a:rPr dirty="0" sz="2000" spc="35" b="1">
                <a:latin typeface="Calibri"/>
                <a:cs typeface="Calibri"/>
              </a:rPr>
              <a:t>s</a:t>
            </a:r>
            <a:r>
              <a:rPr dirty="0" sz="2000" spc="100" b="1">
                <a:latin typeface="Calibri"/>
                <a:cs typeface="Calibri"/>
              </a:rPr>
              <a:t>c</a:t>
            </a:r>
            <a:r>
              <a:rPr dirty="0" sz="2000" b="1">
                <a:latin typeface="Calibri"/>
                <a:cs typeface="Calibri"/>
              </a:rPr>
              <a:t>u</a:t>
            </a:r>
            <a:r>
              <a:rPr dirty="0" sz="2000" spc="-15" b="1">
                <a:latin typeface="Calibri"/>
                <a:cs typeface="Calibri"/>
              </a:rPr>
              <a:t>,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20" b="1">
                <a:latin typeface="Calibri"/>
                <a:cs typeface="Calibri"/>
              </a:rPr>
              <a:t>b</a:t>
            </a:r>
            <a:r>
              <a:rPr dirty="0" sz="2000" spc="-120" b="1">
                <a:latin typeface="Calibri"/>
                <a:cs typeface="Calibri"/>
              </a:rPr>
              <a:t>y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b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r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45" b="1">
                <a:latin typeface="Calibri"/>
                <a:cs typeface="Calibri"/>
              </a:rPr>
              <a:t>ez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100" b="1">
                <a:latin typeface="Calibri"/>
                <a:cs typeface="Calibri"/>
              </a:rPr>
              <a:t>c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-120" b="1">
                <a:latin typeface="Calibri"/>
                <a:cs typeface="Calibri"/>
              </a:rPr>
              <a:t>y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100" b="1">
                <a:latin typeface="Calibri"/>
                <a:cs typeface="Calibri"/>
              </a:rPr>
              <a:t>c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130" b="1">
                <a:latin typeface="Calibri"/>
                <a:cs typeface="Calibri"/>
              </a:rPr>
              <a:t>s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g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40" b="1">
                <a:latin typeface="Calibri"/>
                <a:cs typeface="Calibri"/>
              </a:rPr>
              <a:t>s</a:t>
            </a:r>
            <a:r>
              <a:rPr dirty="0" sz="2000" spc="15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20" b="1">
                <a:latin typeface="Calibri"/>
                <a:cs typeface="Calibri"/>
              </a:rPr>
              <a:t>an</a:t>
            </a:r>
            <a:r>
              <a:rPr dirty="0" sz="2000" spc="10" b="1">
                <a:latin typeface="Calibri"/>
                <a:cs typeface="Calibri"/>
              </a:rPr>
              <a:t>i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30" b="1">
                <a:latin typeface="Calibri"/>
                <a:cs typeface="Calibri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30" b="1">
                <a:latin typeface="Calibri"/>
                <a:cs typeface="Calibri"/>
              </a:rPr>
              <a:t>doc</a:t>
            </a:r>
            <a:r>
              <a:rPr dirty="0" sz="2000" spc="30" b="1">
                <a:latin typeface="Calibri"/>
                <a:cs typeface="Calibri"/>
              </a:rPr>
              <a:t>z</a:t>
            </a:r>
            <a:r>
              <a:rPr dirty="0" sz="2000" spc="15" b="1">
                <a:latin typeface="Calibri"/>
                <a:cs typeface="Calibri"/>
              </a:rPr>
              <a:t>na.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r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40" b="1">
                <a:latin typeface="Calibri"/>
                <a:cs typeface="Calibri"/>
              </a:rPr>
              <a:t>ad</a:t>
            </a:r>
            <a:r>
              <a:rPr dirty="0" sz="2000" spc="20" b="1">
                <a:latin typeface="Calibri"/>
                <a:cs typeface="Calibri"/>
              </a:rPr>
              <a:t>k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40" b="1">
                <a:latin typeface="Calibri"/>
                <a:cs typeface="Calibri"/>
              </a:rPr>
              <a:t>t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90" b="1">
                <a:latin typeface="Calibri"/>
                <a:cs typeface="Calibri"/>
              </a:rPr>
              <a:t>r</a:t>
            </a:r>
            <a:r>
              <a:rPr dirty="0" sz="2000" spc="40" b="1">
                <a:latin typeface="Calibri"/>
                <a:cs typeface="Calibri"/>
              </a:rPr>
              <a:t>c</a:t>
            </a:r>
            <a:r>
              <a:rPr dirty="0" sz="2000" spc="25" b="1">
                <a:latin typeface="Calibri"/>
                <a:cs typeface="Calibri"/>
              </a:rPr>
              <a:t>i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u</a:t>
            </a:r>
            <a:r>
              <a:rPr dirty="0" sz="2000" spc="-5" b="1">
                <a:latin typeface="Calibri"/>
                <a:cs typeface="Calibri"/>
              </a:rPr>
              <a:t>r</a:t>
            </a:r>
            <a:r>
              <a:rPr dirty="0" sz="2000" spc="-10" b="1">
                <a:latin typeface="Calibri"/>
                <a:cs typeface="Calibri"/>
              </a:rPr>
              <a:t>n</a:t>
            </a:r>
            <a:r>
              <a:rPr dirty="0" sz="2000" spc="-120" b="1">
                <a:latin typeface="Calibri"/>
                <a:cs typeface="Calibri"/>
              </a:rPr>
              <a:t>y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-30" b="1">
                <a:latin typeface="Calibri"/>
                <a:cs typeface="Calibri"/>
              </a:rPr>
              <a:t>dno</a:t>
            </a:r>
            <a:r>
              <a:rPr dirty="0" sz="2000" spc="-70" b="1">
                <a:latin typeface="Calibri"/>
                <a:cs typeface="Calibri"/>
              </a:rPr>
              <a:t>t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85" b="1">
                <a:latin typeface="Calibri"/>
                <a:cs typeface="Calibri"/>
              </a:rPr>
              <a:t>wu</a:t>
            </a:r>
            <a:r>
              <a:rPr dirty="0" sz="2000" spc="-45" b="1">
                <a:latin typeface="Calibri"/>
                <a:cs typeface="Calibri"/>
              </a:rPr>
              <a:t>j</a:t>
            </a:r>
            <a:r>
              <a:rPr dirty="0" sz="2000" spc="35" b="1">
                <a:latin typeface="Calibri"/>
                <a:cs typeface="Calibri"/>
              </a:rPr>
              <a:t>e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130" b="1">
                <a:latin typeface="Calibri"/>
                <a:cs typeface="Calibri"/>
              </a:rPr>
              <a:t>s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35" b="1">
                <a:latin typeface="Calibri"/>
                <a:cs typeface="Calibri"/>
              </a:rPr>
              <a:t>ę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45" b="1">
                <a:latin typeface="Calibri"/>
                <a:cs typeface="Calibri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spc="-50" b="1">
                <a:latin typeface="Calibri"/>
                <a:cs typeface="Calibri"/>
              </a:rPr>
              <a:t>j</a:t>
            </a:r>
            <a:r>
              <a:rPr dirty="0" sz="2000" spc="110" b="1">
                <a:latin typeface="Calibri"/>
                <a:cs typeface="Calibri"/>
              </a:rPr>
              <a:t>a</a:t>
            </a:r>
            <a:r>
              <a:rPr dirty="0" sz="2000" spc="80" b="1">
                <a:latin typeface="Calibri"/>
                <a:cs typeface="Calibri"/>
              </a:rPr>
              <a:t>ś</a:t>
            </a:r>
            <a:r>
              <a:rPr dirty="0" sz="2000" spc="-15" b="1">
                <a:latin typeface="Calibri"/>
                <a:cs typeface="Calibri"/>
              </a:rPr>
              <a:t>n</a:t>
            </a:r>
            <a:r>
              <a:rPr dirty="0" sz="2000" b="1">
                <a:latin typeface="Calibri"/>
                <a:cs typeface="Calibri"/>
              </a:rPr>
              <a:t>i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r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-150" b="1">
                <a:latin typeface="Calibri"/>
                <a:cs typeface="Calibri"/>
              </a:rPr>
              <a:t>y</a:t>
            </a:r>
            <a:r>
              <a:rPr dirty="0" sz="2000" spc="75" b="1">
                <a:latin typeface="Calibri"/>
                <a:cs typeface="Calibri"/>
              </a:rPr>
              <a:t>cz</a:t>
            </a:r>
            <a:r>
              <a:rPr dirty="0" sz="2000" spc="-25" b="1">
                <a:latin typeface="Calibri"/>
                <a:cs typeface="Calibri"/>
              </a:rPr>
              <a:t>ynę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10" b="1">
                <a:latin typeface="Calibri"/>
                <a:cs typeface="Calibri"/>
              </a:rPr>
              <a:t>u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70" b="1">
                <a:latin typeface="Calibri"/>
                <a:cs typeface="Calibri"/>
              </a:rPr>
              <a:t>kc</a:t>
            </a:r>
            <a:r>
              <a:rPr dirty="0" sz="2000" b="1">
                <a:latin typeface="Calibri"/>
                <a:cs typeface="Calibri"/>
              </a:rPr>
              <a:t>ie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85" b="1">
                <a:latin typeface="Calibri"/>
                <a:cs typeface="Calibri"/>
              </a:rPr>
              <a:t>2</a:t>
            </a:r>
            <a:r>
              <a:rPr dirty="0" sz="2000" spc="160" b="1">
                <a:latin typeface="Calibri"/>
                <a:cs typeface="Calibri"/>
              </a:rPr>
              <a:t>7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80" b="1">
                <a:latin typeface="Calibri"/>
                <a:cs typeface="Calibri"/>
              </a:rPr>
              <a:t>r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85" b="1">
                <a:latin typeface="Calibri"/>
                <a:cs typeface="Calibri"/>
              </a:rPr>
              <a:t>t</a:t>
            </a:r>
            <a:r>
              <a:rPr dirty="0" sz="2000" spc="5" b="1">
                <a:latin typeface="Calibri"/>
                <a:cs typeface="Calibri"/>
              </a:rPr>
              <a:t>o</a:t>
            </a:r>
            <a:r>
              <a:rPr dirty="0" sz="2000" spc="-45" b="1">
                <a:latin typeface="Calibri"/>
                <a:cs typeface="Calibri"/>
              </a:rPr>
              <a:t>k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10" b="1">
                <a:latin typeface="Calibri"/>
                <a:cs typeface="Calibri"/>
              </a:rPr>
              <a:t>u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g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40" b="1">
                <a:latin typeface="Calibri"/>
                <a:cs typeface="Calibri"/>
              </a:rPr>
              <a:t>s</a:t>
            </a:r>
            <a:r>
              <a:rPr dirty="0" sz="2000" spc="25" b="1">
                <a:latin typeface="Calibri"/>
                <a:cs typeface="Calibri"/>
              </a:rPr>
              <a:t>o</a:t>
            </a:r>
            <a:r>
              <a:rPr dirty="0" sz="2000" spc="-195" b="1">
                <a:latin typeface="Calibri"/>
                <a:cs typeface="Calibri"/>
              </a:rPr>
              <a:t>w</a:t>
            </a:r>
            <a:r>
              <a:rPr dirty="0" sz="2000" spc="20" b="1">
                <a:latin typeface="Calibri"/>
                <a:cs typeface="Calibri"/>
              </a:rPr>
              <a:t>an</a:t>
            </a:r>
            <a:r>
              <a:rPr dirty="0" sz="2000" spc="10" b="1">
                <a:latin typeface="Calibri"/>
                <a:cs typeface="Calibri"/>
              </a:rPr>
              <a:t>i</a:t>
            </a:r>
            <a:r>
              <a:rPr dirty="0" sz="2000" spc="15" b="1">
                <a:latin typeface="Calibri"/>
                <a:cs typeface="Calibri"/>
              </a:rPr>
              <a:t>a.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67897" y="5483025"/>
            <a:ext cx="1059180" cy="1147445"/>
          </a:xfrm>
          <a:custGeom>
            <a:avLst/>
            <a:gdLst/>
            <a:ahLst/>
            <a:cxnLst/>
            <a:rect l="l" t="t" r="r" b="b"/>
            <a:pathLst>
              <a:path w="1059179" h="1147445">
                <a:moveTo>
                  <a:pt x="526684" y="0"/>
                </a:moveTo>
                <a:lnTo>
                  <a:pt x="482371" y="303"/>
                </a:lnTo>
                <a:lnTo>
                  <a:pt x="437794" y="4729"/>
                </a:lnTo>
                <a:lnTo>
                  <a:pt x="393147" y="13407"/>
                </a:lnTo>
                <a:lnTo>
                  <a:pt x="349502" y="26198"/>
                </a:lnTo>
                <a:lnTo>
                  <a:pt x="307875" y="42737"/>
                </a:lnTo>
                <a:lnTo>
                  <a:pt x="268379" y="62818"/>
                </a:lnTo>
                <a:lnTo>
                  <a:pt x="231126" y="86236"/>
                </a:lnTo>
                <a:lnTo>
                  <a:pt x="196230" y="112785"/>
                </a:lnTo>
                <a:lnTo>
                  <a:pt x="163801" y="142260"/>
                </a:lnTo>
                <a:lnTo>
                  <a:pt x="133953" y="174454"/>
                </a:lnTo>
                <a:lnTo>
                  <a:pt x="106798" y="209163"/>
                </a:lnTo>
                <a:lnTo>
                  <a:pt x="82449" y="246181"/>
                </a:lnTo>
                <a:lnTo>
                  <a:pt x="61017" y="285301"/>
                </a:lnTo>
                <a:lnTo>
                  <a:pt x="42616" y="326319"/>
                </a:lnTo>
                <a:lnTo>
                  <a:pt x="27357" y="369030"/>
                </a:lnTo>
                <a:lnTo>
                  <a:pt x="15354" y="413226"/>
                </a:lnTo>
                <a:lnTo>
                  <a:pt x="6718" y="458703"/>
                </a:lnTo>
                <a:lnTo>
                  <a:pt x="1563" y="505255"/>
                </a:lnTo>
                <a:lnTo>
                  <a:pt x="0" y="552677"/>
                </a:lnTo>
                <a:lnTo>
                  <a:pt x="2141" y="600762"/>
                </a:lnTo>
                <a:lnTo>
                  <a:pt x="8100" y="649306"/>
                </a:lnTo>
                <a:lnTo>
                  <a:pt x="17989" y="698102"/>
                </a:lnTo>
                <a:lnTo>
                  <a:pt x="31614" y="745985"/>
                </a:lnTo>
                <a:lnTo>
                  <a:pt x="48615" y="791836"/>
                </a:lnTo>
                <a:lnTo>
                  <a:pt x="68799" y="835527"/>
                </a:lnTo>
                <a:lnTo>
                  <a:pt x="91971" y="876924"/>
                </a:lnTo>
                <a:lnTo>
                  <a:pt x="117936" y="915899"/>
                </a:lnTo>
                <a:lnTo>
                  <a:pt x="146500" y="952320"/>
                </a:lnTo>
                <a:lnTo>
                  <a:pt x="177468" y="986056"/>
                </a:lnTo>
                <a:lnTo>
                  <a:pt x="210646" y="1016976"/>
                </a:lnTo>
                <a:lnTo>
                  <a:pt x="245839" y="1044950"/>
                </a:lnTo>
                <a:lnTo>
                  <a:pt x="282854" y="1069847"/>
                </a:lnTo>
                <a:lnTo>
                  <a:pt x="321494" y="1091536"/>
                </a:lnTo>
                <a:lnTo>
                  <a:pt x="361566" y="1109886"/>
                </a:lnTo>
                <a:lnTo>
                  <a:pt x="402875" y="1124767"/>
                </a:lnTo>
                <a:lnTo>
                  <a:pt x="445227" y="1136047"/>
                </a:lnTo>
                <a:lnTo>
                  <a:pt x="488426" y="1143596"/>
                </a:lnTo>
                <a:lnTo>
                  <a:pt x="532280" y="1147283"/>
                </a:lnTo>
                <a:lnTo>
                  <a:pt x="576592" y="1146978"/>
                </a:lnTo>
                <a:lnTo>
                  <a:pt x="621169" y="1142548"/>
                </a:lnTo>
                <a:lnTo>
                  <a:pt x="665816" y="1133865"/>
                </a:lnTo>
                <a:lnTo>
                  <a:pt x="709462" y="1121066"/>
                </a:lnTo>
                <a:lnTo>
                  <a:pt x="710109" y="1120809"/>
                </a:lnTo>
                <a:lnTo>
                  <a:pt x="551961" y="1120809"/>
                </a:lnTo>
                <a:lnTo>
                  <a:pt x="507694" y="1118766"/>
                </a:lnTo>
                <a:lnTo>
                  <a:pt x="463341" y="1112434"/>
                </a:lnTo>
                <a:lnTo>
                  <a:pt x="419163" y="1101749"/>
                </a:lnTo>
                <a:lnTo>
                  <a:pt x="375419" y="1086646"/>
                </a:lnTo>
                <a:lnTo>
                  <a:pt x="332371" y="1067062"/>
                </a:lnTo>
                <a:lnTo>
                  <a:pt x="290277" y="1042933"/>
                </a:lnTo>
                <a:lnTo>
                  <a:pt x="251025" y="1015417"/>
                </a:lnTo>
                <a:lnTo>
                  <a:pt x="214681" y="984819"/>
                </a:lnTo>
                <a:lnTo>
                  <a:pt x="181318" y="951405"/>
                </a:lnTo>
                <a:lnTo>
                  <a:pt x="151006" y="915438"/>
                </a:lnTo>
                <a:lnTo>
                  <a:pt x="123820" y="877186"/>
                </a:lnTo>
                <a:lnTo>
                  <a:pt x="99829" y="836911"/>
                </a:lnTo>
                <a:lnTo>
                  <a:pt x="79107" y="794880"/>
                </a:lnTo>
                <a:lnTo>
                  <a:pt x="61725" y="751357"/>
                </a:lnTo>
                <a:lnTo>
                  <a:pt x="47755" y="706608"/>
                </a:lnTo>
                <a:lnTo>
                  <a:pt x="37269" y="660897"/>
                </a:lnTo>
                <a:lnTo>
                  <a:pt x="30340" y="614489"/>
                </a:lnTo>
                <a:lnTo>
                  <a:pt x="27039" y="567650"/>
                </a:lnTo>
                <a:lnTo>
                  <a:pt x="27438" y="520644"/>
                </a:lnTo>
                <a:lnTo>
                  <a:pt x="31610" y="473736"/>
                </a:lnTo>
                <a:lnTo>
                  <a:pt x="39626" y="427191"/>
                </a:lnTo>
                <a:lnTo>
                  <a:pt x="51558" y="381275"/>
                </a:lnTo>
                <a:lnTo>
                  <a:pt x="67478" y="336252"/>
                </a:lnTo>
                <a:lnTo>
                  <a:pt x="87458" y="292388"/>
                </a:lnTo>
                <a:lnTo>
                  <a:pt x="135313" y="292388"/>
                </a:lnTo>
                <a:lnTo>
                  <a:pt x="100158" y="268741"/>
                </a:lnTo>
                <a:lnTo>
                  <a:pt x="126305" y="227829"/>
                </a:lnTo>
                <a:lnTo>
                  <a:pt x="155400" y="190502"/>
                </a:lnTo>
                <a:lnTo>
                  <a:pt x="187184" y="156825"/>
                </a:lnTo>
                <a:lnTo>
                  <a:pt x="221396" y="126860"/>
                </a:lnTo>
                <a:lnTo>
                  <a:pt x="257775" y="100674"/>
                </a:lnTo>
                <a:lnTo>
                  <a:pt x="296062" y="78328"/>
                </a:lnTo>
                <a:lnTo>
                  <a:pt x="335997" y="59887"/>
                </a:lnTo>
                <a:lnTo>
                  <a:pt x="377318" y="45416"/>
                </a:lnTo>
                <a:lnTo>
                  <a:pt x="419766" y="34977"/>
                </a:lnTo>
                <a:lnTo>
                  <a:pt x="463081" y="28636"/>
                </a:lnTo>
                <a:lnTo>
                  <a:pt x="507002" y="26456"/>
                </a:lnTo>
                <a:lnTo>
                  <a:pt x="667027" y="26456"/>
                </a:lnTo>
                <a:lnTo>
                  <a:pt x="656089" y="22516"/>
                </a:lnTo>
                <a:lnTo>
                  <a:pt x="613737" y="11237"/>
                </a:lnTo>
                <a:lnTo>
                  <a:pt x="570537" y="3688"/>
                </a:lnTo>
                <a:lnTo>
                  <a:pt x="526684" y="0"/>
                </a:lnTo>
                <a:close/>
              </a:path>
              <a:path w="1059179" h="1147445">
                <a:moveTo>
                  <a:pt x="135313" y="292388"/>
                </a:moveTo>
                <a:lnTo>
                  <a:pt x="87458" y="292388"/>
                </a:lnTo>
                <a:lnTo>
                  <a:pt x="958805" y="878506"/>
                </a:lnTo>
                <a:lnTo>
                  <a:pt x="932658" y="919418"/>
                </a:lnTo>
                <a:lnTo>
                  <a:pt x="903563" y="956745"/>
                </a:lnTo>
                <a:lnTo>
                  <a:pt x="871779" y="990424"/>
                </a:lnTo>
                <a:lnTo>
                  <a:pt x="837568" y="1020389"/>
                </a:lnTo>
                <a:lnTo>
                  <a:pt x="801188" y="1046578"/>
                </a:lnTo>
                <a:lnTo>
                  <a:pt x="762901" y="1068926"/>
                </a:lnTo>
                <a:lnTo>
                  <a:pt x="722967" y="1087369"/>
                </a:lnTo>
                <a:lnTo>
                  <a:pt x="681645" y="1101842"/>
                </a:lnTo>
                <a:lnTo>
                  <a:pt x="639197" y="1112283"/>
                </a:lnTo>
                <a:lnTo>
                  <a:pt x="595882" y="1118627"/>
                </a:lnTo>
                <a:lnTo>
                  <a:pt x="551961" y="1120809"/>
                </a:lnTo>
                <a:lnTo>
                  <a:pt x="710109" y="1120809"/>
                </a:lnTo>
                <a:lnTo>
                  <a:pt x="751088" y="1104521"/>
                </a:lnTo>
                <a:lnTo>
                  <a:pt x="790584" y="1084435"/>
                </a:lnTo>
                <a:lnTo>
                  <a:pt x="827837" y="1061013"/>
                </a:lnTo>
                <a:lnTo>
                  <a:pt x="862734" y="1034460"/>
                </a:lnTo>
                <a:lnTo>
                  <a:pt x="895162" y="1004983"/>
                </a:lnTo>
                <a:lnTo>
                  <a:pt x="925010" y="972787"/>
                </a:lnTo>
                <a:lnTo>
                  <a:pt x="952165" y="938077"/>
                </a:lnTo>
                <a:lnTo>
                  <a:pt x="976515" y="901059"/>
                </a:lnTo>
                <a:lnTo>
                  <a:pt x="997946" y="861939"/>
                </a:lnTo>
                <a:lnTo>
                  <a:pt x="1001117" y="854871"/>
                </a:lnTo>
                <a:lnTo>
                  <a:pt x="971505" y="854871"/>
                </a:lnTo>
                <a:lnTo>
                  <a:pt x="135313" y="292388"/>
                </a:lnTo>
                <a:close/>
              </a:path>
              <a:path w="1059179" h="1147445">
                <a:moveTo>
                  <a:pt x="667027" y="26456"/>
                </a:moveTo>
                <a:lnTo>
                  <a:pt x="507002" y="26456"/>
                </a:lnTo>
                <a:lnTo>
                  <a:pt x="551269" y="28500"/>
                </a:lnTo>
                <a:lnTo>
                  <a:pt x="595622" y="34834"/>
                </a:lnTo>
                <a:lnTo>
                  <a:pt x="639801" y="45521"/>
                </a:lnTo>
                <a:lnTo>
                  <a:pt x="683544" y="60625"/>
                </a:lnTo>
                <a:lnTo>
                  <a:pt x="726593" y="80209"/>
                </a:lnTo>
                <a:lnTo>
                  <a:pt x="768686" y="104339"/>
                </a:lnTo>
                <a:lnTo>
                  <a:pt x="807938" y="131853"/>
                </a:lnTo>
                <a:lnTo>
                  <a:pt x="844282" y="162449"/>
                </a:lnTo>
                <a:lnTo>
                  <a:pt x="877646" y="195861"/>
                </a:lnTo>
                <a:lnTo>
                  <a:pt x="907957" y="231825"/>
                </a:lnTo>
                <a:lnTo>
                  <a:pt x="935144" y="270076"/>
                </a:lnTo>
                <a:lnTo>
                  <a:pt x="959134" y="310349"/>
                </a:lnTo>
                <a:lnTo>
                  <a:pt x="979857" y="352378"/>
                </a:lnTo>
                <a:lnTo>
                  <a:pt x="997239" y="395900"/>
                </a:lnTo>
                <a:lnTo>
                  <a:pt x="1011209" y="440648"/>
                </a:lnTo>
                <a:lnTo>
                  <a:pt x="1021694" y="486358"/>
                </a:lnTo>
                <a:lnTo>
                  <a:pt x="1028623" y="532765"/>
                </a:lnTo>
                <a:lnTo>
                  <a:pt x="1031924" y="579604"/>
                </a:lnTo>
                <a:lnTo>
                  <a:pt x="1031525" y="626610"/>
                </a:lnTo>
                <a:lnTo>
                  <a:pt x="1027354" y="673518"/>
                </a:lnTo>
                <a:lnTo>
                  <a:pt x="1019338" y="720063"/>
                </a:lnTo>
                <a:lnTo>
                  <a:pt x="1007406" y="765980"/>
                </a:lnTo>
                <a:lnTo>
                  <a:pt x="991486" y="811005"/>
                </a:lnTo>
                <a:lnTo>
                  <a:pt x="971505" y="854871"/>
                </a:lnTo>
                <a:lnTo>
                  <a:pt x="1001117" y="854871"/>
                </a:lnTo>
                <a:lnTo>
                  <a:pt x="1031606" y="778212"/>
                </a:lnTo>
                <a:lnTo>
                  <a:pt x="1043609" y="734016"/>
                </a:lnTo>
                <a:lnTo>
                  <a:pt x="1052245" y="688540"/>
                </a:lnTo>
                <a:lnTo>
                  <a:pt x="1057401" y="641989"/>
                </a:lnTo>
                <a:lnTo>
                  <a:pt x="1058964" y="594568"/>
                </a:lnTo>
                <a:lnTo>
                  <a:pt x="1056822" y="546484"/>
                </a:lnTo>
                <a:lnTo>
                  <a:pt x="1050863" y="497940"/>
                </a:lnTo>
                <a:lnTo>
                  <a:pt x="1040974" y="449144"/>
                </a:lnTo>
                <a:lnTo>
                  <a:pt x="1027350" y="401262"/>
                </a:lnTo>
                <a:lnTo>
                  <a:pt x="1010348" y="355412"/>
                </a:lnTo>
                <a:lnTo>
                  <a:pt x="990164" y="311724"/>
                </a:lnTo>
                <a:lnTo>
                  <a:pt x="966993" y="270329"/>
                </a:lnTo>
                <a:lnTo>
                  <a:pt x="941028" y="231357"/>
                </a:lnTo>
                <a:lnTo>
                  <a:pt x="912464" y="194940"/>
                </a:lnTo>
                <a:lnTo>
                  <a:pt x="881495" y="161208"/>
                </a:lnTo>
                <a:lnTo>
                  <a:pt x="848317" y="130292"/>
                </a:lnTo>
                <a:lnTo>
                  <a:pt x="813124" y="102321"/>
                </a:lnTo>
                <a:lnTo>
                  <a:pt x="776110" y="77428"/>
                </a:lnTo>
                <a:lnTo>
                  <a:pt x="737470" y="55742"/>
                </a:lnTo>
                <a:lnTo>
                  <a:pt x="697398" y="37394"/>
                </a:lnTo>
                <a:lnTo>
                  <a:pt x="667027" y="2645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67897" y="5483025"/>
            <a:ext cx="1059180" cy="1147445"/>
          </a:xfrm>
          <a:custGeom>
            <a:avLst/>
            <a:gdLst/>
            <a:ahLst/>
            <a:cxnLst/>
            <a:rect l="l" t="t" r="r" b="b"/>
            <a:pathLst>
              <a:path w="1059179" h="1147445">
                <a:moveTo>
                  <a:pt x="1040974" y="449144"/>
                </a:moveTo>
                <a:lnTo>
                  <a:pt x="1050863" y="497940"/>
                </a:lnTo>
                <a:lnTo>
                  <a:pt x="1056822" y="546484"/>
                </a:lnTo>
                <a:lnTo>
                  <a:pt x="1058964" y="594568"/>
                </a:lnTo>
                <a:lnTo>
                  <a:pt x="1057401" y="641989"/>
                </a:lnTo>
                <a:lnTo>
                  <a:pt x="1052245" y="688540"/>
                </a:lnTo>
                <a:lnTo>
                  <a:pt x="1043609" y="734016"/>
                </a:lnTo>
                <a:lnTo>
                  <a:pt x="1031606" y="778212"/>
                </a:lnTo>
                <a:lnTo>
                  <a:pt x="1016348" y="820921"/>
                </a:lnTo>
                <a:lnTo>
                  <a:pt x="997946" y="861939"/>
                </a:lnTo>
                <a:lnTo>
                  <a:pt x="976515" y="901059"/>
                </a:lnTo>
                <a:lnTo>
                  <a:pt x="952165" y="938077"/>
                </a:lnTo>
                <a:lnTo>
                  <a:pt x="925010" y="972787"/>
                </a:lnTo>
                <a:lnTo>
                  <a:pt x="895162" y="1004983"/>
                </a:lnTo>
                <a:lnTo>
                  <a:pt x="862734" y="1034460"/>
                </a:lnTo>
                <a:lnTo>
                  <a:pt x="827837" y="1061013"/>
                </a:lnTo>
                <a:lnTo>
                  <a:pt x="790584" y="1084435"/>
                </a:lnTo>
                <a:lnTo>
                  <a:pt x="751088" y="1104521"/>
                </a:lnTo>
                <a:lnTo>
                  <a:pt x="709462" y="1121066"/>
                </a:lnTo>
                <a:lnTo>
                  <a:pt x="665816" y="1133865"/>
                </a:lnTo>
                <a:lnTo>
                  <a:pt x="621169" y="1142548"/>
                </a:lnTo>
                <a:lnTo>
                  <a:pt x="576592" y="1146978"/>
                </a:lnTo>
                <a:lnTo>
                  <a:pt x="532280" y="1147283"/>
                </a:lnTo>
                <a:lnTo>
                  <a:pt x="488426" y="1143596"/>
                </a:lnTo>
                <a:lnTo>
                  <a:pt x="445227" y="1136047"/>
                </a:lnTo>
                <a:lnTo>
                  <a:pt x="402875" y="1124767"/>
                </a:lnTo>
                <a:lnTo>
                  <a:pt x="361566" y="1109886"/>
                </a:lnTo>
                <a:lnTo>
                  <a:pt x="321494" y="1091536"/>
                </a:lnTo>
                <a:lnTo>
                  <a:pt x="282854" y="1069847"/>
                </a:lnTo>
                <a:lnTo>
                  <a:pt x="245839" y="1044950"/>
                </a:lnTo>
                <a:lnTo>
                  <a:pt x="210646" y="1016976"/>
                </a:lnTo>
                <a:lnTo>
                  <a:pt x="177468" y="986056"/>
                </a:lnTo>
                <a:lnTo>
                  <a:pt x="146500" y="952320"/>
                </a:lnTo>
                <a:lnTo>
                  <a:pt x="117936" y="915899"/>
                </a:lnTo>
                <a:lnTo>
                  <a:pt x="91971" y="876924"/>
                </a:lnTo>
                <a:lnTo>
                  <a:pt x="68799" y="835527"/>
                </a:lnTo>
                <a:lnTo>
                  <a:pt x="48615" y="791836"/>
                </a:lnTo>
                <a:lnTo>
                  <a:pt x="31614" y="745985"/>
                </a:lnTo>
                <a:lnTo>
                  <a:pt x="17989" y="698102"/>
                </a:lnTo>
                <a:lnTo>
                  <a:pt x="8100" y="649306"/>
                </a:lnTo>
                <a:lnTo>
                  <a:pt x="2141" y="600762"/>
                </a:lnTo>
                <a:lnTo>
                  <a:pt x="0" y="552677"/>
                </a:lnTo>
                <a:lnTo>
                  <a:pt x="1563" y="505255"/>
                </a:lnTo>
                <a:lnTo>
                  <a:pt x="6718" y="458703"/>
                </a:lnTo>
                <a:lnTo>
                  <a:pt x="15354" y="413226"/>
                </a:lnTo>
                <a:lnTo>
                  <a:pt x="27357" y="369030"/>
                </a:lnTo>
                <a:lnTo>
                  <a:pt x="42616" y="326319"/>
                </a:lnTo>
                <a:lnTo>
                  <a:pt x="61017" y="285301"/>
                </a:lnTo>
                <a:lnTo>
                  <a:pt x="82449" y="246181"/>
                </a:lnTo>
                <a:lnTo>
                  <a:pt x="106798" y="209163"/>
                </a:lnTo>
                <a:lnTo>
                  <a:pt x="133953" y="174454"/>
                </a:lnTo>
                <a:lnTo>
                  <a:pt x="163801" y="142260"/>
                </a:lnTo>
                <a:lnTo>
                  <a:pt x="196230" y="112785"/>
                </a:lnTo>
                <a:lnTo>
                  <a:pt x="231126" y="86236"/>
                </a:lnTo>
                <a:lnTo>
                  <a:pt x="268379" y="62818"/>
                </a:lnTo>
                <a:lnTo>
                  <a:pt x="307875" y="42737"/>
                </a:lnTo>
                <a:lnTo>
                  <a:pt x="349502" y="26198"/>
                </a:lnTo>
                <a:lnTo>
                  <a:pt x="393147" y="13407"/>
                </a:lnTo>
                <a:lnTo>
                  <a:pt x="437794" y="4729"/>
                </a:lnTo>
                <a:lnTo>
                  <a:pt x="482371" y="303"/>
                </a:lnTo>
                <a:lnTo>
                  <a:pt x="526684" y="0"/>
                </a:lnTo>
                <a:lnTo>
                  <a:pt x="570537" y="3688"/>
                </a:lnTo>
                <a:lnTo>
                  <a:pt x="613737" y="11237"/>
                </a:lnTo>
                <a:lnTo>
                  <a:pt x="656089" y="22516"/>
                </a:lnTo>
                <a:lnTo>
                  <a:pt x="697398" y="37394"/>
                </a:lnTo>
                <a:lnTo>
                  <a:pt x="737470" y="55742"/>
                </a:lnTo>
                <a:lnTo>
                  <a:pt x="776110" y="77428"/>
                </a:lnTo>
                <a:lnTo>
                  <a:pt x="813124" y="102321"/>
                </a:lnTo>
                <a:lnTo>
                  <a:pt x="848317" y="130292"/>
                </a:lnTo>
                <a:lnTo>
                  <a:pt x="881495" y="161208"/>
                </a:lnTo>
                <a:lnTo>
                  <a:pt x="912464" y="194940"/>
                </a:lnTo>
                <a:lnTo>
                  <a:pt x="941028" y="231357"/>
                </a:lnTo>
                <a:lnTo>
                  <a:pt x="966993" y="270329"/>
                </a:lnTo>
                <a:lnTo>
                  <a:pt x="990164" y="311724"/>
                </a:lnTo>
                <a:lnTo>
                  <a:pt x="1010348" y="355412"/>
                </a:lnTo>
                <a:lnTo>
                  <a:pt x="1027350" y="401262"/>
                </a:lnTo>
                <a:lnTo>
                  <a:pt x="1040974" y="449144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94936" y="5775413"/>
            <a:ext cx="932180" cy="828675"/>
          </a:xfrm>
          <a:custGeom>
            <a:avLst/>
            <a:gdLst/>
            <a:ahLst/>
            <a:cxnLst/>
            <a:rect l="l" t="t" r="r" b="b"/>
            <a:pathLst>
              <a:path w="932179" h="828675">
                <a:moveTo>
                  <a:pt x="60419" y="0"/>
                </a:moveTo>
                <a:lnTo>
                  <a:pt x="40438" y="43864"/>
                </a:lnTo>
                <a:lnTo>
                  <a:pt x="24518" y="88887"/>
                </a:lnTo>
                <a:lnTo>
                  <a:pt x="12586" y="134803"/>
                </a:lnTo>
                <a:lnTo>
                  <a:pt x="4570" y="181347"/>
                </a:lnTo>
                <a:lnTo>
                  <a:pt x="399" y="228255"/>
                </a:lnTo>
                <a:lnTo>
                  <a:pt x="0" y="275261"/>
                </a:lnTo>
                <a:lnTo>
                  <a:pt x="3300" y="322101"/>
                </a:lnTo>
                <a:lnTo>
                  <a:pt x="10230" y="368508"/>
                </a:lnTo>
                <a:lnTo>
                  <a:pt x="20715" y="414220"/>
                </a:lnTo>
                <a:lnTo>
                  <a:pt x="34685" y="458969"/>
                </a:lnTo>
                <a:lnTo>
                  <a:pt x="52067" y="502492"/>
                </a:lnTo>
                <a:lnTo>
                  <a:pt x="72789" y="544523"/>
                </a:lnTo>
                <a:lnTo>
                  <a:pt x="96780" y="584797"/>
                </a:lnTo>
                <a:lnTo>
                  <a:pt x="123967" y="623050"/>
                </a:lnTo>
                <a:lnTo>
                  <a:pt x="154278" y="659016"/>
                </a:lnTo>
                <a:lnTo>
                  <a:pt x="187642" y="692430"/>
                </a:lnTo>
                <a:lnTo>
                  <a:pt x="223985" y="723028"/>
                </a:lnTo>
                <a:lnTo>
                  <a:pt x="263238" y="750544"/>
                </a:lnTo>
                <a:lnTo>
                  <a:pt x="305331" y="774674"/>
                </a:lnTo>
                <a:lnTo>
                  <a:pt x="348380" y="794258"/>
                </a:lnTo>
                <a:lnTo>
                  <a:pt x="392123" y="809360"/>
                </a:lnTo>
                <a:lnTo>
                  <a:pt x="436302" y="820046"/>
                </a:lnTo>
                <a:lnTo>
                  <a:pt x="480654" y="826378"/>
                </a:lnTo>
                <a:lnTo>
                  <a:pt x="524922" y="828420"/>
                </a:lnTo>
                <a:lnTo>
                  <a:pt x="568843" y="826238"/>
                </a:lnTo>
                <a:lnTo>
                  <a:pt x="612157" y="819895"/>
                </a:lnTo>
                <a:lnTo>
                  <a:pt x="654606" y="809454"/>
                </a:lnTo>
                <a:lnTo>
                  <a:pt x="695927" y="794980"/>
                </a:lnTo>
                <a:lnTo>
                  <a:pt x="735861" y="776537"/>
                </a:lnTo>
                <a:lnTo>
                  <a:pt x="774149" y="754190"/>
                </a:lnTo>
                <a:lnTo>
                  <a:pt x="810528" y="728001"/>
                </a:lnTo>
                <a:lnTo>
                  <a:pt x="844740" y="698035"/>
                </a:lnTo>
                <a:lnTo>
                  <a:pt x="876523" y="664357"/>
                </a:lnTo>
                <a:lnTo>
                  <a:pt x="905619" y="627029"/>
                </a:lnTo>
                <a:lnTo>
                  <a:pt x="931766" y="586117"/>
                </a:lnTo>
                <a:lnTo>
                  <a:pt x="60419" y="0"/>
                </a:lnTo>
                <a:close/>
              </a:path>
            </a:pathLst>
          </a:custGeom>
          <a:ln w="253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068056" y="5509481"/>
            <a:ext cx="932180" cy="828675"/>
          </a:xfrm>
          <a:custGeom>
            <a:avLst/>
            <a:gdLst/>
            <a:ahLst/>
            <a:cxnLst/>
            <a:rect l="l" t="t" r="r" b="b"/>
            <a:pathLst>
              <a:path w="932179" h="828675">
                <a:moveTo>
                  <a:pt x="871347" y="828415"/>
                </a:moveTo>
                <a:lnTo>
                  <a:pt x="891327" y="784549"/>
                </a:lnTo>
                <a:lnTo>
                  <a:pt x="907247" y="739524"/>
                </a:lnTo>
                <a:lnTo>
                  <a:pt x="919179" y="693607"/>
                </a:lnTo>
                <a:lnTo>
                  <a:pt x="927195" y="647062"/>
                </a:lnTo>
                <a:lnTo>
                  <a:pt x="931366" y="600154"/>
                </a:lnTo>
                <a:lnTo>
                  <a:pt x="931766" y="553148"/>
                </a:lnTo>
                <a:lnTo>
                  <a:pt x="928465" y="506309"/>
                </a:lnTo>
                <a:lnTo>
                  <a:pt x="921535" y="459902"/>
                </a:lnTo>
                <a:lnTo>
                  <a:pt x="911050" y="414192"/>
                </a:lnTo>
                <a:lnTo>
                  <a:pt x="897080" y="369444"/>
                </a:lnTo>
                <a:lnTo>
                  <a:pt x="879698" y="325922"/>
                </a:lnTo>
                <a:lnTo>
                  <a:pt x="858976" y="283893"/>
                </a:lnTo>
                <a:lnTo>
                  <a:pt x="834985" y="243620"/>
                </a:lnTo>
                <a:lnTo>
                  <a:pt x="807798" y="205369"/>
                </a:lnTo>
                <a:lnTo>
                  <a:pt x="777487" y="169405"/>
                </a:lnTo>
                <a:lnTo>
                  <a:pt x="744124" y="135993"/>
                </a:lnTo>
                <a:lnTo>
                  <a:pt x="707780" y="105397"/>
                </a:lnTo>
                <a:lnTo>
                  <a:pt x="668527" y="77883"/>
                </a:lnTo>
                <a:lnTo>
                  <a:pt x="626434" y="53753"/>
                </a:lnTo>
                <a:lnTo>
                  <a:pt x="583385" y="34169"/>
                </a:lnTo>
                <a:lnTo>
                  <a:pt x="539642" y="19065"/>
                </a:lnTo>
                <a:lnTo>
                  <a:pt x="495463" y="8378"/>
                </a:lnTo>
                <a:lnTo>
                  <a:pt x="451111" y="2044"/>
                </a:lnTo>
                <a:lnTo>
                  <a:pt x="406844" y="0"/>
                </a:lnTo>
                <a:lnTo>
                  <a:pt x="362922" y="2180"/>
                </a:lnTo>
                <a:lnTo>
                  <a:pt x="319608" y="8521"/>
                </a:lnTo>
                <a:lnTo>
                  <a:pt x="277159" y="18960"/>
                </a:lnTo>
                <a:lnTo>
                  <a:pt x="235838" y="33431"/>
                </a:lnTo>
                <a:lnTo>
                  <a:pt x="195904" y="51872"/>
                </a:lnTo>
                <a:lnTo>
                  <a:pt x="157617" y="74217"/>
                </a:lnTo>
                <a:lnTo>
                  <a:pt x="121237" y="100404"/>
                </a:lnTo>
                <a:lnTo>
                  <a:pt x="87025" y="130369"/>
                </a:lnTo>
                <a:lnTo>
                  <a:pt x="55242" y="164046"/>
                </a:lnTo>
                <a:lnTo>
                  <a:pt x="26146" y="201373"/>
                </a:lnTo>
                <a:lnTo>
                  <a:pt x="0" y="242285"/>
                </a:lnTo>
                <a:lnTo>
                  <a:pt x="871347" y="828415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978509" y="549147"/>
            <a:ext cx="5754370" cy="5994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ZA</a:t>
            </a:r>
            <a:r>
              <a:rPr dirty="0" sz="2000" spc="-80" b="1">
                <a:latin typeface="Arial Black"/>
                <a:cs typeface="Arial Black"/>
              </a:rPr>
              <a:t>D</a:t>
            </a:r>
            <a:r>
              <a:rPr dirty="0" sz="2000" spc="5" b="1">
                <a:latin typeface="Arial Black"/>
                <a:cs typeface="Arial Black"/>
              </a:rPr>
              <a:t>AN</a:t>
            </a:r>
            <a:r>
              <a:rPr dirty="0" sz="2000" spc="-20" b="1">
                <a:latin typeface="Arial Black"/>
                <a:cs typeface="Arial Black"/>
              </a:rPr>
              <a:t>I</a:t>
            </a:r>
            <a:r>
              <a:rPr dirty="0" sz="2000" spc="5" b="1">
                <a:latin typeface="Arial Black"/>
                <a:cs typeface="Arial Black"/>
              </a:rPr>
              <a:t>A</a:t>
            </a:r>
            <a:r>
              <a:rPr dirty="0" sz="2000" spc="-45" b="1">
                <a:latin typeface="Arial Black"/>
                <a:cs typeface="Arial Black"/>
              </a:rPr>
              <a:t> 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OMISJI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W</a:t>
            </a:r>
            <a:r>
              <a:rPr dirty="0" sz="2000" spc="-1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DNIU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G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OS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spc="5" b="1">
                <a:latin typeface="Arial Black"/>
                <a:cs typeface="Arial Black"/>
              </a:rPr>
              <a:t>WA</a:t>
            </a:r>
            <a:r>
              <a:rPr dirty="0" sz="2000" spc="-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IA</a:t>
            </a:r>
            <a:endParaRPr sz="2000">
              <a:latin typeface="Arial Black"/>
              <a:cs typeface="Arial Black"/>
            </a:endParaRPr>
          </a:p>
          <a:p>
            <a:pPr marL="1536700">
              <a:lnSpc>
                <a:spcPct val="100000"/>
              </a:lnSpc>
              <a:spcBef>
                <a:spcPts val="20"/>
              </a:spcBef>
            </a:pPr>
            <a:r>
              <a:rPr dirty="0" sz="1800" spc="-5" b="1">
                <a:latin typeface="Arial Black"/>
                <a:cs typeface="Arial Black"/>
              </a:rPr>
              <a:t>(pr</a:t>
            </a:r>
            <a:r>
              <a:rPr dirty="0" sz="1800" spc="-2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ed </a:t>
            </a:r>
            <a:r>
              <a:rPr dirty="0" sz="1800" spc="-5" b="1">
                <a:latin typeface="Arial Black"/>
                <a:cs typeface="Arial Black"/>
              </a:rPr>
              <a:t>ot</a:t>
            </a:r>
            <a:r>
              <a:rPr dirty="0" sz="1800" spc="-25" b="1">
                <a:latin typeface="Arial Black"/>
                <a:cs typeface="Arial Black"/>
              </a:rPr>
              <a:t>w</a:t>
            </a:r>
            <a:r>
              <a:rPr dirty="0" sz="1800" spc="-5" b="1">
                <a:latin typeface="Arial Black"/>
                <a:cs typeface="Arial Black"/>
              </a:rPr>
              <a:t>a</a:t>
            </a:r>
            <a:r>
              <a:rPr dirty="0" sz="1800" spc="25" b="1">
                <a:latin typeface="Arial Black"/>
                <a:cs typeface="Arial Black"/>
              </a:rPr>
              <a:t>r</a:t>
            </a:r>
            <a:r>
              <a:rPr dirty="0" sz="1800" b="1">
                <a:latin typeface="Arial Black"/>
                <a:cs typeface="Arial Black"/>
              </a:rPr>
              <a:t>ciem</a:t>
            </a:r>
            <a:r>
              <a:rPr dirty="0" sz="1800" spc="-15" b="1">
                <a:latin typeface="Arial Black"/>
                <a:cs typeface="Arial Black"/>
              </a:rPr>
              <a:t> </a:t>
            </a:r>
            <a:r>
              <a:rPr dirty="0" sz="1800" b="1">
                <a:latin typeface="Arial Black"/>
                <a:cs typeface="Arial Black"/>
              </a:rPr>
              <a:t>lokalu)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948296" y="3212985"/>
            <a:ext cx="648068" cy="648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21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9591" y="3356990"/>
            <a:ext cx="756653" cy="1271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99591" y="1772792"/>
            <a:ext cx="778776" cy="1342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99591" y="4941176"/>
            <a:ext cx="835952" cy="12393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346705" y="2460244"/>
            <a:ext cx="5028565" cy="2790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2000" spc="50" b="1">
                <a:latin typeface="Calibri"/>
                <a:cs typeface="Calibri"/>
              </a:rPr>
              <a:t>Skład</a:t>
            </a:r>
            <a:r>
              <a:rPr dirty="0" sz="2000" spc="195" b="1">
                <a:latin typeface="Calibri"/>
                <a:cs typeface="Calibri"/>
              </a:rPr>
              <a:t> </a:t>
            </a:r>
            <a:r>
              <a:rPr dirty="0" sz="2000" spc="30" b="1">
                <a:latin typeface="Calibri"/>
                <a:cs typeface="Calibri"/>
              </a:rPr>
              <a:t>co</a:t>
            </a:r>
            <a:r>
              <a:rPr dirty="0" sz="2000" spc="204" b="1">
                <a:latin typeface="Calibri"/>
                <a:cs typeface="Calibri"/>
              </a:rPr>
              <a:t> </a:t>
            </a:r>
            <a:r>
              <a:rPr dirty="0" sz="2000" spc="10" b="1">
                <a:latin typeface="Calibri"/>
                <a:cs typeface="Calibri"/>
              </a:rPr>
              <a:t>n</a:t>
            </a:r>
            <a:r>
              <a:rPr dirty="0" sz="2000" spc="10" b="1">
                <a:latin typeface="Calibri"/>
                <a:cs typeface="Calibri"/>
              </a:rPr>
              <a:t>a</a:t>
            </a:r>
            <a:r>
              <a:rPr dirty="0" sz="2000" spc="-5" b="1">
                <a:latin typeface="Calibri"/>
                <a:cs typeface="Calibri"/>
              </a:rPr>
              <a:t>j</a:t>
            </a:r>
            <a:r>
              <a:rPr dirty="0" sz="2000" spc="-5" b="1">
                <a:latin typeface="Calibri"/>
                <a:cs typeface="Calibri"/>
              </a:rPr>
              <a:t>m</a:t>
            </a:r>
            <a:r>
              <a:rPr dirty="0" sz="2000" spc="10" b="1">
                <a:latin typeface="Calibri"/>
                <a:cs typeface="Calibri"/>
              </a:rPr>
              <a:t>n</a:t>
            </a:r>
            <a:r>
              <a:rPr dirty="0" sz="2000" spc="-25" b="1">
                <a:latin typeface="Calibri"/>
                <a:cs typeface="Calibri"/>
              </a:rPr>
              <a:t>ie</a:t>
            </a:r>
            <a:r>
              <a:rPr dirty="0" sz="2000" spc="-15" b="1">
                <a:latin typeface="Calibri"/>
                <a:cs typeface="Calibri"/>
              </a:rPr>
              <a:t>j</a:t>
            </a:r>
            <a:r>
              <a:rPr dirty="0" sz="2000" spc="195" b="1">
                <a:latin typeface="Calibri"/>
                <a:cs typeface="Calibri"/>
              </a:rPr>
              <a:t> </a:t>
            </a:r>
            <a:r>
              <a:rPr dirty="0" sz="2000" spc="155" b="1">
                <a:latin typeface="Calibri"/>
                <a:cs typeface="Calibri"/>
              </a:rPr>
              <a:t>3</a:t>
            </a:r>
            <a:r>
              <a:rPr dirty="0" sz="2000" spc="-114" b="1">
                <a:latin typeface="Calibri"/>
                <a:cs typeface="Calibri"/>
              </a:rPr>
              <a:t>-</a:t>
            </a:r>
            <a:r>
              <a:rPr dirty="0" sz="2000" spc="20" b="1">
                <a:latin typeface="Calibri"/>
                <a:cs typeface="Calibri"/>
              </a:rPr>
              <a:t>os</a:t>
            </a:r>
            <a:r>
              <a:rPr dirty="0" sz="2000" spc="10" b="1">
                <a:latin typeface="Calibri"/>
                <a:cs typeface="Calibri"/>
              </a:rPr>
              <a:t>o</a:t>
            </a:r>
            <a:r>
              <a:rPr dirty="0" sz="2000" spc="-10" b="1">
                <a:latin typeface="Calibri"/>
                <a:cs typeface="Calibri"/>
              </a:rPr>
              <a:t>b</a:t>
            </a:r>
            <a:r>
              <a:rPr dirty="0" sz="2000" spc="-55" b="1">
                <a:latin typeface="Calibri"/>
                <a:cs typeface="Calibri"/>
              </a:rPr>
              <a:t>o</a:t>
            </a:r>
            <a:r>
              <a:rPr dirty="0" sz="2000" spc="-175" b="1">
                <a:latin typeface="Calibri"/>
                <a:cs typeface="Calibri"/>
              </a:rPr>
              <a:t>w</a:t>
            </a:r>
            <a:r>
              <a:rPr dirty="0" sz="2000" spc="-210" b="1">
                <a:latin typeface="Calibri"/>
                <a:cs typeface="Calibri"/>
              </a:rPr>
              <a:t>y</a:t>
            </a:r>
            <a:r>
              <a:rPr dirty="0" sz="2000" spc="-15" b="1">
                <a:latin typeface="Calibri"/>
                <a:cs typeface="Calibri"/>
              </a:rPr>
              <a:t>,</a:t>
            </a:r>
            <a:r>
              <a:rPr dirty="0" sz="2000" spc="195" b="1">
                <a:latin typeface="Calibri"/>
                <a:cs typeface="Calibri"/>
              </a:rPr>
              <a:t> </a:t>
            </a:r>
            <a:r>
              <a:rPr dirty="0" sz="2000" spc="-65">
                <a:latin typeface="Franklin Gothic Medium"/>
                <a:cs typeface="Franklin Gothic Medium"/>
              </a:rPr>
              <a:t>w</a:t>
            </a:r>
            <a:r>
              <a:rPr dirty="0" sz="2000" spc="145">
                <a:latin typeface="Franklin Gothic Medium"/>
                <a:cs typeface="Franklin Gothic Medium"/>
              </a:rPr>
              <a:t> </a:t>
            </a:r>
            <a:r>
              <a:rPr dirty="0" sz="2000" spc="-35">
                <a:latin typeface="Franklin Gothic Medium"/>
                <a:cs typeface="Franklin Gothic Medium"/>
              </a:rPr>
              <a:t>t</a:t>
            </a:r>
            <a:r>
              <a:rPr dirty="0" sz="2000" spc="-65">
                <a:latin typeface="Franklin Gothic Medium"/>
                <a:cs typeface="Franklin Gothic Medium"/>
              </a:rPr>
              <a:t>y</a:t>
            </a:r>
            <a:r>
              <a:rPr dirty="0" sz="2000" spc="-110">
                <a:latin typeface="Franklin Gothic Medium"/>
                <a:cs typeface="Franklin Gothic Medium"/>
              </a:rPr>
              <a:t>m</a:t>
            </a:r>
            <a:r>
              <a:rPr dirty="0" sz="2000" spc="14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z</a:t>
            </a:r>
            <a:r>
              <a:rPr dirty="0" sz="2000" spc="-45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w</a:t>
            </a:r>
            <a:r>
              <a:rPr dirty="0" sz="2000" spc="-35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ze</a:t>
            </a:r>
            <a:endParaRPr sz="2000">
              <a:latin typeface="Franklin Gothic Medium"/>
              <a:cs typeface="Franklin Gothic Medium"/>
            </a:endParaRPr>
          </a:p>
          <a:p>
            <a:pPr algn="just" marL="12700">
              <a:lnSpc>
                <a:spcPct val="100000"/>
              </a:lnSpc>
            </a:pPr>
            <a:r>
              <a:rPr dirty="0" sz="2000" spc="-10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>
                <a:latin typeface="Franklin Gothic Medium"/>
                <a:cs typeface="Franklin Gothic Medium"/>
              </a:rPr>
              <a:t>z</a:t>
            </a:r>
            <a:r>
              <a:rPr dirty="0" sz="2000" spc="-30">
                <a:latin typeface="Franklin Gothic Medium"/>
                <a:cs typeface="Franklin Gothic Medium"/>
              </a:rPr>
              <a:t>e</a:t>
            </a:r>
            <a:r>
              <a:rPr dirty="0" sz="2000" spc="-85">
                <a:latin typeface="Franklin Gothic Medium"/>
                <a:cs typeface="Franklin Gothic Medium"/>
              </a:rPr>
              <a:t>w</a:t>
            </a:r>
            <a:r>
              <a:rPr dirty="0" sz="2000" spc="-10">
                <a:latin typeface="Franklin Gothic Medium"/>
                <a:cs typeface="Franklin Gothic Medium"/>
              </a:rPr>
              <a:t>od</a:t>
            </a:r>
            <a:r>
              <a:rPr dirty="0" sz="2000" spc="5">
                <a:latin typeface="Franklin Gothic Medium"/>
                <a:cs typeface="Franklin Gothic Medium"/>
              </a:rPr>
              <a:t>n</a:t>
            </a:r>
            <a:r>
              <a:rPr dirty="0" sz="2000" spc="-10">
                <a:latin typeface="Franklin Gothic Medium"/>
                <a:cs typeface="Franklin Gothic Medium"/>
              </a:rPr>
              <a:t>iczą</a:t>
            </a:r>
            <a:r>
              <a:rPr dirty="0" sz="2000" spc="-5">
                <a:latin typeface="Franklin Gothic Medium"/>
                <a:cs typeface="Franklin Gothic Medium"/>
              </a:rPr>
              <a:t>c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 spc="-3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l</a:t>
            </a:r>
            <a:r>
              <a:rPr dirty="0" sz="2000" spc="-30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b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zas</a:t>
            </a:r>
            <a:r>
              <a:rPr dirty="0" sz="2000" spc="-15">
                <a:latin typeface="Franklin Gothic Medium"/>
                <a:cs typeface="Franklin Gothic Medium"/>
              </a:rPr>
              <a:t>t</a:t>
            </a:r>
            <a:r>
              <a:rPr dirty="0" sz="2000" spc="-5">
                <a:latin typeface="Franklin Gothic Medium"/>
                <a:cs typeface="Franklin Gothic Medium"/>
              </a:rPr>
              <a:t>ęp</a:t>
            </a:r>
            <a:r>
              <a:rPr dirty="0" sz="2000">
                <a:latin typeface="Franklin Gothic Medium"/>
                <a:cs typeface="Franklin Gothic Medium"/>
              </a:rPr>
              <a:t>c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endParaRPr sz="2000">
              <a:latin typeface="Franklin Gothic Medium"/>
              <a:cs typeface="Franklin Gothic Medium"/>
            </a:endParaRPr>
          </a:p>
          <a:p>
            <a:pPr algn="just" marL="12700">
              <a:lnSpc>
                <a:spcPct val="100000"/>
              </a:lnSpc>
            </a:pPr>
            <a:r>
              <a:rPr dirty="0" sz="1400" spc="-5">
                <a:latin typeface="Franklin Gothic Medium"/>
                <a:cs typeface="Franklin Gothic Medium"/>
              </a:rPr>
              <a:t>(</a:t>
            </a:r>
            <a:r>
              <a:rPr dirty="0" sz="1400" spc="-15">
                <a:latin typeface="Franklin Gothic Medium"/>
                <a:cs typeface="Franklin Gothic Medium"/>
              </a:rPr>
              <a:t>a</a:t>
            </a:r>
            <a:r>
              <a:rPr dirty="0" sz="1400" spc="40">
                <a:latin typeface="Franklin Gothic Medium"/>
                <a:cs typeface="Franklin Gothic Medium"/>
              </a:rPr>
              <a:t>r</a:t>
            </a:r>
            <a:r>
              <a:rPr dirty="0" sz="1400" spc="-15">
                <a:latin typeface="Franklin Gothic Medium"/>
                <a:cs typeface="Franklin Gothic Medium"/>
              </a:rPr>
              <a:t>t</a:t>
            </a:r>
            <a:r>
              <a:rPr dirty="0" sz="1400" spc="10">
                <a:latin typeface="Franklin Gothic Medium"/>
                <a:cs typeface="Franklin Gothic Medium"/>
              </a:rPr>
              <a:t>.</a:t>
            </a:r>
            <a:r>
              <a:rPr dirty="0" sz="1400" spc="-20">
                <a:latin typeface="Franklin Gothic Medium"/>
                <a:cs typeface="Franklin Gothic Medium"/>
              </a:rPr>
              <a:t> </a:t>
            </a:r>
            <a:r>
              <a:rPr dirty="0" sz="1400">
                <a:latin typeface="Franklin Gothic Medium"/>
                <a:cs typeface="Franklin Gothic Medium"/>
              </a:rPr>
              <a:t>42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>
                <a:latin typeface="Franklin Gothic Medium"/>
                <a:cs typeface="Franklin Gothic Medium"/>
              </a:rPr>
              <a:t>§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>
                <a:latin typeface="Franklin Gothic Medium"/>
                <a:cs typeface="Franklin Gothic Medium"/>
              </a:rPr>
              <a:t>3</a:t>
            </a:r>
            <a:r>
              <a:rPr dirty="0" sz="1400" spc="-10">
                <a:latin typeface="Franklin Gothic Medium"/>
                <a:cs typeface="Franklin Gothic Medium"/>
              </a:rPr>
              <a:t> </a:t>
            </a:r>
            <a:r>
              <a:rPr dirty="0" sz="1400" spc="-10">
                <a:latin typeface="Franklin Gothic Medium"/>
                <a:cs typeface="Franklin Gothic Medium"/>
              </a:rPr>
              <a:t>K</a:t>
            </a:r>
            <a:r>
              <a:rPr dirty="0" sz="1400" spc="-15">
                <a:latin typeface="Franklin Gothic Medium"/>
                <a:cs typeface="Franklin Gothic Medium"/>
              </a:rPr>
              <a:t>odek</a:t>
            </a:r>
            <a:r>
              <a:rPr dirty="0" sz="1400" spc="10">
                <a:latin typeface="Franklin Gothic Medium"/>
                <a:cs typeface="Franklin Gothic Medium"/>
              </a:rPr>
              <a:t>su</a:t>
            </a:r>
            <a:r>
              <a:rPr dirty="0" sz="1400" spc="-35">
                <a:latin typeface="Franklin Gothic Medium"/>
                <a:cs typeface="Franklin Gothic Medium"/>
              </a:rPr>
              <a:t> </a:t>
            </a:r>
            <a:r>
              <a:rPr dirty="0" sz="1400" spc="-45">
                <a:latin typeface="Franklin Gothic Medium"/>
                <a:cs typeface="Franklin Gothic Medium"/>
              </a:rPr>
              <a:t>w</a:t>
            </a:r>
            <a:r>
              <a:rPr dirty="0" sz="1400" spc="-40">
                <a:latin typeface="Franklin Gothic Medium"/>
                <a:cs typeface="Franklin Gothic Medium"/>
              </a:rPr>
              <a:t>y</a:t>
            </a:r>
            <a:r>
              <a:rPr dirty="0" sz="1400" spc="-15">
                <a:latin typeface="Franklin Gothic Medium"/>
                <a:cs typeface="Franklin Gothic Medium"/>
              </a:rPr>
              <a:t>bo</a:t>
            </a:r>
            <a:r>
              <a:rPr dirty="0" sz="1400" spc="-20">
                <a:latin typeface="Franklin Gothic Medium"/>
                <a:cs typeface="Franklin Gothic Medium"/>
              </a:rPr>
              <a:t>r</a:t>
            </a:r>
            <a:r>
              <a:rPr dirty="0" sz="1400" spc="-10">
                <a:latin typeface="Franklin Gothic Medium"/>
                <a:cs typeface="Franklin Gothic Medium"/>
              </a:rPr>
              <a:t>c</a:t>
            </a:r>
            <a:r>
              <a:rPr dirty="0" sz="1400" spc="-5">
                <a:latin typeface="Franklin Gothic Medium"/>
                <a:cs typeface="Franklin Gothic Medium"/>
              </a:rPr>
              <a:t>z</a:t>
            </a:r>
            <a:r>
              <a:rPr dirty="0" sz="1400" spc="-20">
                <a:latin typeface="Franklin Gothic Medium"/>
                <a:cs typeface="Franklin Gothic Medium"/>
              </a:rPr>
              <a:t>e</a:t>
            </a:r>
            <a:r>
              <a:rPr dirty="0" sz="1400" spc="-50">
                <a:latin typeface="Franklin Gothic Medium"/>
                <a:cs typeface="Franklin Gothic Medium"/>
              </a:rPr>
              <a:t>g</a:t>
            </a:r>
            <a:r>
              <a:rPr dirty="0" sz="1400" spc="-15">
                <a:latin typeface="Franklin Gothic Medium"/>
                <a:cs typeface="Franklin Gothic Medium"/>
              </a:rPr>
              <a:t>o</a:t>
            </a:r>
            <a:r>
              <a:rPr dirty="0" sz="2000">
                <a:latin typeface="Franklin Gothic Medium"/>
                <a:cs typeface="Franklin Gothic Medium"/>
              </a:rPr>
              <a:t>)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  <a:p>
            <a:pPr algn="just" marL="12700">
              <a:lnSpc>
                <a:spcPct val="100000"/>
              </a:lnSpc>
              <a:spcBef>
                <a:spcPts val="1200"/>
              </a:spcBef>
            </a:pPr>
            <a:r>
              <a:rPr dirty="0" sz="2000" spc="6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8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-14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1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16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114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6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-2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6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-1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95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2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100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2000" spc="100" b="1">
                <a:solidFill>
                  <a:srgbClr val="9D032A"/>
                </a:solidFill>
                <a:latin typeface="Calibri"/>
                <a:cs typeface="Calibri"/>
              </a:rPr>
              <a:t>ZE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9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spc="-13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20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13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50" b="1">
                <a:solidFill>
                  <a:srgbClr val="9D032A"/>
                </a:solidFill>
                <a:latin typeface="Calibri"/>
                <a:cs typeface="Calibri"/>
              </a:rPr>
              <a:t>DNE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0000"/>
              </a:lnSpc>
              <a:spcBef>
                <a:spcPts val="1585"/>
              </a:spcBef>
            </a:pPr>
            <a:r>
              <a:rPr dirty="0" sz="2000" spc="-20" b="1">
                <a:latin typeface="Calibri"/>
                <a:cs typeface="Calibri"/>
              </a:rPr>
              <a:t>Obe</a:t>
            </a:r>
            <a:r>
              <a:rPr dirty="0" sz="2000" spc="60" b="1">
                <a:latin typeface="Calibri"/>
                <a:cs typeface="Calibri"/>
              </a:rPr>
              <a:t>cność</a:t>
            </a:r>
            <a:r>
              <a:rPr dirty="0" sz="2000" spc="60" b="1">
                <a:latin typeface="Calibri"/>
                <a:cs typeface="Calibri"/>
              </a:rPr>
              <a:t>   </a:t>
            </a:r>
            <a:r>
              <a:rPr dirty="0" sz="2000" spc="-185" b="1">
                <a:latin typeface="Calibri"/>
                <a:cs typeface="Calibri"/>
              </a:rPr>
              <a:t> </a:t>
            </a:r>
            <a:r>
              <a:rPr dirty="0" sz="2000" spc="30" b="1">
                <a:latin typeface="Calibri"/>
                <a:cs typeface="Calibri"/>
              </a:rPr>
              <a:t>c</a:t>
            </a:r>
            <a:r>
              <a:rPr dirty="0" sz="2000" spc="35" b="1">
                <a:latin typeface="Calibri"/>
                <a:cs typeface="Calibri"/>
              </a:rPr>
              <a:t>o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190" b="1">
                <a:latin typeface="Calibri"/>
                <a:cs typeface="Calibri"/>
              </a:rPr>
              <a:t> </a:t>
            </a:r>
            <a:r>
              <a:rPr dirty="0" sz="2000" spc="15" b="1">
                <a:latin typeface="Calibri"/>
                <a:cs typeface="Calibri"/>
              </a:rPr>
              <a:t>n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15" b="1">
                <a:latin typeface="Calibri"/>
                <a:cs typeface="Calibri"/>
              </a:rPr>
              <a:t>jm</a:t>
            </a:r>
            <a:r>
              <a:rPr dirty="0" sz="2000" spc="-10" b="1">
                <a:latin typeface="Calibri"/>
                <a:cs typeface="Calibri"/>
              </a:rPr>
              <a:t>n</a:t>
            </a:r>
            <a:r>
              <a:rPr dirty="0" sz="2000" spc="-25" b="1">
                <a:latin typeface="Calibri"/>
                <a:cs typeface="Calibri"/>
              </a:rPr>
              <a:t>ie</a:t>
            </a:r>
            <a:r>
              <a:rPr dirty="0" sz="2000" spc="-15" b="1">
                <a:latin typeface="Calibri"/>
                <a:cs typeface="Calibri"/>
              </a:rPr>
              <a:t>j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185" b="1">
                <a:latin typeface="Calibri"/>
                <a:cs typeface="Calibri"/>
              </a:rPr>
              <a:t> </a:t>
            </a:r>
            <a:r>
              <a:rPr dirty="0" sz="2000" spc="160" b="1">
                <a:latin typeface="Calibri"/>
                <a:cs typeface="Calibri"/>
              </a:rPr>
              <a:t>3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190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os</a:t>
            </a:r>
            <a:r>
              <a:rPr dirty="0" sz="2000" spc="10" b="1">
                <a:latin typeface="Calibri"/>
                <a:cs typeface="Calibri"/>
              </a:rPr>
              <a:t>ó</a:t>
            </a:r>
            <a:r>
              <a:rPr dirty="0" sz="2000" b="1">
                <a:latin typeface="Calibri"/>
                <a:cs typeface="Calibri"/>
              </a:rPr>
              <a:t>b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180" b="1">
                <a:latin typeface="Calibri"/>
                <a:cs typeface="Calibri"/>
              </a:rPr>
              <a:t> </a:t>
            </a:r>
            <a:r>
              <a:rPr dirty="0" sz="2000" spc="50" b="1">
                <a:latin typeface="Calibri"/>
                <a:cs typeface="Calibri"/>
              </a:rPr>
              <a:t>z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18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k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35" b="1">
                <a:latin typeface="Calibri"/>
                <a:cs typeface="Calibri"/>
              </a:rPr>
              <a:t>mi</a:t>
            </a:r>
            <a:r>
              <a:rPr dirty="0" sz="2000" spc="30" b="1">
                <a:latin typeface="Calibri"/>
                <a:cs typeface="Calibri"/>
              </a:rPr>
              <a:t>s</a:t>
            </a:r>
            <a:r>
              <a:rPr dirty="0" sz="2000" spc="-45" b="1">
                <a:latin typeface="Calibri"/>
                <a:cs typeface="Calibri"/>
              </a:rPr>
              <a:t>ji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spc="10" b="1">
                <a:latin typeface="Calibri"/>
                <a:cs typeface="Calibri"/>
              </a:rPr>
              <a:t>o</a:t>
            </a:r>
            <a:r>
              <a:rPr dirty="0" sz="2000" spc="10" b="1">
                <a:latin typeface="Calibri"/>
                <a:cs typeface="Calibri"/>
              </a:rPr>
              <a:t>z</a:t>
            </a:r>
            <a:r>
              <a:rPr dirty="0" sz="2000" spc="15" b="1">
                <a:latin typeface="Calibri"/>
                <a:cs typeface="Calibri"/>
              </a:rPr>
              <a:t>n</a:t>
            </a:r>
            <a:r>
              <a:rPr dirty="0" sz="2000" spc="75" b="1">
                <a:latin typeface="Calibri"/>
                <a:cs typeface="Calibri"/>
              </a:rPr>
              <a:t>ac</a:t>
            </a:r>
            <a:r>
              <a:rPr dirty="0" sz="2000" spc="70" b="1">
                <a:latin typeface="Calibri"/>
                <a:cs typeface="Calibri"/>
              </a:rPr>
              <a:t>z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50" b="1">
                <a:latin typeface="Calibri"/>
                <a:cs typeface="Calibri"/>
              </a:rPr>
              <a:t> </a:t>
            </a:r>
            <a:r>
              <a:rPr dirty="0" sz="2000" spc="-500" b="1" u="sng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z="2000" spc="25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15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7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-70" b="1" u="sng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2000" spc="3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4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-45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3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spc="5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-35" b="1" u="sng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2000" spc="-140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-185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40" b="1" u="sng">
                <a:solidFill>
                  <a:srgbClr val="9D032A"/>
                </a:solidFill>
                <a:latin typeface="Calibri"/>
                <a:cs typeface="Calibri"/>
              </a:rPr>
              <a:t>an</a:t>
            </a:r>
            <a:r>
              <a:rPr dirty="0" sz="2000" spc="-4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3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4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95" b="1" u="sng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2000" spc="5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spc="-55" b="1" u="sng">
                <a:solidFill>
                  <a:srgbClr val="9D032A"/>
                </a:solidFill>
                <a:latin typeface="Calibri"/>
                <a:cs typeface="Calibri"/>
              </a:rPr>
              <a:t>ło</a:t>
            </a:r>
            <a:r>
              <a:rPr dirty="0" sz="2000" spc="15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b="1" u="sng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-10" b="1" u="sng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2000" spc="-16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4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5" b="1" u="sng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-4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35" b="1" u="sng">
                <a:solidFill>
                  <a:srgbClr val="9D032A"/>
                </a:solidFill>
                <a:latin typeface="Calibri"/>
                <a:cs typeface="Calibri"/>
              </a:rPr>
              <a:t>mi</a:t>
            </a:r>
            <a:r>
              <a:rPr dirty="0" sz="2000" spc="30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45" b="1" u="sng">
                <a:solidFill>
                  <a:srgbClr val="9D032A"/>
                </a:solidFill>
                <a:latin typeface="Calibri"/>
                <a:cs typeface="Calibri"/>
              </a:rPr>
              <a:t>ji</a:t>
            </a:r>
            <a:r>
              <a:rPr dirty="0" sz="2000" spc="-4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20" b="1">
                <a:latin typeface="Calibri"/>
                <a:cs typeface="Calibri"/>
              </a:rPr>
              <a:t>o</a:t>
            </a:r>
            <a:r>
              <a:rPr dirty="0" sz="2000" spc="15" b="1">
                <a:latin typeface="Calibri"/>
                <a:cs typeface="Calibri"/>
              </a:rPr>
              <a:t>m</a:t>
            </a:r>
            <a:r>
              <a:rPr dirty="0" sz="2000" spc="40" b="1">
                <a:latin typeface="Calibri"/>
                <a:cs typeface="Calibri"/>
              </a:rPr>
              <a:t>ies</a:t>
            </a:r>
            <a:r>
              <a:rPr dirty="0" sz="2000" spc="35" b="1">
                <a:latin typeface="Calibri"/>
                <a:cs typeface="Calibri"/>
              </a:rPr>
              <a:t>z</a:t>
            </a:r>
            <a:r>
              <a:rPr dirty="0" sz="2000" spc="75" b="1">
                <a:latin typeface="Calibri"/>
                <a:cs typeface="Calibri"/>
              </a:rPr>
              <a:t>c</a:t>
            </a:r>
            <a:r>
              <a:rPr dirty="0" sz="2000" spc="75" b="1">
                <a:latin typeface="Calibri"/>
                <a:cs typeface="Calibri"/>
              </a:rPr>
              <a:t>z</a:t>
            </a:r>
            <a:r>
              <a:rPr dirty="0" sz="2000" spc="20" b="1">
                <a:latin typeface="Calibri"/>
                <a:cs typeface="Calibri"/>
              </a:rPr>
              <a:t>e</a:t>
            </a:r>
            <a:r>
              <a:rPr dirty="0" sz="2000" spc="30" b="1">
                <a:latin typeface="Calibri"/>
                <a:cs typeface="Calibri"/>
              </a:rPr>
              <a:t>n</a:t>
            </a:r>
            <a:r>
              <a:rPr dirty="0" sz="2000" spc="-20" b="1">
                <a:latin typeface="Calibri"/>
                <a:cs typeface="Calibri"/>
              </a:rPr>
              <a:t>iu</a:t>
            </a:r>
            <a:r>
              <a:rPr dirty="0" sz="2000" spc="-15" b="1">
                <a:latin typeface="Calibri"/>
                <a:cs typeface="Calibri"/>
              </a:rPr>
              <a:t>,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50" b="1">
                <a:latin typeface="Calibri"/>
                <a:cs typeface="Calibri"/>
              </a:rPr>
              <a:t>k</a:t>
            </a:r>
            <a:r>
              <a:rPr dirty="0" sz="2000" spc="-80" b="1">
                <a:latin typeface="Calibri"/>
                <a:cs typeface="Calibri"/>
              </a:rPr>
              <a:t>t</a:t>
            </a:r>
            <a:r>
              <a:rPr dirty="0" sz="2000" spc="-50" b="1">
                <a:latin typeface="Calibri"/>
                <a:cs typeface="Calibri"/>
              </a:rPr>
              <a:t>ó</a:t>
            </a:r>
            <a:r>
              <a:rPr dirty="0" sz="2000" spc="25" b="1">
                <a:latin typeface="Calibri"/>
                <a:cs typeface="Calibri"/>
              </a:rPr>
              <a:t>r</a:t>
            </a:r>
            <a:r>
              <a:rPr dirty="0" sz="2000" spc="-60" b="1">
                <a:latin typeface="Calibri"/>
                <a:cs typeface="Calibri"/>
              </a:rPr>
              <a:t>ym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15" b="1">
                <a:latin typeface="Calibri"/>
                <a:cs typeface="Calibri"/>
              </a:rPr>
              <a:t>jd</a:t>
            </a:r>
            <a:r>
              <a:rPr dirty="0" sz="2000" spc="-10" b="1">
                <a:latin typeface="Calibri"/>
                <a:cs typeface="Calibri"/>
              </a:rPr>
              <a:t>u</a:t>
            </a:r>
            <a:r>
              <a:rPr dirty="0" sz="2000" spc="-10" b="1">
                <a:latin typeface="Calibri"/>
                <a:cs typeface="Calibri"/>
              </a:rPr>
              <a:t>je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40" b="1">
                <a:latin typeface="Calibri"/>
                <a:cs typeface="Calibri"/>
              </a:rPr>
              <a:t>si</a:t>
            </a:r>
            <a:r>
              <a:rPr dirty="0" sz="2000" spc="60" b="1">
                <a:latin typeface="Calibri"/>
                <a:cs typeface="Calibri"/>
              </a:rPr>
              <a:t>ę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15" b="1">
                <a:latin typeface="Calibri"/>
                <a:cs typeface="Calibri"/>
              </a:rPr>
              <a:t>u</a:t>
            </a:r>
            <a:r>
              <a:rPr dirty="0" sz="2000" spc="-45" b="1">
                <a:latin typeface="Calibri"/>
                <a:cs typeface="Calibri"/>
              </a:rPr>
              <a:t>r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35" b="1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2406" y="549147"/>
            <a:ext cx="6297295" cy="5994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ZA</a:t>
            </a:r>
            <a:r>
              <a:rPr dirty="0" sz="2000" spc="-80" b="1">
                <a:latin typeface="Arial Black"/>
                <a:cs typeface="Arial Black"/>
              </a:rPr>
              <a:t>D</a:t>
            </a:r>
            <a:r>
              <a:rPr dirty="0" sz="2000" spc="5" b="1">
                <a:latin typeface="Arial Black"/>
                <a:cs typeface="Arial Black"/>
              </a:rPr>
              <a:t>AN</a:t>
            </a:r>
            <a:r>
              <a:rPr dirty="0" sz="2000" spc="-20" b="1">
                <a:latin typeface="Arial Black"/>
                <a:cs typeface="Arial Black"/>
              </a:rPr>
              <a:t>I</a:t>
            </a:r>
            <a:r>
              <a:rPr dirty="0" sz="2000" spc="5" b="1">
                <a:latin typeface="Arial Black"/>
                <a:cs typeface="Arial Black"/>
              </a:rPr>
              <a:t>A</a:t>
            </a:r>
            <a:r>
              <a:rPr dirty="0" sz="2000" spc="-45" b="1">
                <a:latin typeface="Arial Black"/>
                <a:cs typeface="Arial Black"/>
              </a:rPr>
              <a:t> 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OMISJI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W</a:t>
            </a:r>
            <a:r>
              <a:rPr dirty="0" sz="2000" spc="-1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TRA</a:t>
            </a:r>
            <a:r>
              <a:rPr dirty="0" sz="2000" spc="-70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CIE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G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OS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spc="5" b="1">
                <a:latin typeface="Arial Black"/>
                <a:cs typeface="Arial Black"/>
              </a:rPr>
              <a:t>WA</a:t>
            </a:r>
            <a:r>
              <a:rPr dirty="0" sz="2000" spc="-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IA</a:t>
            </a:r>
            <a:endParaRPr sz="2000">
              <a:latin typeface="Arial Black"/>
              <a:cs typeface="Arial Black"/>
            </a:endParaRPr>
          </a:p>
          <a:p>
            <a:pPr marL="1993900">
              <a:lnSpc>
                <a:spcPct val="100000"/>
              </a:lnSpc>
              <a:spcBef>
                <a:spcPts val="20"/>
              </a:spcBef>
            </a:pPr>
            <a:r>
              <a:rPr dirty="0" sz="1800" spc="-5" b="1">
                <a:latin typeface="Arial Black"/>
                <a:cs typeface="Arial Black"/>
              </a:rPr>
              <a:t>(o</a:t>
            </a:r>
            <a:r>
              <a:rPr dirty="0" sz="1800" b="1">
                <a:latin typeface="Arial Black"/>
                <a:cs typeface="Arial Black"/>
              </a:rPr>
              <a:t>d</a:t>
            </a:r>
            <a:r>
              <a:rPr dirty="0" sz="1800" spc="-5" b="1">
                <a:latin typeface="Arial Black"/>
                <a:cs typeface="Arial Black"/>
              </a:rPr>
              <a:t> </a:t>
            </a:r>
            <a:r>
              <a:rPr dirty="0" sz="1800" b="1">
                <a:latin typeface="Arial Black"/>
                <a:cs typeface="Arial Black"/>
              </a:rPr>
              <a:t>god</a:t>
            </a:r>
            <a:r>
              <a:rPr dirty="0" sz="1800" spc="-1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.</a:t>
            </a:r>
            <a:r>
              <a:rPr dirty="0" sz="1800" spc="10" b="1">
                <a:latin typeface="Arial Black"/>
                <a:cs typeface="Arial Black"/>
              </a:rPr>
              <a:t> </a:t>
            </a:r>
            <a:r>
              <a:rPr dirty="0" sz="1800" b="1">
                <a:latin typeface="Arial Black"/>
                <a:cs typeface="Arial Black"/>
              </a:rPr>
              <a:t>6.00 do 22.00)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22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532" y="3717062"/>
            <a:ext cx="8437245" cy="30344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11327" y="1327277"/>
            <a:ext cx="6668134" cy="1229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2000" spc="-5">
                <a:latin typeface="Franklin Gothic Medium"/>
                <a:cs typeface="Franklin Gothic Medium"/>
              </a:rPr>
              <a:t>Sp</a:t>
            </a:r>
            <a:r>
              <a:rPr dirty="0" sz="2000" spc="-15">
                <a:latin typeface="Franklin Gothic Medium"/>
                <a:cs typeface="Franklin Gothic Medium"/>
              </a:rPr>
              <a:t>r</a:t>
            </a:r>
            <a:r>
              <a:rPr dirty="0" sz="2000" spc="-70">
                <a:latin typeface="Franklin Gothic Medium"/>
                <a:cs typeface="Franklin Gothic Medium"/>
              </a:rPr>
              <a:t>a</a:t>
            </a:r>
            <a:r>
              <a:rPr dirty="0" sz="2000" spc="-15">
                <a:latin typeface="Franklin Gothic Medium"/>
                <a:cs typeface="Franklin Gothic Medium"/>
              </a:rPr>
              <a:t>wdzić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75">
                <a:latin typeface="Franklin Gothic Medium"/>
                <a:cs typeface="Franklin Gothic Medium"/>
              </a:rPr>
              <a:t>t</a:t>
            </a:r>
            <a:r>
              <a:rPr dirty="0" sz="2000">
                <a:latin typeface="Franklin Gothic Medium"/>
                <a:cs typeface="Franklin Gothic Medium"/>
              </a:rPr>
              <a:t>ożs</a:t>
            </a:r>
            <a:r>
              <a:rPr dirty="0" sz="2000" spc="-10">
                <a:latin typeface="Franklin Gothic Medium"/>
                <a:cs typeface="Franklin Gothic Medium"/>
              </a:rPr>
              <a:t>a</a:t>
            </a:r>
            <a:r>
              <a:rPr dirty="0" sz="2000" spc="-40">
                <a:latin typeface="Franklin Gothic Medium"/>
                <a:cs typeface="Franklin Gothic Medium"/>
              </a:rPr>
              <a:t>mo</a:t>
            </a:r>
            <a:r>
              <a:rPr dirty="0" sz="2000" spc="-35">
                <a:latin typeface="Franklin Gothic Medium"/>
                <a:cs typeface="Franklin Gothic Medium"/>
              </a:rPr>
              <a:t>ś</a:t>
            </a:r>
            <a:r>
              <a:rPr dirty="0" sz="2000">
                <a:latin typeface="Franklin Gothic Medium"/>
                <a:cs typeface="Franklin Gothic Medium"/>
              </a:rPr>
              <a:t>ć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65">
                <a:latin typeface="Franklin Gothic Medium"/>
                <a:cs typeface="Franklin Gothic Medium"/>
              </a:rPr>
              <a:t>g</a:t>
            </a:r>
            <a:r>
              <a:rPr dirty="0" sz="2000" spc="-40">
                <a:latin typeface="Franklin Gothic Medium"/>
                <a:cs typeface="Franklin Gothic Medium"/>
              </a:rPr>
              <a:t>ł</a:t>
            </a:r>
            <a:r>
              <a:rPr dirty="0" sz="2000">
                <a:latin typeface="Franklin Gothic Medium"/>
                <a:cs typeface="Franklin Gothic Medium"/>
              </a:rPr>
              <a:t>o</a:t>
            </a:r>
            <a:r>
              <a:rPr dirty="0" sz="2000" spc="-10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20">
                <a:latin typeface="Franklin Gothic Medium"/>
                <a:cs typeface="Franklin Gothic Medium"/>
              </a:rPr>
              <a:t>j</a:t>
            </a:r>
            <a:r>
              <a:rPr dirty="0" sz="2000" spc="-50">
                <a:latin typeface="Franklin Gothic Medium"/>
                <a:cs typeface="Franklin Gothic Medium"/>
              </a:rPr>
              <a:t>ą</a:t>
            </a:r>
            <a:r>
              <a:rPr dirty="0" sz="2000" spc="-20">
                <a:latin typeface="Franklin Gothic Medium"/>
                <a:cs typeface="Franklin Gothic Medium"/>
              </a:rPr>
              <a:t>cego</a:t>
            </a:r>
            <a:r>
              <a:rPr dirty="0" sz="2000" spc="1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na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pod</a:t>
            </a:r>
            <a:r>
              <a:rPr dirty="0" sz="2000" spc="-10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t</a:t>
            </a:r>
            <a:r>
              <a:rPr dirty="0" sz="2000" spc="-80">
                <a:latin typeface="Franklin Gothic Medium"/>
                <a:cs typeface="Franklin Gothic Medium"/>
              </a:rPr>
              <a:t>a</a:t>
            </a:r>
            <a:r>
              <a:rPr dirty="0" sz="2000" spc="-40">
                <a:latin typeface="Franklin Gothic Medium"/>
                <a:cs typeface="Franklin Gothic Medium"/>
              </a:rPr>
              <a:t>wi</a:t>
            </a:r>
            <a:r>
              <a:rPr dirty="0" sz="2000" spc="-35">
                <a:latin typeface="Franklin Gothic Medium"/>
                <a:cs typeface="Franklin Gothic Medium"/>
              </a:rPr>
              <a:t>e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</a:t>
            </a:r>
            <a:r>
              <a:rPr dirty="0" sz="2000" spc="-3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5">
                <a:latin typeface="Franklin Gothic Medium"/>
                <a:cs typeface="Franklin Gothic Medium"/>
              </a:rPr>
              <a:t>odu</a:t>
            </a:r>
            <a:endParaRPr sz="2000">
              <a:latin typeface="Franklin Gothic Medium"/>
              <a:cs typeface="Franklin Gothic Medium"/>
            </a:endParaRPr>
          </a:p>
          <a:p>
            <a:pPr marL="299085">
              <a:lnSpc>
                <a:spcPct val="100000"/>
              </a:lnSpc>
            </a:pPr>
            <a:r>
              <a:rPr dirty="0" sz="2000" spc="-5">
                <a:latin typeface="Franklin Gothic Medium"/>
                <a:cs typeface="Franklin Gothic Medium"/>
              </a:rPr>
              <a:t>osobi</a:t>
            </a:r>
            <a:r>
              <a:rPr dirty="0" sz="2000" spc="-15">
                <a:latin typeface="Franklin Gothic Medium"/>
                <a:cs typeface="Franklin Gothic Medium"/>
              </a:rPr>
              <a:t>s</a:t>
            </a:r>
            <a:r>
              <a:rPr dirty="0" sz="2000" spc="-75">
                <a:latin typeface="Franklin Gothic Medium"/>
                <a:cs typeface="Franklin Gothic Medium"/>
              </a:rPr>
              <a:t>t</a:t>
            </a:r>
            <a:r>
              <a:rPr dirty="0" sz="2000" spc="-25">
                <a:latin typeface="Franklin Gothic Medium"/>
                <a:cs typeface="Franklin Gothic Medium"/>
              </a:rPr>
              <a:t>ego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l</a:t>
            </a:r>
            <a:r>
              <a:rPr dirty="0" sz="2000" spc="-35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b</a:t>
            </a:r>
            <a:r>
              <a:rPr dirty="0" sz="2000" spc="20">
                <a:latin typeface="Franklin Gothic Medium"/>
                <a:cs typeface="Franklin Gothic Medium"/>
              </a:rPr>
              <a:t> 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15">
                <a:latin typeface="Franklin Gothic Medium"/>
                <a:cs typeface="Franklin Gothic Medium"/>
              </a:rPr>
              <a:t>ażdego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in</a:t>
            </a:r>
            <a:r>
              <a:rPr dirty="0" sz="2000" spc="-10">
                <a:latin typeface="Franklin Gothic Medium"/>
                <a:cs typeface="Franklin Gothic Medium"/>
              </a:rPr>
              <a:t>n</a:t>
            </a:r>
            <a:r>
              <a:rPr dirty="0" sz="2000" spc="-25">
                <a:latin typeface="Franklin Gothic Medium"/>
                <a:cs typeface="Franklin Gothic Medium"/>
              </a:rPr>
              <a:t>ego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do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40">
                <a:latin typeface="Franklin Gothic Medium"/>
                <a:cs typeface="Franklin Gothic Medium"/>
              </a:rPr>
              <a:t>men</a:t>
            </a:r>
            <a:r>
              <a:rPr dirty="0" sz="2000" spc="-15">
                <a:latin typeface="Franklin Gothic Medium"/>
                <a:cs typeface="Franklin Gothic Medium"/>
              </a:rPr>
              <a:t>tu</a:t>
            </a:r>
            <a:r>
              <a:rPr dirty="0" sz="2000" spc="-35">
                <a:latin typeface="Franklin Gothic Medium"/>
                <a:cs typeface="Franklin Gothic Medium"/>
              </a:rPr>
              <a:t> </a:t>
            </a:r>
            <a:r>
              <a:rPr dirty="0" sz="2000" spc="10">
                <a:latin typeface="Franklin Gothic Medium"/>
                <a:cs typeface="Franklin Gothic Medium"/>
              </a:rPr>
              <a:t>z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85">
                <a:latin typeface="Franklin Gothic Medium"/>
                <a:cs typeface="Franklin Gothic Medium"/>
              </a:rPr>
              <a:t>f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75">
                <a:latin typeface="Franklin Gothic Medium"/>
                <a:cs typeface="Franklin Gothic Medium"/>
              </a:rPr>
              <a:t>t</a:t>
            </a:r>
            <a:r>
              <a:rPr dirty="0" sz="2000" spc="-30">
                <a:latin typeface="Franklin Gothic Medium"/>
                <a:cs typeface="Franklin Gothic Medium"/>
              </a:rPr>
              <a:t>ogra</a:t>
            </a:r>
            <a:r>
              <a:rPr dirty="0" sz="2000" spc="-15">
                <a:latin typeface="Franklin Gothic Medium"/>
                <a:cs typeface="Franklin Gothic Medium"/>
              </a:rPr>
              <a:t>f</a:t>
            </a:r>
            <a:r>
              <a:rPr dirty="0" sz="2000" spc="-20">
                <a:latin typeface="Franklin Gothic Medium"/>
                <a:cs typeface="Franklin Gothic Medium"/>
              </a:rPr>
              <a:t>i</a:t>
            </a:r>
            <a:r>
              <a:rPr dirty="0" sz="2000" spc="-50">
                <a:latin typeface="Franklin Gothic Medium"/>
                <a:cs typeface="Franklin Gothic Medium"/>
              </a:rPr>
              <a:t>ą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05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2000" spc="25">
                <a:latin typeface="Franklin Gothic Medium"/>
                <a:cs typeface="Franklin Gothic Medium"/>
              </a:rPr>
              <a:t>U</a:t>
            </a:r>
            <a:r>
              <a:rPr dirty="0" sz="2000" spc="10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t</a:t>
            </a:r>
            <a:r>
              <a:rPr dirty="0" sz="2000" spc="-45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l</a:t>
            </a:r>
            <a:r>
              <a:rPr dirty="0" sz="2000" spc="-40">
                <a:latin typeface="Franklin Gothic Medium"/>
                <a:cs typeface="Franklin Gothic Medium"/>
              </a:rPr>
              <a:t>i</a:t>
            </a:r>
            <a:r>
              <a:rPr dirty="0" sz="2000" spc="10">
                <a:latin typeface="Franklin Gothic Medium"/>
                <a:cs typeface="Franklin Gothic Medium"/>
              </a:rPr>
              <a:t>ć,</a:t>
            </a:r>
            <a:r>
              <a:rPr dirty="0" sz="2000" spc="20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gło</a:t>
            </a:r>
            <a:r>
              <a:rPr dirty="0" sz="2000" spc="-35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20">
                <a:latin typeface="Franklin Gothic Medium"/>
                <a:cs typeface="Franklin Gothic Medium"/>
              </a:rPr>
              <a:t>j</a:t>
            </a:r>
            <a:r>
              <a:rPr dirty="0" sz="2000" spc="-50">
                <a:latin typeface="Franklin Gothic Medium"/>
                <a:cs typeface="Franklin Gothic Medium"/>
              </a:rPr>
              <a:t>ą</a:t>
            </a:r>
            <a:r>
              <a:rPr dirty="0" sz="2000" spc="-30">
                <a:latin typeface="Franklin Gothic Medium"/>
                <a:cs typeface="Franklin Gothic Medium"/>
              </a:rPr>
              <a:t>cy</a:t>
            </a:r>
            <a:r>
              <a:rPr dirty="0" sz="2000" spc="1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je</a:t>
            </a:r>
            <a:r>
              <a:rPr dirty="0" sz="2000" spc="-20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t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25">
                <a:latin typeface="Franklin Gothic Medium"/>
                <a:cs typeface="Franklin Gothic Medium"/>
              </a:rPr>
              <a:t>ję</a:t>
            </a:r>
            <a:r>
              <a:rPr dirty="0" sz="2000" spc="-30">
                <a:latin typeface="Franklin Gothic Medium"/>
                <a:cs typeface="Franklin Gothic Medium"/>
              </a:rPr>
              <a:t>t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65">
                <a:latin typeface="Franklin Gothic Medium"/>
                <a:cs typeface="Franklin Gothic Medium"/>
              </a:rPr>
              <a:t>w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p</a:t>
            </a:r>
            <a:r>
              <a:rPr dirty="0" sz="2000" spc="-10">
                <a:latin typeface="Franklin Gothic Medium"/>
                <a:cs typeface="Franklin Gothic Medium"/>
              </a:rPr>
              <a:t>i</a:t>
            </a:r>
            <a:r>
              <a:rPr dirty="0" sz="2000" spc="-20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i</a:t>
            </a:r>
            <a:r>
              <a:rPr dirty="0" sz="2000" spc="-25">
                <a:latin typeface="Franklin Gothic Medium"/>
                <a:cs typeface="Franklin Gothic Medium"/>
              </a:rPr>
              <a:t>e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osób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10">
                <a:latin typeface="Franklin Gothic Medium"/>
                <a:cs typeface="Franklin Gothic Medium"/>
              </a:rPr>
              <a:t>pr</a:t>
            </a:r>
            <a:r>
              <a:rPr dirty="0" sz="2000" spc="-60">
                <a:latin typeface="Franklin Gothic Medium"/>
                <a:cs typeface="Franklin Gothic Medium"/>
              </a:rPr>
              <a:t>a</a:t>
            </a:r>
            <a:r>
              <a:rPr dirty="0" sz="2000" spc="-35">
                <a:latin typeface="Franklin Gothic Medium"/>
                <a:cs typeface="Franklin Gothic Medium"/>
              </a:rPr>
              <a:t>w</a:t>
            </a:r>
            <a:r>
              <a:rPr dirty="0" sz="2000" spc="-25">
                <a:latin typeface="Franklin Gothic Medium"/>
                <a:cs typeface="Franklin Gothic Medium"/>
              </a:rPr>
              <a:t>n</a:t>
            </a:r>
            <a:r>
              <a:rPr dirty="0" sz="2000" spc="-15">
                <a:latin typeface="Franklin Gothic Medium"/>
                <a:cs typeface="Franklin Gothic Medium"/>
              </a:rPr>
              <a:t>io</a:t>
            </a:r>
            <a:r>
              <a:rPr dirty="0" sz="2000" spc="-55">
                <a:latin typeface="Franklin Gothic Medium"/>
                <a:cs typeface="Franklin Gothic Medium"/>
              </a:rPr>
              <a:t>n</a:t>
            </a:r>
            <a:r>
              <a:rPr dirty="0" sz="2000" spc="-85">
                <a:latin typeface="Franklin Gothic Medium"/>
                <a:cs typeface="Franklin Gothic Medium"/>
              </a:rPr>
              <a:t>y</a:t>
            </a:r>
            <a:r>
              <a:rPr dirty="0" sz="2000">
                <a:latin typeface="Franklin Gothic Medium"/>
                <a:cs typeface="Franklin Gothic Medium"/>
              </a:rPr>
              <a:t>c</a:t>
            </a:r>
            <a:r>
              <a:rPr dirty="0" sz="2000" spc="5">
                <a:latin typeface="Franklin Gothic Medium"/>
                <a:cs typeface="Franklin Gothic Medium"/>
              </a:rPr>
              <a:t>h</a:t>
            </a:r>
            <a:r>
              <a:rPr dirty="0" sz="2000" spc="-35" b="1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504" y="3140951"/>
            <a:ext cx="8785225" cy="369570"/>
          </a:xfrm>
          <a:prstGeom prst="rect">
            <a:avLst/>
          </a:prstGeom>
          <a:solidFill>
            <a:srgbClr val="BEBEBE"/>
          </a:solidFill>
          <a:ln w="28575">
            <a:solidFill>
              <a:srgbClr val="9D032A"/>
            </a:solidFill>
          </a:ln>
        </p:spPr>
        <p:txBody>
          <a:bodyPr wrap="square" lIns="0" tIns="26034" rIns="0" bIns="0" rtlCol="0" vert="horz">
            <a:spAutoFit/>
          </a:bodyPr>
          <a:lstStyle/>
          <a:p>
            <a:pPr marL="76835">
              <a:lnSpc>
                <a:spcPct val="100000"/>
              </a:lnSpc>
              <a:spcBef>
                <a:spcPts val="204"/>
              </a:spcBef>
            </a:pPr>
            <a:r>
              <a:rPr dirty="0" sz="1800" spc="100" b="1">
                <a:latin typeface="Calibri"/>
                <a:cs typeface="Calibri"/>
              </a:rPr>
              <a:t>K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40" b="1">
                <a:latin typeface="Calibri"/>
                <a:cs typeface="Calibri"/>
              </a:rPr>
              <a:t>s</a:t>
            </a:r>
            <a:r>
              <a:rPr dirty="0" sz="1800" spc="30" b="1">
                <a:latin typeface="Calibri"/>
                <a:cs typeface="Calibri"/>
              </a:rPr>
              <a:t>j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-10" b="1">
                <a:latin typeface="Calibri"/>
                <a:cs typeface="Calibri"/>
              </a:rPr>
              <a:t>b</a:t>
            </a:r>
            <a:r>
              <a:rPr dirty="0" sz="1800" spc="-155" b="1">
                <a:latin typeface="Calibri"/>
                <a:cs typeface="Calibri"/>
              </a:rPr>
              <a:t>w</a:t>
            </a:r>
            <a:r>
              <a:rPr dirty="0" sz="1800" spc="-20" b="1">
                <a:latin typeface="Calibri"/>
                <a:cs typeface="Calibri"/>
              </a:rPr>
              <a:t>od</a:t>
            </a:r>
            <a:r>
              <a:rPr dirty="0" sz="1800" spc="-45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135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n</a:t>
            </a:r>
            <a:r>
              <a:rPr dirty="0" sz="1800" spc="20" b="1">
                <a:latin typeface="Calibri"/>
                <a:cs typeface="Calibri"/>
              </a:rPr>
              <a:t>a</a:t>
            </a:r>
            <a:r>
              <a:rPr dirty="0" sz="1800" spc="65" b="1">
                <a:latin typeface="Calibri"/>
                <a:cs typeface="Calibri"/>
              </a:rPr>
              <a:t>cz</a:t>
            </a:r>
            <a:r>
              <a:rPr dirty="0" sz="1800" spc="-15" b="1">
                <a:latin typeface="Calibri"/>
                <a:cs typeface="Calibri"/>
              </a:rPr>
              <a:t>o</a:t>
            </a:r>
            <a:r>
              <a:rPr dirty="0" sz="1800" spc="-25" b="1">
                <a:latin typeface="Calibri"/>
                <a:cs typeface="Calibri"/>
              </a:rPr>
              <a:t>n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s</a:t>
            </a:r>
            <a:r>
              <a:rPr dirty="0" sz="1800" spc="25" b="1">
                <a:latin typeface="Calibri"/>
                <a:cs typeface="Calibri"/>
              </a:rPr>
              <a:t>o</a:t>
            </a:r>
            <a:r>
              <a:rPr dirty="0" sz="1800" spc="-155" b="1">
                <a:latin typeface="Calibri"/>
                <a:cs typeface="Calibri"/>
              </a:rPr>
              <a:t>w</a:t>
            </a:r>
            <a:r>
              <a:rPr dirty="0" sz="1800" spc="50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-5" b="1">
                <a:latin typeface="Calibri"/>
                <a:cs typeface="Calibri"/>
              </a:rPr>
              <a:t>r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15" b="1">
                <a:latin typeface="Calibri"/>
                <a:cs typeface="Calibri"/>
              </a:rPr>
              <a:t>spon</a:t>
            </a:r>
            <a:r>
              <a:rPr dirty="0" sz="1800" spc="25" b="1">
                <a:latin typeface="Calibri"/>
                <a:cs typeface="Calibri"/>
              </a:rPr>
              <a:t>d</a:t>
            </a:r>
            <a:r>
              <a:rPr dirty="0" sz="1800" spc="2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5" b="1">
                <a:latin typeface="Calibri"/>
                <a:cs typeface="Calibri"/>
              </a:rPr>
              <a:t>cyjnego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sp</a:t>
            </a:r>
            <a:r>
              <a:rPr dirty="0" sz="1800" spc="-10">
                <a:latin typeface="Franklin Gothic Medium"/>
                <a:cs typeface="Franklin Gothic Medium"/>
              </a:rPr>
              <a:t>r</a:t>
            </a:r>
            <a:r>
              <a:rPr dirty="0" sz="1800" spc="-7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wd</a:t>
            </a:r>
            <a:r>
              <a:rPr dirty="0" sz="1800" spc="-10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ją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pon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d</a:t>
            </a:r>
            <a:r>
              <a:rPr dirty="0" sz="1800" spc="-40">
                <a:latin typeface="Franklin Gothic Medium"/>
                <a:cs typeface="Franklin Gothic Medium"/>
              </a:rPr>
              <a:t>t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645652" y="6100753"/>
            <a:ext cx="498297" cy="635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904355" y="1412747"/>
            <a:ext cx="2132203" cy="1584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683993" y="3501009"/>
            <a:ext cx="257175" cy="1512570"/>
          </a:xfrm>
          <a:custGeom>
            <a:avLst/>
            <a:gdLst/>
            <a:ahLst/>
            <a:cxnLst/>
            <a:rect l="l" t="t" r="r" b="b"/>
            <a:pathLst>
              <a:path w="257175" h="1512570">
                <a:moveTo>
                  <a:pt x="24701" y="1255779"/>
                </a:moveTo>
                <a:lnTo>
                  <a:pt x="13983" y="1259458"/>
                </a:lnTo>
                <a:lnTo>
                  <a:pt x="5464" y="1267017"/>
                </a:lnTo>
                <a:lnTo>
                  <a:pt x="696" y="1276873"/>
                </a:lnTo>
                <a:lnTo>
                  <a:pt x="0" y="1287801"/>
                </a:lnTo>
                <a:lnTo>
                  <a:pt x="3696" y="1298574"/>
                </a:lnTo>
                <a:lnTo>
                  <a:pt x="128410" y="1512315"/>
                </a:lnTo>
                <a:lnTo>
                  <a:pt x="161500" y="1455546"/>
                </a:lnTo>
                <a:lnTo>
                  <a:pt x="99835" y="1455546"/>
                </a:lnTo>
                <a:lnTo>
                  <a:pt x="99708" y="1349814"/>
                </a:lnTo>
                <a:lnTo>
                  <a:pt x="52972" y="1269745"/>
                </a:lnTo>
                <a:lnTo>
                  <a:pt x="45469" y="1261280"/>
                </a:lnTo>
                <a:lnTo>
                  <a:pt x="35621" y="1256506"/>
                </a:lnTo>
                <a:lnTo>
                  <a:pt x="24701" y="1255779"/>
                </a:lnTo>
                <a:close/>
              </a:path>
              <a:path w="257175" h="1512570">
                <a:moveTo>
                  <a:pt x="99835" y="1350031"/>
                </a:moveTo>
                <a:lnTo>
                  <a:pt x="99835" y="1455546"/>
                </a:lnTo>
                <a:lnTo>
                  <a:pt x="156985" y="1455546"/>
                </a:lnTo>
                <a:lnTo>
                  <a:pt x="156985" y="1441195"/>
                </a:lnTo>
                <a:lnTo>
                  <a:pt x="103645" y="1441195"/>
                </a:lnTo>
                <a:lnTo>
                  <a:pt x="128347" y="1398877"/>
                </a:lnTo>
                <a:lnTo>
                  <a:pt x="99835" y="1350031"/>
                </a:lnTo>
                <a:close/>
              </a:path>
              <a:path w="257175" h="1512570">
                <a:moveTo>
                  <a:pt x="232046" y="1255779"/>
                </a:moveTo>
                <a:lnTo>
                  <a:pt x="221089" y="1256506"/>
                </a:lnTo>
                <a:lnTo>
                  <a:pt x="211226" y="1261280"/>
                </a:lnTo>
                <a:lnTo>
                  <a:pt x="203721" y="1269745"/>
                </a:lnTo>
                <a:lnTo>
                  <a:pt x="156985" y="1349814"/>
                </a:lnTo>
                <a:lnTo>
                  <a:pt x="156985" y="1455546"/>
                </a:lnTo>
                <a:lnTo>
                  <a:pt x="161500" y="1455546"/>
                </a:lnTo>
                <a:lnTo>
                  <a:pt x="252997" y="1298574"/>
                </a:lnTo>
                <a:lnTo>
                  <a:pt x="256696" y="1287801"/>
                </a:lnTo>
                <a:lnTo>
                  <a:pt x="256014" y="1276873"/>
                </a:lnTo>
                <a:lnTo>
                  <a:pt x="251283" y="1267017"/>
                </a:lnTo>
                <a:lnTo>
                  <a:pt x="242837" y="1259458"/>
                </a:lnTo>
                <a:lnTo>
                  <a:pt x="232046" y="1255779"/>
                </a:lnTo>
                <a:close/>
              </a:path>
              <a:path w="257175" h="1512570">
                <a:moveTo>
                  <a:pt x="128347" y="1398877"/>
                </a:moveTo>
                <a:lnTo>
                  <a:pt x="103645" y="1441195"/>
                </a:lnTo>
                <a:lnTo>
                  <a:pt x="153048" y="1441195"/>
                </a:lnTo>
                <a:lnTo>
                  <a:pt x="128347" y="1398877"/>
                </a:lnTo>
                <a:close/>
              </a:path>
              <a:path w="257175" h="1512570">
                <a:moveTo>
                  <a:pt x="156985" y="1349814"/>
                </a:moveTo>
                <a:lnTo>
                  <a:pt x="128347" y="1398877"/>
                </a:lnTo>
                <a:lnTo>
                  <a:pt x="153048" y="1441195"/>
                </a:lnTo>
                <a:lnTo>
                  <a:pt x="156985" y="1441195"/>
                </a:lnTo>
                <a:lnTo>
                  <a:pt x="156985" y="1349814"/>
                </a:lnTo>
                <a:close/>
              </a:path>
              <a:path w="257175" h="1512570">
                <a:moveTo>
                  <a:pt x="156985" y="0"/>
                </a:moveTo>
                <a:lnTo>
                  <a:pt x="99835" y="0"/>
                </a:lnTo>
                <a:lnTo>
                  <a:pt x="99835" y="1350031"/>
                </a:lnTo>
                <a:lnTo>
                  <a:pt x="128347" y="1398877"/>
                </a:lnTo>
                <a:lnTo>
                  <a:pt x="156858" y="1350031"/>
                </a:lnTo>
                <a:lnTo>
                  <a:pt x="156985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983918" y="3630980"/>
            <a:ext cx="553720" cy="379095"/>
          </a:xfrm>
          <a:prstGeom prst="rect">
            <a:avLst/>
          </a:prstGeom>
          <a:solidFill>
            <a:srgbClr val="9D032A"/>
          </a:solidFill>
        </p:spPr>
        <p:txBody>
          <a:bodyPr wrap="square" lIns="0" tIns="45085" rIns="0" bIns="0" rtlCol="0" vert="horz">
            <a:spAutoFit/>
          </a:bodyPr>
          <a:lstStyle/>
          <a:p>
            <a:pPr marL="97155">
              <a:lnSpc>
                <a:spcPct val="100000"/>
              </a:lnSpc>
              <a:spcBef>
                <a:spcPts val="355"/>
              </a:spcBef>
            </a:pP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11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4126" rIns="0" bIns="0" rtlCol="0" vert="horz">
            <a:spAutoFit/>
          </a:bodyPr>
          <a:lstStyle/>
          <a:p>
            <a:pPr marL="2858135">
              <a:lnSpc>
                <a:spcPct val="100000"/>
              </a:lnSpc>
            </a:pPr>
            <a:r>
              <a:rPr dirty="0" sz="2000" spc="5" b="1">
                <a:latin typeface="Arial Black"/>
                <a:cs typeface="Arial Black"/>
              </a:rPr>
              <a:t>CZYNN</a:t>
            </a:r>
            <a:r>
              <a:rPr dirty="0" sz="2000" spc="-1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Ś</a:t>
            </a:r>
            <a:r>
              <a:rPr dirty="0" sz="2000" spc="-5" b="1">
                <a:latin typeface="Arial Black"/>
                <a:cs typeface="Arial Black"/>
              </a:rPr>
              <a:t>C</a:t>
            </a:r>
            <a:r>
              <a:rPr dirty="0" sz="2000" b="1">
                <a:latin typeface="Arial Black"/>
                <a:cs typeface="Arial Black"/>
              </a:rPr>
              <a:t>I</a:t>
            </a:r>
            <a:endParaRPr sz="2000">
              <a:latin typeface="Arial Black"/>
              <a:cs typeface="Arial Black"/>
            </a:endParaRPr>
          </a:p>
          <a:p>
            <a:pPr marL="1529080">
              <a:lnSpc>
                <a:spcPct val="100000"/>
              </a:lnSpc>
              <a:spcBef>
                <a:spcPts val="305"/>
              </a:spcBef>
            </a:pPr>
            <a:r>
              <a:rPr dirty="0" sz="1800" b="1">
                <a:latin typeface="Arial Black"/>
                <a:cs typeface="Arial Black"/>
              </a:rPr>
              <a:t>(pr</a:t>
            </a:r>
            <a:r>
              <a:rPr dirty="0" sz="1800" spc="-2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ed</a:t>
            </a:r>
            <a:r>
              <a:rPr dirty="0" sz="1800" spc="-15" b="1">
                <a:latin typeface="Arial Black"/>
                <a:cs typeface="Arial Black"/>
              </a:rPr>
              <a:t> </a:t>
            </a:r>
            <a:r>
              <a:rPr dirty="0" sz="1800" b="1">
                <a:latin typeface="Arial Black"/>
                <a:cs typeface="Arial Black"/>
              </a:rPr>
              <a:t>w</a:t>
            </a:r>
            <a:r>
              <a:rPr dirty="0" sz="1800" spc="-30" b="1">
                <a:latin typeface="Arial Black"/>
                <a:cs typeface="Arial Black"/>
              </a:rPr>
              <a:t>y</a:t>
            </a:r>
            <a:r>
              <a:rPr dirty="0" sz="1800" b="1">
                <a:latin typeface="Arial Black"/>
                <a:cs typeface="Arial Black"/>
              </a:rPr>
              <a:t>daniem</a:t>
            </a:r>
            <a:r>
              <a:rPr dirty="0" sz="1800" spc="-15" b="1">
                <a:latin typeface="Arial Black"/>
                <a:cs typeface="Arial Black"/>
              </a:rPr>
              <a:t> </a:t>
            </a:r>
            <a:r>
              <a:rPr dirty="0" sz="1800" b="1">
                <a:latin typeface="Arial Black"/>
                <a:cs typeface="Arial Black"/>
              </a:rPr>
              <a:t>ka</a:t>
            </a:r>
            <a:r>
              <a:rPr dirty="0" sz="1800" spc="85" b="1">
                <a:latin typeface="Arial Black"/>
                <a:cs typeface="Arial Black"/>
              </a:rPr>
              <a:t>r</a:t>
            </a:r>
            <a:r>
              <a:rPr dirty="0" sz="1800" b="1">
                <a:latin typeface="Arial Black"/>
                <a:cs typeface="Arial Black"/>
              </a:rPr>
              <a:t>ty</a:t>
            </a:r>
            <a:r>
              <a:rPr dirty="0" sz="1800" spc="5" b="1">
                <a:latin typeface="Arial Black"/>
                <a:cs typeface="Arial Black"/>
              </a:rPr>
              <a:t> </a:t>
            </a:r>
            <a:r>
              <a:rPr dirty="0" sz="1800" b="1">
                <a:latin typeface="Arial Black"/>
                <a:cs typeface="Arial Black"/>
              </a:rPr>
              <a:t>do głos</a:t>
            </a:r>
            <a:r>
              <a:rPr dirty="0" sz="1800" spc="-35" b="1">
                <a:latin typeface="Arial Black"/>
                <a:cs typeface="Arial Black"/>
              </a:rPr>
              <a:t>o</a:t>
            </a:r>
            <a:r>
              <a:rPr dirty="0" sz="1800" spc="-20" b="1">
                <a:latin typeface="Arial Black"/>
                <a:cs typeface="Arial Black"/>
              </a:rPr>
              <a:t>w</a:t>
            </a:r>
            <a:r>
              <a:rPr dirty="0" sz="1800" b="1">
                <a:latin typeface="Arial Black"/>
                <a:cs typeface="Arial Black"/>
              </a:rPr>
              <a:t>ania)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23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334" y="1544573"/>
            <a:ext cx="2368550" cy="4819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27685" algn="l"/>
              </a:tabLst>
            </a:pPr>
            <a:r>
              <a:rPr dirty="0" sz="3100" spc="125" b="1">
                <a:latin typeface="Calibri"/>
                <a:cs typeface="Calibri"/>
              </a:rPr>
              <a:t>1</a:t>
            </a:r>
            <a:r>
              <a:rPr dirty="0" sz="3100" spc="65" b="1">
                <a:latin typeface="Calibri"/>
                <a:cs typeface="Calibri"/>
              </a:rPr>
              <a:t>.</a:t>
            </a:r>
            <a:r>
              <a:rPr dirty="0" sz="3100" b="1">
                <a:latin typeface="Calibri"/>
                <a:cs typeface="Calibri"/>
              </a:rPr>
              <a:t>	</a:t>
            </a:r>
            <a:r>
              <a:rPr dirty="0" sz="3100" spc="-135" b="1">
                <a:latin typeface="Calibri"/>
                <a:cs typeface="Calibri"/>
              </a:rPr>
              <a:t>O</a:t>
            </a:r>
            <a:r>
              <a:rPr dirty="0" sz="3100" spc="300" b="1">
                <a:latin typeface="Calibri"/>
                <a:cs typeface="Calibri"/>
              </a:rPr>
              <a:t>S</a:t>
            </a:r>
            <a:r>
              <a:rPr dirty="0" sz="3100" spc="-135" b="1">
                <a:latin typeface="Calibri"/>
                <a:cs typeface="Calibri"/>
              </a:rPr>
              <a:t>O</a:t>
            </a:r>
            <a:r>
              <a:rPr dirty="0" sz="3100" spc="140" b="1">
                <a:latin typeface="Calibri"/>
                <a:cs typeface="Calibri"/>
              </a:rPr>
              <a:t>B</a:t>
            </a:r>
            <a:r>
              <a:rPr dirty="0" sz="3100" spc="90" b="1">
                <a:latin typeface="Calibri"/>
                <a:cs typeface="Calibri"/>
              </a:rPr>
              <a:t>IŚC</a:t>
            </a:r>
            <a:r>
              <a:rPr dirty="0" sz="3100" spc="60" b="1">
                <a:latin typeface="Calibri"/>
                <a:cs typeface="Calibri"/>
              </a:rPr>
              <a:t>I</a:t>
            </a:r>
            <a:r>
              <a:rPr dirty="0" sz="3100" spc="180" b="1">
                <a:latin typeface="Calibri"/>
                <a:cs typeface="Calibri"/>
              </a:rPr>
              <a:t>E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6334" y="2050541"/>
            <a:ext cx="6762115" cy="41827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84885" indent="-457200">
              <a:lnSpc>
                <a:spcPct val="100000"/>
              </a:lnSpc>
              <a:buFont typeface="Franklin Gothic Medium"/>
              <a:buChar char="-"/>
              <a:tabLst>
                <a:tab pos="985519" algn="l"/>
              </a:tabLst>
            </a:pPr>
            <a:r>
              <a:rPr dirty="0" sz="1900" spc="-15">
                <a:latin typeface="Franklin Gothic Medium"/>
                <a:cs typeface="Franklin Gothic Medium"/>
              </a:rPr>
              <a:t>d</a:t>
            </a:r>
            <a:r>
              <a:rPr dirty="0" sz="1900" spc="-45">
                <a:latin typeface="Franklin Gothic Medium"/>
                <a:cs typeface="Franklin Gothic Medium"/>
              </a:rPr>
              <a:t>o</a:t>
            </a:r>
            <a:r>
              <a:rPr dirty="0" sz="1900" spc="-30">
                <a:latin typeface="Franklin Gothic Medium"/>
                <a:cs typeface="Franklin Gothic Medium"/>
              </a:rPr>
              <a:t>wód</a:t>
            </a:r>
            <a:r>
              <a:rPr dirty="0" sz="1900" spc="10">
                <a:latin typeface="Franklin Gothic Medium"/>
                <a:cs typeface="Franklin Gothic Medium"/>
              </a:rPr>
              <a:t> </a:t>
            </a:r>
            <a:r>
              <a:rPr dirty="0" sz="1900" spc="-10">
                <a:latin typeface="Franklin Gothic Medium"/>
                <a:cs typeface="Franklin Gothic Medium"/>
              </a:rPr>
              <a:t>os</a:t>
            </a:r>
            <a:r>
              <a:rPr dirty="0" sz="1900" spc="-20">
                <a:latin typeface="Franklin Gothic Medium"/>
                <a:cs typeface="Franklin Gothic Medium"/>
              </a:rPr>
              <a:t>o</a:t>
            </a:r>
            <a:r>
              <a:rPr dirty="0" sz="1900" spc="-25">
                <a:latin typeface="Franklin Gothic Medium"/>
                <a:cs typeface="Franklin Gothic Medium"/>
              </a:rPr>
              <a:t>bisty</a:t>
            </a:r>
            <a:endParaRPr sz="1900">
              <a:latin typeface="Franklin Gothic Medium"/>
              <a:cs typeface="Franklin Gothic Medium"/>
            </a:endParaRPr>
          </a:p>
          <a:p>
            <a:pPr marL="984885" indent="-457200">
              <a:lnSpc>
                <a:spcPct val="100000"/>
              </a:lnSpc>
              <a:spcBef>
                <a:spcPts val="229"/>
              </a:spcBef>
              <a:buFont typeface="Franklin Gothic Medium"/>
              <a:buChar char="-"/>
              <a:tabLst>
                <a:tab pos="985519" algn="l"/>
              </a:tabLst>
            </a:pPr>
            <a:r>
              <a:rPr dirty="0" sz="1900" spc="-10">
                <a:latin typeface="Franklin Gothic Medium"/>
                <a:cs typeface="Franklin Gothic Medium"/>
              </a:rPr>
              <a:t>in</a:t>
            </a:r>
            <a:r>
              <a:rPr dirty="0" sz="1900" spc="-50">
                <a:latin typeface="Franklin Gothic Medium"/>
                <a:cs typeface="Franklin Gothic Medium"/>
              </a:rPr>
              <a:t>n</a:t>
            </a:r>
            <a:r>
              <a:rPr dirty="0" sz="1900" spc="-55">
                <a:latin typeface="Franklin Gothic Medium"/>
                <a:cs typeface="Franklin Gothic Medium"/>
              </a:rPr>
              <a:t>y</a:t>
            </a:r>
            <a:r>
              <a:rPr dirty="0" sz="1900" spc="-20">
                <a:latin typeface="Franklin Gothic Medium"/>
                <a:cs typeface="Franklin Gothic Medium"/>
              </a:rPr>
              <a:t> </a:t>
            </a:r>
            <a:r>
              <a:rPr dirty="0" sz="1900" spc="-10">
                <a:latin typeface="Franklin Gothic Medium"/>
                <a:cs typeface="Franklin Gothic Medium"/>
              </a:rPr>
              <a:t>d</a:t>
            </a:r>
            <a:r>
              <a:rPr dirty="0" sz="1900" spc="-20">
                <a:latin typeface="Franklin Gothic Medium"/>
                <a:cs typeface="Franklin Gothic Medium"/>
              </a:rPr>
              <a:t>o</a:t>
            </a:r>
            <a:r>
              <a:rPr dirty="0" sz="1900" spc="-114">
                <a:latin typeface="Franklin Gothic Medium"/>
                <a:cs typeface="Franklin Gothic Medium"/>
              </a:rPr>
              <a:t>k</a:t>
            </a:r>
            <a:r>
              <a:rPr dirty="0" sz="1900" spc="-55">
                <a:latin typeface="Franklin Gothic Medium"/>
                <a:cs typeface="Franklin Gothic Medium"/>
              </a:rPr>
              <a:t>um</a:t>
            </a:r>
            <a:r>
              <a:rPr dirty="0" sz="1900" spc="-15">
                <a:latin typeface="Franklin Gothic Medium"/>
                <a:cs typeface="Franklin Gothic Medium"/>
              </a:rPr>
              <a:t>ent</a:t>
            </a:r>
            <a:r>
              <a:rPr dirty="0" sz="1900" spc="5">
                <a:latin typeface="Franklin Gothic Medium"/>
                <a:cs typeface="Franklin Gothic Medium"/>
              </a:rPr>
              <a:t> </a:t>
            </a:r>
            <a:r>
              <a:rPr dirty="0" sz="1900" spc="-55">
                <a:latin typeface="Franklin Gothic Medium"/>
                <a:cs typeface="Franklin Gothic Medium"/>
              </a:rPr>
              <a:t>t</a:t>
            </a:r>
            <a:r>
              <a:rPr dirty="0" sz="1900">
                <a:latin typeface="Franklin Gothic Medium"/>
                <a:cs typeface="Franklin Gothic Medium"/>
              </a:rPr>
              <a:t>oż</a:t>
            </a:r>
            <a:r>
              <a:rPr dirty="0" sz="1900" spc="-10">
                <a:latin typeface="Franklin Gothic Medium"/>
                <a:cs typeface="Franklin Gothic Medium"/>
              </a:rPr>
              <a:t>s</a:t>
            </a:r>
            <a:r>
              <a:rPr dirty="0" sz="1900" spc="-70">
                <a:latin typeface="Franklin Gothic Medium"/>
                <a:cs typeface="Franklin Gothic Medium"/>
              </a:rPr>
              <a:t>am</a:t>
            </a:r>
            <a:r>
              <a:rPr dirty="0" sz="1900">
                <a:latin typeface="Franklin Gothic Medium"/>
                <a:cs typeface="Franklin Gothic Medium"/>
              </a:rPr>
              <a:t>o</a:t>
            </a:r>
            <a:r>
              <a:rPr dirty="0" sz="1900" spc="-10">
                <a:latin typeface="Franklin Gothic Medium"/>
                <a:cs typeface="Franklin Gothic Medium"/>
              </a:rPr>
              <a:t>ś</a:t>
            </a:r>
            <a:r>
              <a:rPr dirty="0" sz="1900" spc="-20">
                <a:latin typeface="Franklin Gothic Medium"/>
                <a:cs typeface="Franklin Gothic Medium"/>
              </a:rPr>
              <a:t>ci</a:t>
            </a:r>
            <a:r>
              <a:rPr dirty="0" sz="1900" spc="10">
                <a:latin typeface="Franklin Gothic Medium"/>
                <a:cs typeface="Franklin Gothic Medium"/>
              </a:rPr>
              <a:t> </a:t>
            </a:r>
            <a:r>
              <a:rPr dirty="0" sz="1900" spc="5">
                <a:latin typeface="Franklin Gothic Medium"/>
                <a:cs typeface="Franklin Gothic Medium"/>
              </a:rPr>
              <a:t>z</a:t>
            </a:r>
            <a:r>
              <a:rPr dirty="0" sz="1900">
                <a:latin typeface="Franklin Gothic Medium"/>
                <a:cs typeface="Franklin Gothic Medium"/>
              </a:rPr>
              <a:t> </a:t>
            </a:r>
            <a:r>
              <a:rPr dirty="0" sz="1900" spc="-90">
                <a:latin typeface="Franklin Gothic Medium"/>
                <a:cs typeface="Franklin Gothic Medium"/>
              </a:rPr>
              <a:t>f</a:t>
            </a:r>
            <a:r>
              <a:rPr dirty="0" sz="1900" spc="-40">
                <a:latin typeface="Franklin Gothic Medium"/>
                <a:cs typeface="Franklin Gothic Medium"/>
              </a:rPr>
              <a:t>o</a:t>
            </a:r>
            <a:r>
              <a:rPr dirty="0" sz="1900" spc="-55">
                <a:latin typeface="Franklin Gothic Medium"/>
                <a:cs typeface="Franklin Gothic Medium"/>
              </a:rPr>
              <a:t>t</a:t>
            </a:r>
            <a:r>
              <a:rPr dirty="0" sz="1900" spc="-30">
                <a:latin typeface="Franklin Gothic Medium"/>
                <a:cs typeface="Franklin Gothic Medium"/>
              </a:rPr>
              <a:t>ogra</a:t>
            </a:r>
            <a:r>
              <a:rPr dirty="0" sz="1900" spc="-15">
                <a:latin typeface="Franklin Gothic Medium"/>
                <a:cs typeface="Franklin Gothic Medium"/>
              </a:rPr>
              <a:t>f</a:t>
            </a:r>
            <a:r>
              <a:rPr dirty="0" sz="1900" spc="-30">
                <a:latin typeface="Franklin Gothic Medium"/>
                <a:cs typeface="Franklin Gothic Medium"/>
              </a:rPr>
              <a:t>ią</a:t>
            </a:r>
            <a:endParaRPr sz="1900">
              <a:latin typeface="Franklin Gothic Medium"/>
              <a:cs typeface="Franklin Gothic Medium"/>
            </a:endParaRPr>
          </a:p>
          <a:p>
            <a:pPr marL="1010919">
              <a:lnSpc>
                <a:spcPct val="100000"/>
              </a:lnSpc>
              <a:spcBef>
                <a:spcPts val="225"/>
              </a:spcBef>
            </a:pPr>
            <a:r>
              <a:rPr dirty="0" sz="1900" spc="5" i="1">
                <a:latin typeface="Franklin Gothic Medium"/>
                <a:cs typeface="Franklin Gothic Medium"/>
              </a:rPr>
              <a:t>(</a:t>
            </a:r>
            <a:r>
              <a:rPr dirty="0" sz="1900" spc="-15" i="1">
                <a:latin typeface="Franklin Gothic Medium"/>
                <a:cs typeface="Franklin Gothic Medium"/>
              </a:rPr>
              <a:t>n</a:t>
            </a:r>
            <a:r>
              <a:rPr dirty="0" sz="1900" spc="10" i="1">
                <a:latin typeface="Franklin Gothic Medium"/>
                <a:cs typeface="Franklin Gothic Medium"/>
              </a:rPr>
              <a:t>p.</a:t>
            </a:r>
            <a:r>
              <a:rPr dirty="0" sz="1900" spc="-15" i="1">
                <a:latin typeface="Franklin Gothic Medium"/>
                <a:cs typeface="Franklin Gothic Medium"/>
              </a:rPr>
              <a:t> </a:t>
            </a:r>
            <a:r>
              <a:rPr dirty="0" sz="1900" i="1">
                <a:latin typeface="Franklin Gothic Medium"/>
                <a:cs typeface="Franklin Gothic Medium"/>
              </a:rPr>
              <a:t>p</a:t>
            </a:r>
            <a:r>
              <a:rPr dirty="0" sz="1900" spc="5" i="1">
                <a:latin typeface="Franklin Gothic Medium"/>
                <a:cs typeface="Franklin Gothic Medium"/>
              </a:rPr>
              <a:t>a</a:t>
            </a:r>
            <a:r>
              <a:rPr dirty="0" sz="1900" spc="-5" i="1">
                <a:latin typeface="Franklin Gothic Medium"/>
                <a:cs typeface="Franklin Gothic Medium"/>
              </a:rPr>
              <a:t>szpo</a:t>
            </a:r>
            <a:r>
              <a:rPr dirty="0" sz="1900" spc="50" i="1">
                <a:latin typeface="Franklin Gothic Medium"/>
                <a:cs typeface="Franklin Gothic Medium"/>
              </a:rPr>
              <a:t>r</a:t>
            </a:r>
            <a:r>
              <a:rPr dirty="0" sz="1900" spc="-40" i="1">
                <a:latin typeface="Franklin Gothic Medium"/>
                <a:cs typeface="Franklin Gothic Medium"/>
              </a:rPr>
              <a:t>t</a:t>
            </a:r>
            <a:r>
              <a:rPr dirty="0" sz="1900" spc="15" i="1">
                <a:latin typeface="Franklin Gothic Medium"/>
                <a:cs typeface="Franklin Gothic Medium"/>
              </a:rPr>
              <a:t>,</a:t>
            </a:r>
            <a:r>
              <a:rPr dirty="0" sz="1900" spc="-5" i="1">
                <a:latin typeface="Franklin Gothic Medium"/>
                <a:cs typeface="Franklin Gothic Medium"/>
              </a:rPr>
              <a:t> </a:t>
            </a:r>
            <a:r>
              <a:rPr dirty="0" sz="1900" spc="-30" i="1">
                <a:latin typeface="Franklin Gothic Medium"/>
                <a:cs typeface="Franklin Gothic Medium"/>
              </a:rPr>
              <a:t>książecz</a:t>
            </a:r>
            <a:r>
              <a:rPr dirty="0" sz="1900" spc="-70" i="1">
                <a:latin typeface="Franklin Gothic Medium"/>
                <a:cs typeface="Franklin Gothic Medium"/>
              </a:rPr>
              <a:t>k</a:t>
            </a:r>
            <a:r>
              <a:rPr dirty="0" sz="1900" spc="-5" i="1">
                <a:latin typeface="Franklin Gothic Medium"/>
                <a:cs typeface="Franklin Gothic Medium"/>
              </a:rPr>
              <a:t>a</a:t>
            </a:r>
            <a:r>
              <a:rPr dirty="0" sz="1900" spc="15" i="1">
                <a:latin typeface="Franklin Gothic Medium"/>
                <a:cs typeface="Franklin Gothic Medium"/>
              </a:rPr>
              <a:t> </a:t>
            </a:r>
            <a:r>
              <a:rPr dirty="0" sz="1900" spc="-5" i="1">
                <a:latin typeface="Franklin Gothic Medium"/>
                <a:cs typeface="Franklin Gothic Medium"/>
              </a:rPr>
              <a:t>ubezpieczeni</a:t>
            </a:r>
            <a:r>
              <a:rPr dirty="0" sz="1900" spc="-35" i="1">
                <a:latin typeface="Franklin Gothic Medium"/>
                <a:cs typeface="Franklin Gothic Medium"/>
              </a:rPr>
              <a:t>o</a:t>
            </a:r>
            <a:r>
              <a:rPr dirty="0" sz="1900" spc="-75" i="1">
                <a:latin typeface="Franklin Gothic Medium"/>
                <a:cs typeface="Franklin Gothic Medium"/>
              </a:rPr>
              <a:t>w</a:t>
            </a:r>
            <a:r>
              <a:rPr dirty="0" sz="1900" spc="5" i="1">
                <a:latin typeface="Franklin Gothic Medium"/>
                <a:cs typeface="Franklin Gothic Medium"/>
              </a:rPr>
              <a:t>a,</a:t>
            </a:r>
            <a:r>
              <a:rPr dirty="0" sz="1900" spc="10" i="1">
                <a:latin typeface="Franklin Gothic Medium"/>
                <a:cs typeface="Franklin Gothic Medium"/>
              </a:rPr>
              <a:t> </a:t>
            </a:r>
            <a:r>
              <a:rPr dirty="0" sz="1900" spc="-5" i="1">
                <a:latin typeface="Franklin Gothic Medium"/>
                <a:cs typeface="Franklin Gothic Medium"/>
              </a:rPr>
              <a:t>p</a:t>
            </a:r>
            <a:r>
              <a:rPr dirty="0" sz="1900" i="1">
                <a:latin typeface="Franklin Gothic Medium"/>
                <a:cs typeface="Franklin Gothic Medium"/>
              </a:rPr>
              <a:t>r</a:t>
            </a:r>
            <a:r>
              <a:rPr dirty="0" sz="1900" spc="-40" i="1">
                <a:latin typeface="Franklin Gothic Medium"/>
                <a:cs typeface="Franklin Gothic Medium"/>
              </a:rPr>
              <a:t>a</a:t>
            </a:r>
            <a:r>
              <a:rPr dirty="0" sz="1900" spc="-90" i="1">
                <a:latin typeface="Franklin Gothic Medium"/>
                <a:cs typeface="Franklin Gothic Medium"/>
              </a:rPr>
              <a:t>w</a:t>
            </a:r>
            <a:r>
              <a:rPr dirty="0" sz="1900" spc="-10" i="1">
                <a:latin typeface="Franklin Gothic Medium"/>
                <a:cs typeface="Franklin Gothic Medium"/>
              </a:rPr>
              <a:t>o</a:t>
            </a:r>
            <a:r>
              <a:rPr dirty="0" sz="1900" spc="-15" i="1">
                <a:latin typeface="Franklin Gothic Medium"/>
                <a:cs typeface="Franklin Gothic Medium"/>
              </a:rPr>
              <a:t> </a:t>
            </a:r>
            <a:r>
              <a:rPr dirty="0" sz="1900" spc="-20" i="1">
                <a:latin typeface="Franklin Gothic Medium"/>
                <a:cs typeface="Franklin Gothic Medium"/>
              </a:rPr>
              <a:t>jazdy)</a:t>
            </a:r>
            <a:endParaRPr sz="1900">
              <a:latin typeface="Franklin Gothic Medium"/>
              <a:cs typeface="Franklin Gothic Medium"/>
            </a:endParaRPr>
          </a:p>
          <a:p>
            <a:pPr marL="527685" indent="-514984">
              <a:lnSpc>
                <a:spcPct val="100000"/>
              </a:lnSpc>
              <a:spcBef>
                <a:spcPts val="1655"/>
              </a:spcBef>
              <a:buFont typeface="Calibri"/>
              <a:buAutoNum type="arabicPeriod" startAt="2"/>
              <a:tabLst>
                <a:tab pos="528320" algn="l"/>
              </a:tabLst>
            </a:pPr>
            <a:r>
              <a:rPr dirty="0" sz="3100" spc="85" b="1">
                <a:latin typeface="Calibri"/>
                <a:cs typeface="Calibri"/>
              </a:rPr>
              <a:t>P</a:t>
            </a:r>
            <a:r>
              <a:rPr dirty="0" sz="3100" spc="155" b="1">
                <a:latin typeface="Calibri"/>
                <a:cs typeface="Calibri"/>
              </a:rPr>
              <a:t>R</a:t>
            </a:r>
            <a:r>
              <a:rPr dirty="0" sz="3100" spc="155" b="1">
                <a:latin typeface="Calibri"/>
                <a:cs typeface="Calibri"/>
              </a:rPr>
              <a:t>Z</a:t>
            </a:r>
            <a:r>
              <a:rPr dirty="0" sz="3100" spc="165" b="1">
                <a:latin typeface="Calibri"/>
                <a:cs typeface="Calibri"/>
              </a:rPr>
              <a:t>E</a:t>
            </a:r>
            <a:r>
              <a:rPr dirty="0" sz="3100" spc="130" b="1">
                <a:latin typeface="Calibri"/>
                <a:cs typeface="Calibri"/>
              </a:rPr>
              <a:t>Z</a:t>
            </a:r>
            <a:r>
              <a:rPr dirty="0" sz="3100" spc="50" b="1">
                <a:latin typeface="Calibri"/>
                <a:cs typeface="Calibri"/>
              </a:rPr>
              <a:t> </a:t>
            </a:r>
            <a:r>
              <a:rPr dirty="0" sz="3100" spc="85" b="1">
                <a:latin typeface="Calibri"/>
                <a:cs typeface="Calibri"/>
              </a:rPr>
              <a:t>P</a:t>
            </a:r>
            <a:r>
              <a:rPr dirty="0" sz="3100" spc="190" b="1">
                <a:latin typeface="Calibri"/>
                <a:cs typeface="Calibri"/>
              </a:rPr>
              <a:t>E</a:t>
            </a:r>
            <a:r>
              <a:rPr dirty="0" sz="3100" spc="175" b="1">
                <a:latin typeface="Calibri"/>
                <a:cs typeface="Calibri"/>
              </a:rPr>
              <a:t>Ł</a:t>
            </a:r>
            <a:r>
              <a:rPr dirty="0" sz="3100" spc="0" b="1">
                <a:latin typeface="Calibri"/>
                <a:cs typeface="Calibri"/>
              </a:rPr>
              <a:t>N</a:t>
            </a:r>
            <a:r>
              <a:rPr dirty="0" sz="3100" spc="-135" b="1">
                <a:latin typeface="Calibri"/>
                <a:cs typeface="Calibri"/>
              </a:rPr>
              <a:t>O</a:t>
            </a:r>
            <a:r>
              <a:rPr dirty="0" sz="3100" spc="-200" b="1">
                <a:latin typeface="Calibri"/>
                <a:cs typeface="Calibri"/>
              </a:rPr>
              <a:t>M</a:t>
            </a:r>
            <a:r>
              <a:rPr dirty="0" sz="3100" spc="-135" b="1">
                <a:latin typeface="Calibri"/>
                <a:cs typeface="Calibri"/>
              </a:rPr>
              <a:t>O</a:t>
            </a:r>
            <a:r>
              <a:rPr dirty="0" sz="3100" spc="60" b="1">
                <a:latin typeface="Calibri"/>
                <a:cs typeface="Calibri"/>
              </a:rPr>
              <a:t>C</a:t>
            </a:r>
            <a:r>
              <a:rPr dirty="0" sz="3100" spc="80" b="1">
                <a:latin typeface="Calibri"/>
                <a:cs typeface="Calibri"/>
              </a:rPr>
              <a:t>N</a:t>
            </a:r>
            <a:r>
              <a:rPr dirty="0" sz="3100" spc="-10" b="1">
                <a:latin typeface="Calibri"/>
                <a:cs typeface="Calibri"/>
              </a:rPr>
              <a:t>IKA</a:t>
            </a:r>
            <a:endParaRPr sz="3100">
              <a:latin typeface="Calibri"/>
              <a:cs typeface="Calibri"/>
            </a:endParaRPr>
          </a:p>
          <a:p>
            <a:pPr lvl="1" marL="673735" indent="-120014">
              <a:lnSpc>
                <a:spcPct val="100000"/>
              </a:lnSpc>
              <a:spcBef>
                <a:spcPts val="265"/>
              </a:spcBef>
              <a:buFont typeface="Calibri"/>
              <a:buChar char="-"/>
              <a:tabLst>
                <a:tab pos="674370" algn="l"/>
              </a:tabLst>
            </a:pPr>
            <a:r>
              <a:rPr dirty="0" sz="1900" spc="-10">
                <a:latin typeface="Franklin Gothic Medium"/>
                <a:cs typeface="Franklin Gothic Medium"/>
              </a:rPr>
              <a:t>d</a:t>
            </a:r>
            <a:r>
              <a:rPr dirty="0" sz="1900" spc="-20">
                <a:latin typeface="Franklin Gothic Medium"/>
                <a:cs typeface="Franklin Gothic Medium"/>
              </a:rPr>
              <a:t>o</a:t>
            </a:r>
            <a:r>
              <a:rPr dirty="0" sz="1900" spc="-114">
                <a:latin typeface="Franklin Gothic Medium"/>
                <a:cs typeface="Franklin Gothic Medium"/>
              </a:rPr>
              <a:t>k</a:t>
            </a:r>
            <a:r>
              <a:rPr dirty="0" sz="1900" spc="-55">
                <a:latin typeface="Franklin Gothic Medium"/>
                <a:cs typeface="Franklin Gothic Medium"/>
              </a:rPr>
              <a:t>um</a:t>
            </a:r>
            <a:r>
              <a:rPr dirty="0" sz="1900" spc="-15">
                <a:latin typeface="Franklin Gothic Medium"/>
                <a:cs typeface="Franklin Gothic Medium"/>
              </a:rPr>
              <a:t>ent</a:t>
            </a:r>
            <a:r>
              <a:rPr dirty="0" sz="1900" spc="5">
                <a:latin typeface="Franklin Gothic Medium"/>
                <a:cs typeface="Franklin Gothic Medium"/>
              </a:rPr>
              <a:t> </a:t>
            </a:r>
            <a:r>
              <a:rPr dirty="0" sz="1900" spc="-55">
                <a:latin typeface="Franklin Gothic Medium"/>
                <a:cs typeface="Franklin Gothic Medium"/>
              </a:rPr>
              <a:t>t</a:t>
            </a:r>
            <a:r>
              <a:rPr dirty="0" sz="1900">
                <a:latin typeface="Franklin Gothic Medium"/>
                <a:cs typeface="Franklin Gothic Medium"/>
              </a:rPr>
              <a:t>oż</a:t>
            </a:r>
            <a:r>
              <a:rPr dirty="0" sz="1900" spc="-10">
                <a:latin typeface="Franklin Gothic Medium"/>
                <a:cs typeface="Franklin Gothic Medium"/>
              </a:rPr>
              <a:t>s</a:t>
            </a:r>
            <a:r>
              <a:rPr dirty="0" sz="1900" spc="-70">
                <a:latin typeface="Franklin Gothic Medium"/>
                <a:cs typeface="Franklin Gothic Medium"/>
              </a:rPr>
              <a:t>am</a:t>
            </a:r>
            <a:r>
              <a:rPr dirty="0" sz="1900">
                <a:latin typeface="Franklin Gothic Medium"/>
                <a:cs typeface="Franklin Gothic Medium"/>
              </a:rPr>
              <a:t>o</a:t>
            </a:r>
            <a:r>
              <a:rPr dirty="0" sz="1900" spc="-10">
                <a:latin typeface="Franklin Gothic Medium"/>
                <a:cs typeface="Franklin Gothic Medium"/>
              </a:rPr>
              <a:t>ś</a:t>
            </a:r>
            <a:r>
              <a:rPr dirty="0" sz="1900" spc="-20">
                <a:latin typeface="Franklin Gothic Medium"/>
                <a:cs typeface="Franklin Gothic Medium"/>
              </a:rPr>
              <a:t>ci</a:t>
            </a:r>
            <a:r>
              <a:rPr dirty="0" sz="1900" spc="10">
                <a:latin typeface="Franklin Gothic Medium"/>
                <a:cs typeface="Franklin Gothic Medium"/>
              </a:rPr>
              <a:t> </a:t>
            </a:r>
            <a:r>
              <a:rPr dirty="0" sz="1900" spc="-25">
                <a:latin typeface="Franklin Gothic Medium"/>
                <a:cs typeface="Franklin Gothic Medium"/>
              </a:rPr>
              <a:t>p</a:t>
            </a:r>
            <a:r>
              <a:rPr dirty="0" sz="1900" spc="-35">
                <a:latin typeface="Franklin Gothic Medium"/>
                <a:cs typeface="Franklin Gothic Medium"/>
              </a:rPr>
              <a:t>e</a:t>
            </a:r>
            <a:r>
              <a:rPr dirty="0" sz="1900" spc="-30">
                <a:latin typeface="Franklin Gothic Medium"/>
                <a:cs typeface="Franklin Gothic Medium"/>
              </a:rPr>
              <a:t>ł</a:t>
            </a:r>
            <a:r>
              <a:rPr dirty="0" sz="1900" spc="-25">
                <a:latin typeface="Franklin Gothic Medium"/>
                <a:cs typeface="Franklin Gothic Medium"/>
              </a:rPr>
              <a:t>nomocn</a:t>
            </a:r>
            <a:r>
              <a:rPr dirty="0" sz="1900" spc="-30">
                <a:latin typeface="Franklin Gothic Medium"/>
                <a:cs typeface="Franklin Gothic Medium"/>
              </a:rPr>
              <a:t>i</a:t>
            </a:r>
            <a:r>
              <a:rPr dirty="0" sz="1900" spc="-85">
                <a:latin typeface="Franklin Gothic Medium"/>
                <a:cs typeface="Franklin Gothic Medium"/>
              </a:rPr>
              <a:t>k</a:t>
            </a:r>
            <a:r>
              <a:rPr dirty="0" sz="1900" spc="-25">
                <a:latin typeface="Franklin Gothic Medium"/>
                <a:cs typeface="Franklin Gothic Medium"/>
              </a:rPr>
              <a:t>a</a:t>
            </a:r>
            <a:endParaRPr sz="1900">
              <a:latin typeface="Franklin Gothic Medium"/>
              <a:cs typeface="Franklin Gothic Medium"/>
            </a:endParaRPr>
          </a:p>
          <a:p>
            <a:pPr lvl="1" marL="673735" indent="-120014">
              <a:lnSpc>
                <a:spcPct val="100000"/>
              </a:lnSpc>
              <a:spcBef>
                <a:spcPts val="225"/>
              </a:spcBef>
              <a:buFont typeface="Calibri"/>
              <a:buChar char="-"/>
              <a:tabLst>
                <a:tab pos="674370" algn="l"/>
              </a:tabLst>
            </a:pPr>
            <a:r>
              <a:rPr dirty="0" sz="1900" spc="-40">
                <a:latin typeface="Franklin Gothic Medium"/>
                <a:cs typeface="Franklin Gothic Medium"/>
              </a:rPr>
              <a:t>akt</a:t>
            </a:r>
            <a:r>
              <a:rPr dirty="0" sz="1900" spc="-5">
                <a:latin typeface="Franklin Gothic Medium"/>
                <a:cs typeface="Franklin Gothic Medium"/>
              </a:rPr>
              <a:t> </a:t>
            </a:r>
            <a:r>
              <a:rPr dirty="0" sz="1900" spc="-10">
                <a:latin typeface="Franklin Gothic Medium"/>
                <a:cs typeface="Franklin Gothic Medium"/>
              </a:rPr>
              <a:t>p</a:t>
            </a:r>
            <a:r>
              <a:rPr dirty="0" sz="1900" spc="-20">
                <a:latin typeface="Franklin Gothic Medium"/>
                <a:cs typeface="Franklin Gothic Medium"/>
              </a:rPr>
              <a:t>e</a:t>
            </a:r>
            <a:r>
              <a:rPr dirty="0" sz="1900" spc="-30">
                <a:latin typeface="Franklin Gothic Medium"/>
                <a:cs typeface="Franklin Gothic Medium"/>
              </a:rPr>
              <a:t>łnomoc</a:t>
            </a:r>
            <a:r>
              <a:rPr dirty="0" sz="1900" spc="-25">
                <a:latin typeface="Franklin Gothic Medium"/>
                <a:cs typeface="Franklin Gothic Medium"/>
              </a:rPr>
              <a:t>n</a:t>
            </a:r>
            <a:r>
              <a:rPr dirty="0" sz="1900" spc="-25">
                <a:latin typeface="Franklin Gothic Medium"/>
                <a:cs typeface="Franklin Gothic Medium"/>
              </a:rPr>
              <a:t>ict</a:t>
            </a:r>
            <a:r>
              <a:rPr dirty="0" sz="1900" spc="-95">
                <a:latin typeface="Franklin Gothic Medium"/>
                <a:cs typeface="Franklin Gothic Medium"/>
              </a:rPr>
              <a:t>w</a:t>
            </a:r>
            <a:r>
              <a:rPr dirty="0" sz="1900" spc="-25">
                <a:latin typeface="Franklin Gothic Medium"/>
                <a:cs typeface="Franklin Gothic Medium"/>
              </a:rPr>
              <a:t>a</a:t>
            </a:r>
            <a:endParaRPr sz="1900">
              <a:latin typeface="Franklin Gothic Medium"/>
              <a:cs typeface="Franklin Gothic Medium"/>
            </a:endParaRPr>
          </a:p>
          <a:p>
            <a:pPr lvl="1">
              <a:lnSpc>
                <a:spcPct val="100000"/>
              </a:lnSpc>
              <a:buFont typeface="Calibri"/>
              <a:buChar char="-"/>
            </a:pPr>
            <a:endParaRPr sz="19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44"/>
              </a:spcBef>
              <a:buFont typeface="Calibri"/>
              <a:buChar char="-"/>
            </a:pPr>
            <a:endParaRPr sz="1800">
              <a:latin typeface="Times New Roman"/>
              <a:cs typeface="Times New Roman"/>
            </a:endParaRPr>
          </a:p>
          <a:p>
            <a:pPr marL="527685" indent="-514984">
              <a:lnSpc>
                <a:spcPct val="100000"/>
              </a:lnSpc>
              <a:buAutoNum type="arabicPeriod" startAt="2"/>
              <a:tabLst>
                <a:tab pos="528320" algn="l"/>
              </a:tabLst>
            </a:pPr>
            <a:r>
              <a:rPr dirty="0" sz="3100" spc="140" b="1">
                <a:latin typeface="Calibri"/>
                <a:cs typeface="Calibri"/>
              </a:rPr>
              <a:t>K</a:t>
            </a:r>
            <a:r>
              <a:rPr dirty="0" sz="3100" spc="-140" b="1">
                <a:latin typeface="Calibri"/>
                <a:cs typeface="Calibri"/>
              </a:rPr>
              <a:t>O</a:t>
            </a:r>
            <a:r>
              <a:rPr dirty="0" sz="3100" spc="180" b="1">
                <a:latin typeface="Calibri"/>
                <a:cs typeface="Calibri"/>
              </a:rPr>
              <a:t>R</a:t>
            </a:r>
            <a:r>
              <a:rPr dirty="0" sz="3100" spc="165" b="1">
                <a:latin typeface="Calibri"/>
                <a:cs typeface="Calibri"/>
              </a:rPr>
              <a:t>E</a:t>
            </a:r>
            <a:r>
              <a:rPr dirty="0" sz="3100" spc="300" b="1">
                <a:latin typeface="Calibri"/>
                <a:cs typeface="Calibri"/>
              </a:rPr>
              <a:t>S</a:t>
            </a:r>
            <a:r>
              <a:rPr dirty="0" sz="3100" spc="-30" b="1">
                <a:latin typeface="Calibri"/>
                <a:cs typeface="Calibri"/>
              </a:rPr>
              <a:t>PO</a:t>
            </a:r>
            <a:r>
              <a:rPr dirty="0" sz="3100" spc="-20" b="1">
                <a:latin typeface="Calibri"/>
                <a:cs typeface="Calibri"/>
              </a:rPr>
              <a:t>N</a:t>
            </a:r>
            <a:r>
              <a:rPr dirty="0" sz="3100" spc="55" b="1">
                <a:latin typeface="Calibri"/>
                <a:cs typeface="Calibri"/>
              </a:rPr>
              <a:t>D</a:t>
            </a:r>
            <a:r>
              <a:rPr dirty="0" sz="3100" spc="75" b="1">
                <a:latin typeface="Calibri"/>
                <a:cs typeface="Calibri"/>
              </a:rPr>
              <a:t>E</a:t>
            </a:r>
            <a:r>
              <a:rPr dirty="0" sz="3100" spc="105" b="1">
                <a:latin typeface="Calibri"/>
                <a:cs typeface="Calibri"/>
              </a:rPr>
              <a:t>N</a:t>
            </a:r>
            <a:r>
              <a:rPr dirty="0" sz="3100" spc="55" b="1">
                <a:latin typeface="Calibri"/>
                <a:cs typeface="Calibri"/>
              </a:rPr>
              <a:t>C</a:t>
            </a:r>
            <a:r>
              <a:rPr dirty="0" sz="3100" spc="65" b="1">
                <a:latin typeface="Calibri"/>
                <a:cs typeface="Calibri"/>
              </a:rPr>
              <a:t>Y</a:t>
            </a:r>
            <a:r>
              <a:rPr dirty="0" sz="3100" spc="40" b="1">
                <a:latin typeface="Calibri"/>
                <a:cs typeface="Calibri"/>
              </a:rPr>
              <a:t>J</a:t>
            </a:r>
            <a:r>
              <a:rPr dirty="0" sz="3100" spc="85" b="1">
                <a:latin typeface="Calibri"/>
                <a:cs typeface="Calibri"/>
              </a:rPr>
              <a:t>N</a:t>
            </a:r>
            <a:r>
              <a:rPr dirty="0" sz="3100" spc="65" b="1">
                <a:latin typeface="Calibri"/>
                <a:cs typeface="Calibri"/>
              </a:rPr>
              <a:t>IE</a:t>
            </a:r>
            <a:endParaRPr sz="3100">
              <a:latin typeface="Calibri"/>
              <a:cs typeface="Calibri"/>
            </a:endParaRPr>
          </a:p>
          <a:p>
            <a:pPr lvl="1" marL="678180" marR="827405" indent="-124460">
              <a:lnSpc>
                <a:spcPts val="2050"/>
              </a:lnSpc>
              <a:spcBef>
                <a:spcPts val="520"/>
              </a:spcBef>
              <a:buFont typeface="Calibri"/>
              <a:buChar char="-"/>
              <a:tabLst>
                <a:tab pos="675640" algn="l"/>
              </a:tabLst>
            </a:pPr>
            <a:r>
              <a:rPr dirty="0" sz="1900" spc="-35">
                <a:latin typeface="Franklin Gothic Medium"/>
                <a:cs typeface="Franklin Gothic Medium"/>
              </a:rPr>
              <a:t>t</a:t>
            </a:r>
            <a:r>
              <a:rPr dirty="0" sz="1900" spc="-45">
                <a:latin typeface="Franklin Gothic Medium"/>
                <a:cs typeface="Franklin Gothic Medium"/>
              </a:rPr>
              <a:t>y</a:t>
            </a:r>
            <a:r>
              <a:rPr dirty="0" sz="1900" spc="-30">
                <a:latin typeface="Franklin Gothic Medium"/>
                <a:cs typeface="Franklin Gothic Medium"/>
              </a:rPr>
              <a:t>l</a:t>
            </a:r>
            <a:r>
              <a:rPr dirty="0" sz="1900" spc="-110">
                <a:latin typeface="Franklin Gothic Medium"/>
                <a:cs typeface="Franklin Gothic Medium"/>
              </a:rPr>
              <a:t>k</a:t>
            </a:r>
            <a:r>
              <a:rPr dirty="0" sz="1900" spc="-20">
                <a:latin typeface="Franklin Gothic Medium"/>
                <a:cs typeface="Franklin Gothic Medium"/>
              </a:rPr>
              <a:t>o</a:t>
            </a:r>
            <a:r>
              <a:rPr dirty="0" sz="1900" spc="-10">
                <a:latin typeface="Franklin Gothic Medium"/>
                <a:cs typeface="Franklin Gothic Medium"/>
              </a:rPr>
              <a:t> </a:t>
            </a:r>
            <a:r>
              <a:rPr dirty="0" sz="1900" spc="-105">
                <a:latin typeface="Franklin Gothic Medium"/>
                <a:cs typeface="Franklin Gothic Medium"/>
              </a:rPr>
              <a:t>k</a:t>
            </a:r>
            <a:r>
              <a:rPr dirty="0" sz="1900" spc="-30">
                <a:latin typeface="Franklin Gothic Medium"/>
                <a:cs typeface="Franklin Gothic Medium"/>
              </a:rPr>
              <a:t>omisj</a:t>
            </a:r>
            <a:r>
              <a:rPr dirty="0" sz="1900" spc="-45">
                <a:latin typeface="Franklin Gothic Medium"/>
                <a:cs typeface="Franklin Gothic Medium"/>
              </a:rPr>
              <a:t>e</a:t>
            </a:r>
            <a:r>
              <a:rPr dirty="0" sz="1900" spc="15">
                <a:latin typeface="Franklin Gothic Medium"/>
                <a:cs typeface="Franklin Gothic Medium"/>
              </a:rPr>
              <a:t>,</a:t>
            </a:r>
            <a:r>
              <a:rPr dirty="0" sz="1900" spc="30">
                <a:latin typeface="Franklin Gothic Medium"/>
                <a:cs typeface="Franklin Gothic Medium"/>
              </a:rPr>
              <a:t> </a:t>
            </a:r>
            <a:r>
              <a:rPr dirty="0" sz="1900" spc="-25">
                <a:latin typeface="Franklin Gothic Medium"/>
                <a:cs typeface="Franklin Gothic Medium"/>
              </a:rPr>
              <a:t>które</a:t>
            </a:r>
            <a:r>
              <a:rPr dirty="0" sz="1900" spc="-5">
                <a:latin typeface="Franklin Gothic Medium"/>
                <a:cs typeface="Franklin Gothic Medium"/>
              </a:rPr>
              <a:t> </a:t>
            </a:r>
            <a:r>
              <a:rPr dirty="0" sz="1900" spc="-85">
                <a:latin typeface="Franklin Gothic Medium"/>
                <a:cs typeface="Franklin Gothic Medium"/>
              </a:rPr>
              <a:t>m</a:t>
            </a:r>
            <a:r>
              <a:rPr dirty="0" sz="1900" spc="-50">
                <a:latin typeface="Franklin Gothic Medium"/>
                <a:cs typeface="Franklin Gothic Medium"/>
              </a:rPr>
              <a:t>a</a:t>
            </a:r>
            <a:r>
              <a:rPr dirty="0" sz="1900" spc="-30">
                <a:latin typeface="Franklin Gothic Medium"/>
                <a:cs typeface="Franklin Gothic Medium"/>
              </a:rPr>
              <a:t>ją</a:t>
            </a:r>
            <a:r>
              <a:rPr dirty="0" sz="1900" spc="-5">
                <a:latin typeface="Franklin Gothic Medium"/>
                <a:cs typeface="Franklin Gothic Medium"/>
              </a:rPr>
              <a:t> </a:t>
            </a:r>
            <a:r>
              <a:rPr dirty="0" sz="1900" spc="5">
                <a:latin typeface="Franklin Gothic Medium"/>
                <a:cs typeface="Franklin Gothic Medium"/>
              </a:rPr>
              <a:t>s</a:t>
            </a:r>
            <a:r>
              <a:rPr dirty="0" sz="1900" spc="-15">
                <a:latin typeface="Franklin Gothic Medium"/>
                <a:cs typeface="Franklin Gothic Medium"/>
              </a:rPr>
              <a:t>i</a:t>
            </a:r>
            <a:r>
              <a:rPr dirty="0" sz="1900" spc="-40">
                <a:latin typeface="Franklin Gothic Medium"/>
                <a:cs typeface="Franklin Gothic Medium"/>
              </a:rPr>
              <a:t>e</a:t>
            </a:r>
            <a:r>
              <a:rPr dirty="0" sz="1900" spc="-10">
                <a:latin typeface="Franklin Gothic Medium"/>
                <a:cs typeface="Franklin Gothic Medium"/>
              </a:rPr>
              <a:t>dzi</a:t>
            </a:r>
            <a:r>
              <a:rPr dirty="0" sz="1900" spc="-35">
                <a:latin typeface="Franklin Gothic Medium"/>
                <a:cs typeface="Franklin Gothic Medium"/>
              </a:rPr>
              <a:t>b</a:t>
            </a:r>
            <a:r>
              <a:rPr dirty="0" sz="1900" spc="-55">
                <a:latin typeface="Franklin Gothic Medium"/>
                <a:cs typeface="Franklin Gothic Medium"/>
              </a:rPr>
              <a:t>y</a:t>
            </a:r>
            <a:r>
              <a:rPr dirty="0" sz="1900" spc="30">
                <a:latin typeface="Franklin Gothic Medium"/>
                <a:cs typeface="Franklin Gothic Medium"/>
              </a:rPr>
              <a:t> </a:t>
            </a:r>
            <a:r>
              <a:rPr dirty="0" sz="1900" spc="-70">
                <a:latin typeface="Franklin Gothic Medium"/>
                <a:cs typeface="Franklin Gothic Medium"/>
              </a:rPr>
              <a:t>w</a:t>
            </a:r>
            <a:r>
              <a:rPr dirty="0" sz="1900" spc="-5">
                <a:latin typeface="Franklin Gothic Medium"/>
                <a:cs typeface="Franklin Gothic Medium"/>
              </a:rPr>
              <a:t> </a:t>
            </a:r>
            <a:r>
              <a:rPr dirty="0" sz="1900" spc="-40">
                <a:latin typeface="Franklin Gothic Medium"/>
                <a:cs typeface="Franklin Gothic Medium"/>
              </a:rPr>
              <a:t>l</a:t>
            </a:r>
            <a:r>
              <a:rPr dirty="0" sz="1900" spc="-40">
                <a:latin typeface="Franklin Gothic Medium"/>
                <a:cs typeface="Franklin Gothic Medium"/>
              </a:rPr>
              <a:t>o</a:t>
            </a:r>
            <a:r>
              <a:rPr dirty="0" sz="1900" spc="-65">
                <a:latin typeface="Franklin Gothic Medium"/>
                <a:cs typeface="Franklin Gothic Medium"/>
              </a:rPr>
              <a:t>k</a:t>
            </a:r>
            <a:r>
              <a:rPr dirty="0" sz="1900" spc="-30">
                <a:latin typeface="Franklin Gothic Medium"/>
                <a:cs typeface="Franklin Gothic Medium"/>
              </a:rPr>
              <a:t>ala</a:t>
            </a:r>
            <a:r>
              <a:rPr dirty="0" sz="1900" spc="-5">
                <a:latin typeface="Franklin Gothic Medium"/>
                <a:cs typeface="Franklin Gothic Medium"/>
              </a:rPr>
              <a:t>ch</a:t>
            </a:r>
            <a:r>
              <a:rPr dirty="0" sz="1900" spc="-5">
                <a:latin typeface="Franklin Gothic Medium"/>
                <a:cs typeface="Franklin Gothic Medium"/>
              </a:rPr>
              <a:t> </a:t>
            </a:r>
            <a:r>
              <a:rPr dirty="0" sz="1900" spc="-5">
                <a:latin typeface="Franklin Gothic Medium"/>
                <a:cs typeface="Franklin Gothic Medium"/>
              </a:rPr>
              <a:t>do</a:t>
            </a:r>
            <a:r>
              <a:rPr dirty="0" sz="1900" spc="-15">
                <a:latin typeface="Franklin Gothic Medium"/>
                <a:cs typeface="Franklin Gothic Medium"/>
              </a:rPr>
              <a:t>s</a:t>
            </a:r>
            <a:r>
              <a:rPr dirty="0" sz="1900" spc="-55">
                <a:latin typeface="Franklin Gothic Medium"/>
                <a:cs typeface="Franklin Gothic Medium"/>
              </a:rPr>
              <a:t>t</a:t>
            </a:r>
            <a:r>
              <a:rPr dirty="0" sz="1900" spc="-10">
                <a:latin typeface="Franklin Gothic Medium"/>
                <a:cs typeface="Franklin Gothic Medium"/>
              </a:rPr>
              <a:t>os</a:t>
            </a:r>
            <a:r>
              <a:rPr dirty="0" sz="1900" spc="-45">
                <a:latin typeface="Franklin Gothic Medium"/>
                <a:cs typeface="Franklin Gothic Medium"/>
              </a:rPr>
              <a:t>o</a:t>
            </a:r>
            <a:r>
              <a:rPr dirty="0" sz="1900" spc="-95">
                <a:latin typeface="Franklin Gothic Medium"/>
                <a:cs typeface="Franklin Gothic Medium"/>
              </a:rPr>
              <a:t>w</a:t>
            </a:r>
            <a:r>
              <a:rPr dirty="0" sz="1900" spc="-15">
                <a:latin typeface="Franklin Gothic Medium"/>
                <a:cs typeface="Franklin Gothic Medium"/>
              </a:rPr>
              <a:t>a</a:t>
            </a:r>
            <a:r>
              <a:rPr dirty="0" sz="1900" spc="-45">
                <a:latin typeface="Franklin Gothic Medium"/>
                <a:cs typeface="Franklin Gothic Medium"/>
              </a:rPr>
              <a:t>n</a:t>
            </a:r>
            <a:r>
              <a:rPr dirty="0" sz="1900" spc="-75">
                <a:latin typeface="Franklin Gothic Medium"/>
                <a:cs typeface="Franklin Gothic Medium"/>
              </a:rPr>
              <a:t>y</a:t>
            </a:r>
            <a:r>
              <a:rPr dirty="0" sz="1900" spc="-5">
                <a:latin typeface="Franklin Gothic Medium"/>
                <a:cs typeface="Franklin Gothic Medium"/>
              </a:rPr>
              <a:t>ch</a:t>
            </a:r>
            <a:r>
              <a:rPr dirty="0" sz="1900" spc="25">
                <a:latin typeface="Franklin Gothic Medium"/>
                <a:cs typeface="Franklin Gothic Medium"/>
              </a:rPr>
              <a:t> </a:t>
            </a:r>
            <a:r>
              <a:rPr dirty="0" sz="1900" spc="-15">
                <a:latin typeface="Franklin Gothic Medium"/>
                <a:cs typeface="Franklin Gothic Medium"/>
              </a:rPr>
              <a:t>do</a:t>
            </a:r>
            <a:r>
              <a:rPr dirty="0" sz="1900" spc="-5">
                <a:latin typeface="Franklin Gothic Medium"/>
                <a:cs typeface="Franklin Gothic Medium"/>
              </a:rPr>
              <a:t> </a:t>
            </a:r>
            <a:r>
              <a:rPr dirty="0" sz="1900" spc="-20">
                <a:latin typeface="Franklin Gothic Medium"/>
                <a:cs typeface="Franklin Gothic Medium"/>
              </a:rPr>
              <a:t>p</a:t>
            </a:r>
            <a:r>
              <a:rPr dirty="0" sz="1900" spc="-40">
                <a:latin typeface="Franklin Gothic Medium"/>
                <a:cs typeface="Franklin Gothic Medium"/>
              </a:rPr>
              <a:t>o</a:t>
            </a:r>
            <a:r>
              <a:rPr dirty="0" sz="1900" spc="-20">
                <a:latin typeface="Franklin Gothic Medium"/>
                <a:cs typeface="Franklin Gothic Medium"/>
              </a:rPr>
              <a:t>t</a:t>
            </a:r>
            <a:r>
              <a:rPr dirty="0" sz="1900" spc="-10">
                <a:latin typeface="Franklin Gothic Medium"/>
                <a:cs typeface="Franklin Gothic Medium"/>
              </a:rPr>
              <a:t>r</a:t>
            </a:r>
            <a:r>
              <a:rPr dirty="0" sz="1900" spc="-5">
                <a:latin typeface="Franklin Gothic Medium"/>
                <a:cs typeface="Franklin Gothic Medium"/>
              </a:rPr>
              <a:t>zeb</a:t>
            </a:r>
            <a:r>
              <a:rPr dirty="0" sz="1900">
                <a:latin typeface="Franklin Gothic Medium"/>
                <a:cs typeface="Franklin Gothic Medium"/>
              </a:rPr>
              <a:t> </a:t>
            </a:r>
            <a:r>
              <a:rPr dirty="0" sz="1900" spc="-10">
                <a:latin typeface="Franklin Gothic Medium"/>
                <a:cs typeface="Franklin Gothic Medium"/>
              </a:rPr>
              <a:t>os</a:t>
            </a:r>
            <a:r>
              <a:rPr dirty="0" sz="1900" spc="-20">
                <a:latin typeface="Franklin Gothic Medium"/>
                <a:cs typeface="Franklin Gothic Medium"/>
              </a:rPr>
              <a:t>ó</a:t>
            </a:r>
            <a:r>
              <a:rPr dirty="0" sz="1900" spc="-10">
                <a:latin typeface="Franklin Gothic Medium"/>
                <a:cs typeface="Franklin Gothic Medium"/>
              </a:rPr>
              <a:t>b</a:t>
            </a:r>
            <a:r>
              <a:rPr dirty="0" sz="1900" spc="25">
                <a:latin typeface="Franklin Gothic Medium"/>
                <a:cs typeface="Franklin Gothic Medium"/>
              </a:rPr>
              <a:t> </a:t>
            </a:r>
            <a:r>
              <a:rPr dirty="0" sz="1900" spc="-15">
                <a:latin typeface="Franklin Gothic Medium"/>
                <a:cs typeface="Franklin Gothic Medium"/>
              </a:rPr>
              <a:t>nie</a:t>
            </a:r>
            <a:r>
              <a:rPr dirty="0" sz="1900" spc="-30">
                <a:latin typeface="Franklin Gothic Medium"/>
                <a:cs typeface="Franklin Gothic Medium"/>
              </a:rPr>
              <a:t>p</a:t>
            </a:r>
            <a:r>
              <a:rPr dirty="0" sz="1900" spc="-35">
                <a:latin typeface="Franklin Gothic Medium"/>
                <a:cs typeface="Franklin Gothic Medium"/>
              </a:rPr>
              <a:t>e</a:t>
            </a:r>
            <a:r>
              <a:rPr dirty="0" sz="1900" spc="-30">
                <a:latin typeface="Franklin Gothic Medium"/>
                <a:cs typeface="Franklin Gothic Medium"/>
              </a:rPr>
              <a:t>ł</a:t>
            </a:r>
            <a:r>
              <a:rPr dirty="0" sz="1900" spc="-5">
                <a:latin typeface="Franklin Gothic Medium"/>
                <a:cs typeface="Franklin Gothic Medium"/>
              </a:rPr>
              <a:t>nos</a:t>
            </a:r>
            <a:r>
              <a:rPr dirty="0" sz="1900" spc="-15">
                <a:latin typeface="Franklin Gothic Medium"/>
                <a:cs typeface="Franklin Gothic Medium"/>
              </a:rPr>
              <a:t>p</a:t>
            </a:r>
            <a:r>
              <a:rPr dirty="0" sz="1900" spc="-15">
                <a:latin typeface="Franklin Gothic Medium"/>
                <a:cs typeface="Franklin Gothic Medium"/>
              </a:rPr>
              <a:t>r</a:t>
            </a:r>
            <a:r>
              <a:rPr dirty="0" sz="1900" spc="-55">
                <a:latin typeface="Franklin Gothic Medium"/>
                <a:cs typeface="Franklin Gothic Medium"/>
              </a:rPr>
              <a:t>a</a:t>
            </a:r>
            <a:r>
              <a:rPr dirty="0" sz="1900" spc="-40">
                <a:latin typeface="Franklin Gothic Medium"/>
                <a:cs typeface="Franklin Gothic Medium"/>
              </a:rPr>
              <a:t>w</a:t>
            </a:r>
            <a:r>
              <a:rPr dirty="0" sz="1900" spc="-65">
                <a:latin typeface="Franklin Gothic Medium"/>
                <a:cs typeface="Franklin Gothic Medium"/>
              </a:rPr>
              <a:t>n</a:t>
            </a:r>
            <a:r>
              <a:rPr dirty="0" sz="1900" spc="-75">
                <a:latin typeface="Franklin Gothic Medium"/>
                <a:cs typeface="Franklin Gothic Medium"/>
              </a:rPr>
              <a:t>y</a:t>
            </a:r>
            <a:r>
              <a:rPr dirty="0" sz="1900" spc="-5">
                <a:latin typeface="Franklin Gothic Medium"/>
                <a:cs typeface="Franklin Gothic Medium"/>
              </a:rPr>
              <a:t>ch</a:t>
            </a:r>
            <a:endParaRPr sz="1900">
              <a:latin typeface="Franklin Gothic Medium"/>
              <a:cs typeface="Franklin Gothic Medium"/>
            </a:endParaRPr>
          </a:p>
          <a:p>
            <a:pPr lvl="1" marL="675640" indent="-121920">
              <a:lnSpc>
                <a:spcPct val="100000"/>
              </a:lnSpc>
              <a:spcBef>
                <a:spcPts val="195"/>
              </a:spcBef>
              <a:buFont typeface="Calibri"/>
              <a:buChar char="-"/>
              <a:tabLst>
                <a:tab pos="675640" algn="l"/>
              </a:tabLst>
            </a:pPr>
            <a:r>
              <a:rPr dirty="0" sz="1900" spc="-15">
                <a:latin typeface="Franklin Gothic Medium"/>
                <a:cs typeface="Franklin Gothic Medium"/>
              </a:rPr>
              <a:t>j</a:t>
            </a:r>
            <a:r>
              <a:rPr dirty="0" sz="1900" spc="-40">
                <a:latin typeface="Franklin Gothic Medium"/>
                <a:cs typeface="Franklin Gothic Medium"/>
              </a:rPr>
              <a:t>e</a:t>
            </a:r>
            <a:r>
              <a:rPr dirty="0" sz="1900" spc="-15">
                <a:latin typeface="Franklin Gothic Medium"/>
                <a:cs typeface="Franklin Gothic Medium"/>
              </a:rPr>
              <a:t>że</a:t>
            </a:r>
            <a:r>
              <a:rPr dirty="0" sz="1900" spc="-20">
                <a:latin typeface="Franklin Gothic Medium"/>
                <a:cs typeface="Franklin Gothic Medium"/>
              </a:rPr>
              <a:t>l</a:t>
            </a:r>
            <a:r>
              <a:rPr dirty="0" sz="1900" spc="-35">
                <a:latin typeface="Franklin Gothic Medium"/>
                <a:cs typeface="Franklin Gothic Medium"/>
              </a:rPr>
              <a:t>i</a:t>
            </a:r>
            <a:r>
              <a:rPr dirty="0" sz="1900" spc="10">
                <a:latin typeface="Franklin Gothic Medium"/>
                <a:cs typeface="Franklin Gothic Medium"/>
              </a:rPr>
              <a:t> </a:t>
            </a:r>
            <a:r>
              <a:rPr dirty="0" sz="1900" spc="-60">
                <a:latin typeface="Franklin Gothic Medium"/>
                <a:cs typeface="Franklin Gothic Medium"/>
              </a:rPr>
              <a:t>wy</a:t>
            </a:r>
            <a:r>
              <a:rPr dirty="0" sz="1900" spc="-20">
                <a:latin typeface="Franklin Gothic Medium"/>
                <a:cs typeface="Franklin Gothic Medium"/>
              </a:rPr>
              <a:t>s</a:t>
            </a:r>
            <a:r>
              <a:rPr dirty="0" sz="1900" spc="-20">
                <a:latin typeface="Franklin Gothic Medium"/>
                <a:cs typeface="Franklin Gothic Medium"/>
              </a:rPr>
              <a:t>ł</a:t>
            </a:r>
            <a:r>
              <a:rPr dirty="0" sz="1900" spc="-15">
                <a:latin typeface="Franklin Gothic Medium"/>
                <a:cs typeface="Franklin Gothic Medium"/>
              </a:rPr>
              <a:t>a</a:t>
            </a:r>
            <a:r>
              <a:rPr dirty="0" sz="1900" spc="-10">
                <a:latin typeface="Franklin Gothic Medium"/>
                <a:cs typeface="Franklin Gothic Medium"/>
              </a:rPr>
              <a:t>n</a:t>
            </a:r>
            <a:r>
              <a:rPr dirty="0" sz="1900" spc="-20">
                <a:latin typeface="Franklin Gothic Medium"/>
                <a:cs typeface="Franklin Gothic Medium"/>
              </a:rPr>
              <a:t>o</a:t>
            </a:r>
            <a:r>
              <a:rPr dirty="0" sz="1900" spc="-5">
                <a:latin typeface="Franklin Gothic Medium"/>
                <a:cs typeface="Franklin Gothic Medium"/>
              </a:rPr>
              <a:t> </a:t>
            </a:r>
            <a:r>
              <a:rPr dirty="0" sz="1900" spc="-30">
                <a:latin typeface="Franklin Gothic Medium"/>
                <a:cs typeface="Franklin Gothic Medium"/>
              </a:rPr>
              <a:t>paki</a:t>
            </a:r>
            <a:r>
              <a:rPr dirty="0" sz="1900" spc="-50">
                <a:latin typeface="Franklin Gothic Medium"/>
                <a:cs typeface="Franklin Gothic Medium"/>
              </a:rPr>
              <a:t>e</a:t>
            </a:r>
            <a:r>
              <a:rPr dirty="0" sz="1900" spc="-30">
                <a:latin typeface="Franklin Gothic Medium"/>
                <a:cs typeface="Franklin Gothic Medium"/>
              </a:rPr>
              <a:t>t</a:t>
            </a:r>
            <a:r>
              <a:rPr dirty="0" sz="1900" spc="5">
                <a:latin typeface="Franklin Gothic Medium"/>
                <a:cs typeface="Franklin Gothic Medium"/>
              </a:rPr>
              <a:t> </a:t>
            </a:r>
            <a:r>
              <a:rPr dirty="0" sz="1900" spc="-20">
                <a:latin typeface="Franklin Gothic Medium"/>
                <a:cs typeface="Franklin Gothic Medium"/>
              </a:rPr>
              <a:t>re</a:t>
            </a:r>
            <a:r>
              <a:rPr dirty="0" sz="1900" spc="-75">
                <a:latin typeface="Franklin Gothic Medium"/>
                <a:cs typeface="Franklin Gothic Medium"/>
              </a:rPr>
              <a:t>f</a:t>
            </a:r>
            <a:r>
              <a:rPr dirty="0" sz="1900" spc="-10">
                <a:latin typeface="Franklin Gothic Medium"/>
                <a:cs typeface="Franklin Gothic Medium"/>
              </a:rPr>
              <a:t>er</a:t>
            </a:r>
            <a:r>
              <a:rPr dirty="0" sz="1900" spc="-20">
                <a:latin typeface="Franklin Gothic Medium"/>
                <a:cs typeface="Franklin Gothic Medium"/>
              </a:rPr>
              <a:t>e</a:t>
            </a:r>
            <a:r>
              <a:rPr dirty="0" sz="1900" spc="-10">
                <a:latin typeface="Franklin Gothic Medium"/>
                <a:cs typeface="Franklin Gothic Medium"/>
              </a:rPr>
              <a:t>nd</a:t>
            </a:r>
            <a:r>
              <a:rPr dirty="0" sz="1900" spc="-5">
                <a:latin typeface="Franklin Gothic Medium"/>
                <a:cs typeface="Franklin Gothic Medium"/>
              </a:rPr>
              <a:t>a</a:t>
            </a:r>
            <a:r>
              <a:rPr dirty="0" sz="1900" spc="-10">
                <a:latin typeface="Franklin Gothic Medium"/>
                <a:cs typeface="Franklin Gothic Medium"/>
              </a:rPr>
              <a:t>l</a:t>
            </a:r>
            <a:r>
              <a:rPr dirty="0" sz="1900" spc="-65">
                <a:latin typeface="Franklin Gothic Medium"/>
                <a:cs typeface="Franklin Gothic Medium"/>
              </a:rPr>
              <a:t>n</a:t>
            </a:r>
            <a:r>
              <a:rPr dirty="0" sz="1900" spc="-55">
                <a:latin typeface="Franklin Gothic Medium"/>
                <a:cs typeface="Franklin Gothic Medium"/>
              </a:rPr>
              <a:t>y</a:t>
            </a:r>
            <a:r>
              <a:rPr dirty="0" sz="1900" spc="25">
                <a:latin typeface="Franklin Gothic Medium"/>
                <a:cs typeface="Franklin Gothic Medium"/>
              </a:rPr>
              <a:t> </a:t>
            </a:r>
            <a:r>
              <a:rPr dirty="0" sz="1900" spc="15">
                <a:solidFill>
                  <a:srgbClr val="9D032A"/>
                </a:solidFill>
                <a:latin typeface="Franklin Gothic Medium"/>
                <a:cs typeface="Franklin Gothic Medium"/>
              </a:rPr>
              <a:t>-</a:t>
            </a:r>
            <a:r>
              <a:rPr dirty="0" sz="19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9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900" spc="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900" spc="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900" spc="-5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900" spc="-18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9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9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-15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900" spc="-10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900" spc="20" b="1">
                <a:solidFill>
                  <a:srgbClr val="9D032A"/>
                </a:solidFill>
                <a:latin typeface="Calibri"/>
                <a:cs typeface="Calibri"/>
              </a:rPr>
              <a:t>da</a:t>
            </a:r>
            <a:r>
              <a:rPr dirty="0" sz="1900" spc="2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900" spc="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900" spc="2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9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5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9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900" spc="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900" spc="-95" b="1">
                <a:solidFill>
                  <a:srgbClr val="9D032A"/>
                </a:solidFill>
                <a:latin typeface="Calibri"/>
                <a:cs typeface="Calibri"/>
              </a:rPr>
              <a:t>ty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08116" y="3356990"/>
            <a:ext cx="2716402" cy="1522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78891" rIns="0" bIns="0" rtlCol="0" vert="horz">
            <a:spAutoFit/>
          </a:bodyPr>
          <a:lstStyle/>
          <a:p>
            <a:pPr marL="2082164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WYB</a:t>
            </a:r>
            <a:r>
              <a:rPr dirty="0" sz="2000" spc="-15" b="1">
                <a:latin typeface="Arial Black"/>
                <a:cs typeface="Arial Black"/>
              </a:rPr>
              <a:t>O</a:t>
            </a:r>
            <a:r>
              <a:rPr dirty="0" sz="2000" spc="-40" b="1">
                <a:latin typeface="Arial Black"/>
                <a:cs typeface="Arial Black"/>
              </a:rPr>
              <a:t>R</a:t>
            </a:r>
            <a:r>
              <a:rPr dirty="0" sz="2000" spc="-15" b="1">
                <a:latin typeface="Arial Black"/>
                <a:cs typeface="Arial Black"/>
              </a:rPr>
              <a:t>C</a:t>
            </a:r>
            <a:r>
              <a:rPr dirty="0" sz="2000" b="1">
                <a:latin typeface="Arial Black"/>
                <a:cs typeface="Arial Black"/>
              </a:rPr>
              <a:t>A</a:t>
            </a:r>
            <a:r>
              <a:rPr dirty="0" sz="2000" spc="-5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SUJE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36332" y="1702180"/>
            <a:ext cx="1152131" cy="12856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96153" y="4797145"/>
            <a:ext cx="2913265" cy="10357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689902" y="4887036"/>
            <a:ext cx="1725498" cy="13677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236332" y="5295620"/>
            <a:ext cx="1482458" cy="15623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24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288021" y="2160270"/>
            <a:ext cx="1582674" cy="1343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93877" y="610361"/>
            <a:ext cx="6823075" cy="323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DOPISYW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A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N</a:t>
            </a:r>
            <a:r>
              <a:rPr dirty="0" sz="2000" spc="-20" b="1">
                <a:solidFill>
                  <a:srgbClr val="9D032A"/>
                </a:solidFill>
                <a:latin typeface="Arial Black"/>
                <a:cs typeface="Arial Black"/>
              </a:rPr>
              <a:t>I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E</a:t>
            </a:r>
            <a:r>
              <a:rPr dirty="0" sz="2000" spc="-4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DO</a:t>
            </a:r>
            <a:r>
              <a:rPr dirty="0" sz="2000" spc="-2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SPISU</a:t>
            </a:r>
            <a:r>
              <a:rPr dirty="0" sz="2000" spc="-2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OSÓB</a:t>
            </a:r>
            <a:r>
              <a:rPr dirty="0" sz="2000" spc="-3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UPR</a:t>
            </a:r>
            <a:r>
              <a:rPr dirty="0" sz="2000" spc="10" b="1">
                <a:solidFill>
                  <a:srgbClr val="9D032A"/>
                </a:solidFill>
                <a:latin typeface="Arial Black"/>
                <a:cs typeface="Arial Black"/>
              </a:rPr>
              <a:t>A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WN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I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spc="-15" b="1">
                <a:solidFill>
                  <a:srgbClr val="9D032A"/>
                </a:solidFill>
                <a:latin typeface="Arial Black"/>
                <a:cs typeface="Arial Black"/>
              </a:rPr>
              <a:t>N</a:t>
            </a:r>
            <a:r>
              <a:rPr dirty="0" sz="2000" spc="-130" b="1">
                <a:solidFill>
                  <a:srgbClr val="9D032A"/>
                </a:solidFill>
                <a:latin typeface="Arial Black"/>
                <a:cs typeface="Arial Black"/>
              </a:rPr>
              <a:t>Y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C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H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333" y="2374391"/>
            <a:ext cx="6341745" cy="706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140"/>
              </a:lnSpc>
              <a:tabLst>
                <a:tab pos="355600" algn="l"/>
              </a:tabLst>
            </a:pPr>
            <a:r>
              <a:rPr dirty="0" sz="1800" spc="50" b="1">
                <a:latin typeface="Calibri"/>
                <a:cs typeface="Calibri"/>
              </a:rPr>
              <a:t>1)</a:t>
            </a:r>
            <a:r>
              <a:rPr dirty="0" sz="1800" spc="50" b="1">
                <a:latin typeface="Calibri"/>
                <a:cs typeface="Calibri"/>
              </a:rPr>
              <a:t>	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20" b="1">
                <a:latin typeface="Calibri"/>
                <a:cs typeface="Calibri"/>
              </a:rPr>
              <a:t>ob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10" b="1">
                <a:latin typeface="Calibri"/>
                <a:cs typeface="Calibri"/>
              </a:rPr>
              <a:t>dkł</a:t>
            </a:r>
            <a:r>
              <a:rPr dirty="0" sz="1800" spc="40" b="1">
                <a:latin typeface="Calibri"/>
                <a:cs typeface="Calibri"/>
              </a:rPr>
              <a:t>ad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30" b="1">
                <a:latin typeface="Calibri"/>
                <a:cs typeface="Calibri"/>
              </a:rPr>
              <a:t>ącej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10" b="1">
                <a:latin typeface="Calibri"/>
                <a:cs typeface="Calibri"/>
              </a:rPr>
              <a:t>ś</a:t>
            </a:r>
            <a:r>
              <a:rPr dirty="0" sz="1800" spc="-15" b="1">
                <a:latin typeface="Calibri"/>
                <a:cs typeface="Calibri"/>
              </a:rPr>
              <a:t>w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50" b="1">
                <a:latin typeface="Calibri"/>
                <a:cs typeface="Calibri"/>
              </a:rPr>
              <a:t>adc</a:t>
            </a:r>
            <a:r>
              <a:rPr dirty="0" sz="1800" spc="30" b="1">
                <a:latin typeface="Calibri"/>
                <a:cs typeface="Calibri"/>
              </a:rPr>
              <a:t>z</a:t>
            </a:r>
            <a:r>
              <a:rPr dirty="0" sz="1800" spc="20" b="1">
                <a:latin typeface="Calibri"/>
                <a:cs typeface="Calibri"/>
              </a:rPr>
              <a:t>e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b="1">
                <a:latin typeface="Calibri"/>
                <a:cs typeface="Calibri"/>
              </a:rPr>
              <a:t>ie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60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s</a:t>
            </a:r>
            <a:r>
              <a:rPr dirty="0" sz="1800" spc="25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  <a:p>
            <a:pPr marL="280670">
              <a:lnSpc>
                <a:spcPts val="3340"/>
              </a:lnSpc>
            </a:pPr>
            <a:r>
              <a:rPr dirty="0" sz="1400" spc="-80" b="1">
                <a:latin typeface="Calibri"/>
                <a:cs typeface="Calibri"/>
              </a:rPr>
              <a:t>-</a:t>
            </a:r>
            <a:r>
              <a:rPr dirty="0" sz="1400" spc="15" b="1">
                <a:latin typeface="Calibri"/>
                <a:cs typeface="Calibri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 spc="-15">
                <a:latin typeface="Franklin Gothic Medium"/>
                <a:cs typeface="Franklin Gothic Medium"/>
              </a:rPr>
              <a:t>at</a:t>
            </a:r>
            <a:r>
              <a:rPr dirty="0" sz="1400" spc="0">
                <a:latin typeface="Franklin Gothic Medium"/>
                <a:cs typeface="Franklin Gothic Medium"/>
              </a:rPr>
              <a:t>r</a:t>
            </a:r>
            <a:r>
              <a:rPr dirty="0" sz="1400" spc="-5">
                <a:latin typeface="Franklin Gothic Medium"/>
                <a:cs typeface="Franklin Gothic Medium"/>
              </a:rPr>
              <a:t>z</a:t>
            </a:r>
            <a:r>
              <a:rPr dirty="0" sz="1400" spc="-50">
                <a:latin typeface="Franklin Gothic Medium"/>
                <a:cs typeface="Franklin Gothic Medium"/>
              </a:rPr>
              <a:t>y</a:t>
            </a:r>
            <a:r>
              <a:rPr dirty="0" sz="1400" spc="-35">
                <a:latin typeface="Franklin Gothic Medium"/>
                <a:cs typeface="Franklin Gothic Medium"/>
              </a:rPr>
              <a:t>ma</a:t>
            </a:r>
            <a:r>
              <a:rPr dirty="0" sz="1400" spc="-30">
                <a:latin typeface="Franklin Gothic Medium"/>
                <a:cs typeface="Franklin Gothic Medium"/>
              </a:rPr>
              <a:t>ć</a:t>
            </a:r>
            <a:r>
              <a:rPr dirty="0" sz="1400" spc="10">
                <a:latin typeface="Franklin Gothic Medium"/>
                <a:cs typeface="Franklin Gothic Medium"/>
              </a:rPr>
              <a:t>,</a:t>
            </a:r>
            <a:r>
              <a:rPr dirty="0" sz="1400" spc="-45">
                <a:latin typeface="Franklin Gothic Medium"/>
                <a:cs typeface="Franklin Gothic Medium"/>
              </a:rPr>
              <a:t> </a:t>
            </a:r>
            <a:r>
              <a:rPr dirty="0" sz="1400" spc="-10">
                <a:latin typeface="Franklin Gothic Medium"/>
                <a:cs typeface="Franklin Gothic Medium"/>
              </a:rPr>
              <a:t>dołą</a:t>
            </a:r>
            <a:r>
              <a:rPr dirty="0" sz="1400" spc="-5">
                <a:latin typeface="Franklin Gothic Medium"/>
                <a:cs typeface="Franklin Gothic Medium"/>
              </a:rPr>
              <a:t>c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 spc="-50">
                <a:latin typeface="Franklin Gothic Medium"/>
                <a:cs typeface="Franklin Gothic Medium"/>
              </a:rPr>
              <a:t>y</a:t>
            </a:r>
            <a:r>
              <a:rPr dirty="0" sz="1400">
                <a:latin typeface="Franklin Gothic Medium"/>
                <a:cs typeface="Franklin Gothic Medium"/>
              </a:rPr>
              <a:t>ć</a:t>
            </a:r>
            <a:r>
              <a:rPr dirty="0" sz="1400" spc="-45">
                <a:latin typeface="Franklin Gothic Medium"/>
                <a:cs typeface="Franklin Gothic Medium"/>
              </a:rPr>
              <a:t> </a:t>
            </a:r>
            <a:r>
              <a:rPr dirty="0" sz="1400" spc="-5">
                <a:latin typeface="Franklin Gothic Medium"/>
                <a:cs typeface="Franklin Gothic Medium"/>
              </a:rPr>
              <a:t>do</a:t>
            </a:r>
            <a:r>
              <a:rPr dirty="0" sz="1400" spc="-15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s</a:t>
            </a:r>
            <a:r>
              <a:rPr dirty="0" sz="1400" spc="-5">
                <a:latin typeface="Franklin Gothic Medium"/>
                <a:cs typeface="Franklin Gothic Medium"/>
              </a:rPr>
              <a:t>p</a:t>
            </a:r>
            <a:r>
              <a:rPr dirty="0" sz="1400" spc="-5">
                <a:latin typeface="Franklin Gothic Medium"/>
                <a:cs typeface="Franklin Gothic Medium"/>
              </a:rPr>
              <a:t>is</a:t>
            </a:r>
            <a:r>
              <a:rPr dirty="0" sz="1400" spc="-15">
                <a:latin typeface="Franklin Gothic Medium"/>
                <a:cs typeface="Franklin Gothic Medium"/>
              </a:rPr>
              <a:t>u</a:t>
            </a:r>
            <a:r>
              <a:rPr dirty="0" sz="1400" spc="10">
                <a:latin typeface="Franklin Gothic Medium"/>
                <a:cs typeface="Franklin Gothic Medium"/>
              </a:rPr>
              <a:t>,</a:t>
            </a:r>
            <a:r>
              <a:rPr dirty="0" sz="1400" spc="15">
                <a:latin typeface="Franklin Gothic Medium"/>
                <a:cs typeface="Franklin Gothic Medium"/>
              </a:rPr>
              <a:t> </a:t>
            </a:r>
            <a:r>
              <a:rPr dirty="0" sz="1400">
                <a:latin typeface="Franklin Gothic Medium"/>
                <a:cs typeface="Franklin Gothic Medium"/>
              </a:rPr>
              <a:t>c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 spc="-40">
                <a:latin typeface="Franklin Gothic Medium"/>
                <a:cs typeface="Franklin Gothic Medium"/>
              </a:rPr>
              <a:t>y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15">
                <a:latin typeface="Franklin Gothic Medium"/>
                <a:cs typeface="Franklin Gothic Medium"/>
              </a:rPr>
              <a:t>iąc</a:t>
            </a:r>
            <a:r>
              <a:rPr dirty="0" sz="1400" spc="-45">
                <a:latin typeface="Franklin Gothic Medium"/>
                <a:cs typeface="Franklin Gothic Medium"/>
              </a:rPr>
              <a:t> </a:t>
            </a:r>
            <a:r>
              <a:rPr dirty="0" sz="1400" spc="-45">
                <a:latin typeface="Franklin Gothic Medium"/>
                <a:cs typeface="Franklin Gothic Medium"/>
              </a:rPr>
              <a:t>w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5">
                <a:latin typeface="Franklin Gothic Medium"/>
                <a:cs typeface="Franklin Gothic Medium"/>
              </a:rPr>
              <a:t>r</a:t>
            </a:r>
            <a:r>
              <a:rPr dirty="0" sz="1400" spc="-5">
                <a:latin typeface="Franklin Gothic Medium"/>
                <a:cs typeface="Franklin Gothic Medium"/>
              </a:rPr>
              <a:t>u</a:t>
            </a:r>
            <a:r>
              <a:rPr dirty="0" sz="1400" spc="-5">
                <a:latin typeface="Franklin Gothic Medium"/>
                <a:cs typeface="Franklin Gothic Medium"/>
              </a:rPr>
              <a:t>b</a:t>
            </a:r>
            <a:r>
              <a:rPr dirty="0" sz="1400" spc="30">
                <a:latin typeface="Franklin Gothic Medium"/>
                <a:cs typeface="Franklin Gothic Medium"/>
              </a:rPr>
              <a:t>r</a:t>
            </a:r>
            <a:r>
              <a:rPr dirty="0" sz="1400" spc="-50">
                <a:latin typeface="Franklin Gothic Medium"/>
                <a:cs typeface="Franklin Gothic Medium"/>
              </a:rPr>
              <a:t>y</a:t>
            </a:r>
            <a:r>
              <a:rPr dirty="0" sz="1400">
                <a:latin typeface="Franklin Gothic Medium"/>
                <a:cs typeface="Franklin Gothic Medium"/>
              </a:rPr>
              <a:t>c</a:t>
            </a:r>
            <a:r>
              <a:rPr dirty="0" sz="1400" spc="-5">
                <a:latin typeface="Franklin Gothic Medium"/>
                <a:cs typeface="Franklin Gothic Medium"/>
              </a:rPr>
              <a:t>e</a:t>
            </a:r>
            <a:r>
              <a:rPr dirty="0" sz="1400" spc="-50">
                <a:latin typeface="Franklin Gothic Medium"/>
                <a:cs typeface="Franklin Gothic Medium"/>
              </a:rPr>
              <a:t> </a:t>
            </a:r>
            <a:r>
              <a:rPr dirty="0" sz="1400">
                <a:latin typeface="Franklin Gothic Medium"/>
                <a:cs typeface="Franklin Gothic Medium"/>
              </a:rPr>
              <a:t>„U</a:t>
            </a:r>
            <a:r>
              <a:rPr dirty="0" sz="1400" spc="-5">
                <a:latin typeface="Franklin Gothic Medium"/>
                <a:cs typeface="Franklin Gothic Medium"/>
              </a:rPr>
              <a:t>w</a:t>
            </a:r>
            <a:r>
              <a:rPr dirty="0" sz="1400" spc="-10">
                <a:latin typeface="Franklin Gothic Medium"/>
                <a:cs typeface="Franklin Gothic Medium"/>
              </a:rPr>
              <a:t>agi”</a:t>
            </a:r>
            <a:r>
              <a:rPr dirty="0" sz="1400" spc="-15">
                <a:latin typeface="Franklin Gothic Medium"/>
                <a:cs typeface="Franklin Gothic Medium"/>
              </a:rPr>
              <a:t> </a:t>
            </a:r>
            <a:r>
              <a:rPr dirty="0" sz="1400" spc="-5">
                <a:latin typeface="Franklin Gothic Medium"/>
                <a:cs typeface="Franklin Gothic Medium"/>
              </a:rPr>
              <a:t>ad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25">
                <a:latin typeface="Franklin Gothic Medium"/>
                <a:cs typeface="Franklin Gothic Medium"/>
              </a:rPr>
              <a:t>o</a:t>
            </a:r>
            <a:r>
              <a:rPr dirty="0" sz="1400" spc="-15">
                <a:latin typeface="Franklin Gothic Medium"/>
                <a:cs typeface="Franklin Gothic Medium"/>
              </a:rPr>
              <a:t>ta</a:t>
            </a:r>
            <a:r>
              <a:rPr dirty="0" sz="1400" spc="-10">
                <a:latin typeface="Franklin Gothic Medium"/>
                <a:cs typeface="Franklin Gothic Medium"/>
              </a:rPr>
              <a:t>c</a:t>
            </a:r>
            <a:r>
              <a:rPr dirty="0" sz="1400" spc="-15">
                <a:latin typeface="Franklin Gothic Medium"/>
                <a:cs typeface="Franklin Gothic Medium"/>
              </a:rPr>
              <a:t>ję</a:t>
            </a:r>
            <a:r>
              <a:rPr dirty="0" sz="1400" spc="-30">
                <a:latin typeface="Franklin Gothic Medium"/>
                <a:cs typeface="Franklin Gothic Medium"/>
              </a:rPr>
              <a:t> </a:t>
            </a:r>
            <a:r>
              <a:rPr dirty="0" sz="2800" spc="15" b="1">
                <a:solidFill>
                  <a:srgbClr val="9D032A"/>
                </a:solidFill>
                <a:latin typeface="Calibri"/>
                <a:cs typeface="Calibri"/>
              </a:rPr>
              <a:t>„Z</a:t>
            </a:r>
            <a:r>
              <a:rPr dirty="0" sz="2800" spc="-95" b="1">
                <a:solidFill>
                  <a:srgbClr val="9D032A"/>
                </a:solidFill>
                <a:latin typeface="Calibri"/>
                <a:cs typeface="Calibri"/>
              </a:rPr>
              <a:t>”</a:t>
            </a:r>
            <a:r>
              <a:rPr dirty="0" sz="1800" spc="-50" b="1">
                <a:latin typeface="Calibri"/>
                <a:cs typeface="Calibri"/>
              </a:rPr>
              <a:t>;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8721" y="3624326"/>
            <a:ext cx="8051800" cy="31584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71145" indent="-258445">
              <a:lnSpc>
                <a:spcPct val="100000"/>
              </a:lnSpc>
              <a:buAutoNum type="arabicParenR" startAt="2"/>
              <a:tabLst>
                <a:tab pos="271780" algn="l"/>
              </a:tabLst>
            </a:pP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b</a:t>
            </a:r>
            <a:r>
              <a:rPr dirty="0" sz="1800" spc="-5" b="1">
                <a:latin typeface="Calibri"/>
                <a:cs typeface="Calibri"/>
              </a:rPr>
              <a:t>i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10" b="1">
                <a:latin typeface="Calibri"/>
                <a:cs typeface="Calibri"/>
              </a:rPr>
              <a:t>i</a:t>
            </a:r>
            <a:r>
              <a:rPr dirty="0" sz="1800" spc="-25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-25" b="1">
                <a:latin typeface="Calibri"/>
                <a:cs typeface="Calibri"/>
              </a:rPr>
              <a:t>ę</a:t>
            </a:r>
            <a:r>
              <a:rPr dirty="0" sz="1800" spc="-60" b="1">
                <a:latin typeface="Calibri"/>
                <a:cs typeface="Calibri"/>
              </a:rPr>
              <a:t>t</a:t>
            </a:r>
            <a:r>
              <a:rPr dirty="0" sz="1800" spc="-10" b="1">
                <a:latin typeface="Calibri"/>
                <a:cs typeface="Calibri"/>
              </a:rPr>
              <a:t>ej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50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sie</a:t>
            </a:r>
            <a:endParaRPr sz="1800">
              <a:latin typeface="Calibri"/>
              <a:cs typeface="Calibri"/>
            </a:endParaRPr>
          </a:p>
          <a:p>
            <a:pPr lvl="1" marL="375285" indent="-133985">
              <a:lnSpc>
                <a:spcPct val="100000"/>
              </a:lnSpc>
              <a:spcBef>
                <a:spcPts val="400"/>
              </a:spcBef>
              <a:buFont typeface="Calibri"/>
              <a:buChar char="-"/>
              <a:tabLst>
                <a:tab pos="375920" algn="l"/>
              </a:tabLst>
            </a:pPr>
            <a:r>
              <a:rPr dirty="0" sz="1400" spc="-5">
                <a:latin typeface="Franklin Gothic Medium"/>
                <a:cs typeface="Franklin Gothic Medium"/>
              </a:rPr>
              <a:t>je</a:t>
            </a:r>
            <a:r>
              <a:rPr dirty="0" sz="1400" spc="-5">
                <a:latin typeface="Franklin Gothic Medium"/>
                <a:cs typeface="Franklin Gothic Medium"/>
              </a:rPr>
              <a:t>ż</a:t>
            </a:r>
            <a:r>
              <a:rPr dirty="0" sz="1400" spc="-15">
                <a:latin typeface="Franklin Gothic Medium"/>
                <a:cs typeface="Franklin Gothic Medium"/>
              </a:rPr>
              <a:t>eli</a:t>
            </a:r>
            <a:r>
              <a:rPr dirty="0" sz="1400" spc="-25">
                <a:latin typeface="Franklin Gothic Medium"/>
                <a:cs typeface="Franklin Gothic Medium"/>
              </a:rPr>
              <a:t> </a:t>
            </a:r>
            <a:r>
              <a:rPr dirty="0" sz="1400" spc="-5">
                <a:latin typeface="Franklin Gothic Medium"/>
                <a:cs typeface="Franklin Gothic Medium"/>
              </a:rPr>
              <a:t>u</a:t>
            </a:r>
            <a:r>
              <a:rPr dirty="0" sz="1400" spc="-20">
                <a:latin typeface="Franklin Gothic Medium"/>
                <a:cs typeface="Franklin Gothic Medium"/>
              </a:rPr>
              <a:t>do</a:t>
            </a:r>
            <a:r>
              <a:rPr dirty="0" sz="1400" spc="-55">
                <a:latin typeface="Franklin Gothic Medium"/>
                <a:cs typeface="Franklin Gothic Medium"/>
              </a:rPr>
              <a:t>k</a:t>
            </a:r>
            <a:r>
              <a:rPr dirty="0" sz="1400" spc="-5">
                <a:latin typeface="Franklin Gothic Medium"/>
                <a:cs typeface="Franklin Gothic Medium"/>
              </a:rPr>
              <a:t>u</a:t>
            </a:r>
            <a:r>
              <a:rPr dirty="0" sz="1400" spc="-30">
                <a:latin typeface="Franklin Gothic Medium"/>
                <a:cs typeface="Franklin Gothic Medium"/>
              </a:rPr>
              <a:t>me</a:t>
            </a:r>
            <a:r>
              <a:rPr dirty="0" sz="1400" spc="-35">
                <a:latin typeface="Franklin Gothic Medium"/>
                <a:cs typeface="Franklin Gothic Medium"/>
              </a:rPr>
              <a:t>n</a:t>
            </a:r>
            <a:r>
              <a:rPr dirty="0" sz="1400" spc="-5">
                <a:latin typeface="Franklin Gothic Medium"/>
                <a:cs typeface="Franklin Gothic Medium"/>
              </a:rPr>
              <a:t>t</a:t>
            </a:r>
            <a:r>
              <a:rPr dirty="0" sz="1400" spc="-20">
                <a:latin typeface="Franklin Gothic Medium"/>
                <a:cs typeface="Franklin Gothic Medium"/>
              </a:rPr>
              <a:t>u</a:t>
            </a:r>
            <a:r>
              <a:rPr dirty="0" sz="1400" spc="-5">
                <a:latin typeface="Franklin Gothic Medium"/>
                <a:cs typeface="Franklin Gothic Medium"/>
              </a:rPr>
              <a:t>je,</a:t>
            </a:r>
            <a:r>
              <a:rPr dirty="0" sz="1400" spc="-15">
                <a:latin typeface="Franklin Gothic Medium"/>
                <a:cs typeface="Franklin Gothic Medium"/>
              </a:rPr>
              <a:t> </a:t>
            </a:r>
            <a:r>
              <a:rPr dirty="0" sz="1400" spc="-10">
                <a:latin typeface="Franklin Gothic Medium"/>
                <a:cs typeface="Franklin Gothic Medium"/>
              </a:rPr>
              <a:t>iż</a:t>
            </a:r>
            <a:r>
              <a:rPr dirty="0" sz="1400" spc="-10">
                <a:latin typeface="Franklin Gothic Medium"/>
                <a:cs typeface="Franklin Gothic Medium"/>
              </a:rPr>
              <a:t> </a:t>
            </a:r>
            <a:r>
              <a:rPr dirty="0" sz="1400" spc="-10">
                <a:latin typeface="Franklin Gothic Medium"/>
                <a:cs typeface="Franklin Gothic Medium"/>
              </a:rPr>
              <a:t>stale</a:t>
            </a:r>
            <a:r>
              <a:rPr dirty="0" sz="1400" spc="-15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 spc="-20">
                <a:latin typeface="Franklin Gothic Medium"/>
                <a:cs typeface="Franklin Gothic Medium"/>
              </a:rPr>
              <a:t>amiesz</a:t>
            </a:r>
            <a:r>
              <a:rPr dirty="0" sz="1400" spc="-60">
                <a:latin typeface="Franklin Gothic Medium"/>
                <a:cs typeface="Franklin Gothic Medium"/>
              </a:rPr>
              <a:t>k</a:t>
            </a:r>
            <a:r>
              <a:rPr dirty="0" sz="1400" spc="-5">
                <a:latin typeface="Franklin Gothic Medium"/>
                <a:cs typeface="Franklin Gothic Medium"/>
              </a:rPr>
              <a:t>u</a:t>
            </a:r>
            <a:r>
              <a:rPr dirty="0" sz="1400" spc="-15">
                <a:latin typeface="Franklin Gothic Medium"/>
                <a:cs typeface="Franklin Gothic Medium"/>
              </a:rPr>
              <a:t>je</a:t>
            </a:r>
            <a:r>
              <a:rPr dirty="0" sz="1400" spc="-25">
                <a:latin typeface="Franklin Gothic Medium"/>
                <a:cs typeface="Franklin Gothic Medium"/>
              </a:rPr>
              <a:t> 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15">
                <a:latin typeface="Franklin Gothic Medium"/>
                <a:cs typeface="Franklin Gothic Medium"/>
              </a:rPr>
              <a:t>a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50">
                <a:latin typeface="Franklin Gothic Medium"/>
                <a:cs typeface="Franklin Gothic Medium"/>
              </a:rPr>
              <a:t>t</a:t>
            </a:r>
            <a:r>
              <a:rPr dirty="0" sz="1400" spc="-5">
                <a:latin typeface="Franklin Gothic Medium"/>
                <a:cs typeface="Franklin Gothic Medium"/>
              </a:rPr>
              <a:t>er</a:t>
            </a:r>
            <a:r>
              <a:rPr dirty="0" sz="1400">
                <a:latin typeface="Franklin Gothic Medium"/>
                <a:cs typeface="Franklin Gothic Medium"/>
              </a:rPr>
              <a:t>e</a:t>
            </a:r>
            <a:r>
              <a:rPr dirty="0" sz="1400" spc="-5">
                <a:latin typeface="Franklin Gothic Medium"/>
                <a:cs typeface="Franklin Gothic Medium"/>
              </a:rPr>
              <a:t>n</a:t>
            </a:r>
            <a:r>
              <a:rPr dirty="0" sz="1400" spc="-15">
                <a:latin typeface="Franklin Gothic Medium"/>
                <a:cs typeface="Franklin Gothic Medium"/>
              </a:rPr>
              <a:t>ie</a:t>
            </a:r>
            <a:r>
              <a:rPr dirty="0" sz="1400" spc="-10">
                <a:latin typeface="Franklin Gothic Medium"/>
                <a:cs typeface="Franklin Gothic Medium"/>
              </a:rPr>
              <a:t> </a:t>
            </a:r>
            <a:r>
              <a:rPr dirty="0" sz="1400" spc="-45">
                <a:latin typeface="Franklin Gothic Medium"/>
                <a:cs typeface="Franklin Gothic Medium"/>
              </a:rPr>
              <a:t>t</a:t>
            </a:r>
            <a:r>
              <a:rPr dirty="0" sz="1400" spc="-20">
                <a:latin typeface="Franklin Gothic Medium"/>
                <a:cs typeface="Franklin Gothic Medium"/>
              </a:rPr>
              <a:t>e</a:t>
            </a:r>
            <a:r>
              <a:rPr dirty="0" sz="1400" spc="-25">
                <a:latin typeface="Franklin Gothic Medium"/>
                <a:cs typeface="Franklin Gothic Medium"/>
              </a:rPr>
              <a:t>g</a:t>
            </a:r>
            <a:r>
              <a:rPr dirty="0" sz="1400" spc="-15">
                <a:latin typeface="Franklin Gothic Medium"/>
                <a:cs typeface="Franklin Gothic Medium"/>
              </a:rPr>
              <a:t>o</a:t>
            </a:r>
            <a:r>
              <a:rPr dirty="0" sz="1400" spc="-25">
                <a:latin typeface="Franklin Gothic Medium"/>
                <a:cs typeface="Franklin Gothic Medium"/>
              </a:rPr>
              <a:t> </a:t>
            </a:r>
            <a:r>
              <a:rPr dirty="0" sz="1400" spc="-10">
                <a:latin typeface="Franklin Gothic Medium"/>
                <a:cs typeface="Franklin Gothic Medium"/>
              </a:rPr>
              <a:t>o</a:t>
            </a:r>
            <a:r>
              <a:rPr dirty="0" sz="1400" spc="-20">
                <a:latin typeface="Franklin Gothic Medium"/>
                <a:cs typeface="Franklin Gothic Medium"/>
              </a:rPr>
              <a:t>b</a:t>
            </a:r>
            <a:r>
              <a:rPr dirty="0" sz="1400" spc="-55">
                <a:latin typeface="Franklin Gothic Medium"/>
                <a:cs typeface="Franklin Gothic Medium"/>
              </a:rPr>
              <a:t>w</a:t>
            </a:r>
            <a:r>
              <a:rPr dirty="0" sz="1400" spc="-5">
                <a:latin typeface="Franklin Gothic Medium"/>
                <a:cs typeface="Franklin Gothic Medium"/>
              </a:rPr>
              <a:t>odu</a:t>
            </a:r>
            <a:endParaRPr sz="1400">
              <a:latin typeface="Franklin Gothic Medium"/>
              <a:cs typeface="Franklin Gothic Medium"/>
            </a:endParaRPr>
          </a:p>
          <a:p>
            <a:pPr marL="355600">
              <a:lnSpc>
                <a:spcPct val="100000"/>
              </a:lnSpc>
              <a:spcBef>
                <a:spcPts val="80"/>
              </a:spcBef>
            </a:pP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(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p</a:t>
            </a:r>
            <a:r>
              <a:rPr dirty="0" sz="1400" spc="-25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z="1400" spc="-30">
                <a:solidFill>
                  <a:srgbClr val="9D032A"/>
                </a:solidFill>
                <a:latin typeface="Franklin Gothic Medium"/>
                <a:cs typeface="Franklin Gothic Medium"/>
              </a:rPr>
              <a:t>twi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e</a:t>
            </a:r>
            <a:r>
              <a:rPr dirty="0" sz="1400" spc="-25">
                <a:solidFill>
                  <a:srgbClr val="9D032A"/>
                </a:solidFill>
                <a:latin typeface="Franklin Gothic Medium"/>
                <a:cs typeface="Franklin Gothic Medium"/>
              </a:rPr>
              <a:t>r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dz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ić</a:t>
            </a:r>
            <a:r>
              <a:rPr dirty="0" sz="1400" spc="-4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45">
                <a:solidFill>
                  <a:srgbClr val="9D032A"/>
                </a:solidFill>
                <a:latin typeface="Franklin Gothic Medium"/>
                <a:cs typeface="Franklin Gothic Medium"/>
              </a:rPr>
              <a:t>t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el.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45">
                <a:solidFill>
                  <a:srgbClr val="9D032A"/>
                </a:solidFill>
                <a:latin typeface="Franklin Gothic Medium"/>
                <a:cs typeface="Franklin Gothic Medium"/>
              </a:rPr>
              <a:t>t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en</a:t>
            </a:r>
            <a:r>
              <a:rPr dirty="0" sz="1400" spc="-2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f</a:t>
            </a:r>
            <a:r>
              <a:rPr dirty="0" sz="1400" spc="-30">
                <a:solidFill>
                  <a:srgbClr val="9D032A"/>
                </a:solidFill>
                <a:latin typeface="Franklin Gothic Medium"/>
                <a:cs typeface="Franklin Gothic Medium"/>
              </a:rPr>
              <a:t>ak</a:t>
            </a:r>
            <a:r>
              <a:rPr dirty="0" sz="1400" spc="-20">
                <a:solidFill>
                  <a:srgbClr val="9D032A"/>
                </a:solidFill>
                <a:latin typeface="Franklin Gothic Medium"/>
                <a:cs typeface="Franklin Gothic Medium"/>
              </a:rPr>
              <a:t>t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45">
                <a:solidFill>
                  <a:srgbClr val="9D032A"/>
                </a:solidFill>
                <a:latin typeface="Franklin Gothic Medium"/>
                <a:cs typeface="Franklin Gothic Medium"/>
              </a:rPr>
              <a:t>w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30">
                <a:solidFill>
                  <a:srgbClr val="9D032A"/>
                </a:solidFill>
                <a:latin typeface="Franklin Gothic Medium"/>
                <a:cs typeface="Franklin Gothic Medium"/>
              </a:rPr>
              <a:t>e</a:t>
            </a:r>
            <a:r>
              <a:rPr dirty="0" sz="1400" spc="-35">
                <a:solidFill>
                  <a:srgbClr val="9D032A"/>
                </a:solidFill>
                <a:latin typeface="Franklin Gothic Medium"/>
                <a:cs typeface="Franklin Gothic Medium"/>
              </a:rPr>
              <a:t>wi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de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n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c</a:t>
            </a:r>
            <a:r>
              <a:rPr dirty="0" sz="1400" spc="-25">
                <a:solidFill>
                  <a:srgbClr val="9D032A"/>
                </a:solidFill>
                <a:latin typeface="Franklin Gothic Medium"/>
                <a:cs typeface="Franklin Gothic Medium"/>
              </a:rPr>
              <a:t>ji</a:t>
            </a:r>
            <a:r>
              <a:rPr dirty="0" sz="1400" spc="-2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lu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d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n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ośc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i</a:t>
            </a:r>
            <a:r>
              <a:rPr dirty="0" sz="1400" spc="10">
                <a:solidFill>
                  <a:srgbClr val="9D032A"/>
                </a:solidFill>
                <a:latin typeface="Franklin Gothic Medium"/>
                <a:cs typeface="Franklin Gothic Medium"/>
              </a:rPr>
              <a:t>,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s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p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r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ąd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ić</a:t>
            </a:r>
            <a:r>
              <a:rPr dirty="0" sz="1400" spc="-4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n</a:t>
            </a:r>
            <a:r>
              <a:rPr dirty="0" sz="1400" spc="-25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z="1400" spc="-25">
                <a:solidFill>
                  <a:srgbClr val="9D032A"/>
                </a:solidFill>
                <a:latin typeface="Franklin Gothic Medium"/>
                <a:cs typeface="Franklin Gothic Medium"/>
              </a:rPr>
              <a:t>tatk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ę,</a:t>
            </a:r>
            <a:r>
              <a:rPr dirty="0" sz="1400" spc="-2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dołą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c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400" spc="-50">
                <a:solidFill>
                  <a:srgbClr val="9D032A"/>
                </a:solidFill>
                <a:latin typeface="Franklin Gothic Medium"/>
                <a:cs typeface="Franklin Gothic Medium"/>
              </a:rPr>
              <a:t>y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ć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do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s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p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isu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);</a:t>
            </a:r>
            <a:endParaRPr sz="1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271145" indent="-258445">
              <a:lnSpc>
                <a:spcPct val="100000"/>
              </a:lnSpc>
              <a:buFont typeface="Calibri"/>
              <a:buAutoNum type="arabicParenR" startAt="3"/>
              <a:tabLst>
                <a:tab pos="271780" algn="l"/>
              </a:tabLst>
            </a:pP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b</a:t>
            </a:r>
            <a:r>
              <a:rPr dirty="0" sz="1800" b="1">
                <a:latin typeface="Calibri"/>
                <a:cs typeface="Calibri"/>
              </a:rPr>
              <a:t>ie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40" b="1">
                <a:latin typeface="Calibri"/>
                <a:cs typeface="Calibri"/>
              </a:rPr>
              <a:t>k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eś</a:t>
            </a:r>
            <a:r>
              <a:rPr dirty="0" sz="1800" spc="30" b="1">
                <a:latin typeface="Calibri"/>
                <a:cs typeface="Calibri"/>
              </a:rPr>
              <a:t>l</a:t>
            </a:r>
            <a:r>
              <a:rPr dirty="0" sz="1800" b="1">
                <a:latin typeface="Calibri"/>
                <a:cs typeface="Calibri"/>
              </a:rPr>
              <a:t>on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spc="-50" b="1">
                <a:latin typeface="Calibri"/>
                <a:cs typeface="Calibri"/>
              </a:rPr>
              <a:t>j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su</a:t>
            </a:r>
            <a:endParaRPr sz="1800">
              <a:latin typeface="Calibri"/>
              <a:cs typeface="Calibri"/>
            </a:endParaRPr>
          </a:p>
          <a:p>
            <a:pPr lvl="1" marL="355600" marR="1638935" indent="-88265">
              <a:lnSpc>
                <a:spcPct val="100000"/>
              </a:lnSpc>
              <a:buFont typeface="Calibri"/>
              <a:buChar char="-"/>
              <a:tabLst>
                <a:tab pos="356235" algn="l"/>
              </a:tabLst>
            </a:pPr>
            <a:r>
              <a:rPr dirty="0" sz="1400" spc="-45">
                <a:latin typeface="Franklin Gothic Medium"/>
                <a:cs typeface="Franklin Gothic Medium"/>
              </a:rPr>
              <a:t>w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 spc="-35">
                <a:latin typeface="Franklin Gothic Medium"/>
                <a:cs typeface="Franklin Gothic Medium"/>
              </a:rPr>
              <a:t>wi</a:t>
            </a:r>
            <a:r>
              <a:rPr dirty="0" sz="1400" spc="-5">
                <a:latin typeface="Franklin Gothic Medium"/>
                <a:cs typeface="Franklin Gothic Medium"/>
              </a:rPr>
              <a:t>ą</a:t>
            </a:r>
            <a:r>
              <a:rPr dirty="0" sz="1400" spc="-10">
                <a:latin typeface="Franklin Gothic Medium"/>
                <a:cs typeface="Franklin Gothic Medium"/>
              </a:rPr>
              <a:t>z</a:t>
            </a:r>
            <a:r>
              <a:rPr dirty="0" sz="1400" spc="-80">
                <a:latin typeface="Franklin Gothic Medium"/>
                <a:cs typeface="Franklin Gothic Medium"/>
              </a:rPr>
              <a:t>k</a:t>
            </a:r>
            <a:r>
              <a:rPr dirty="0" sz="1400" spc="5">
                <a:latin typeface="Franklin Gothic Medium"/>
                <a:cs typeface="Franklin Gothic Medium"/>
              </a:rPr>
              <a:t>u</a:t>
            </a:r>
            <a:r>
              <a:rPr dirty="0" sz="1400" spc="-45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 spc="5">
                <a:latin typeface="Franklin Gothic Medium"/>
                <a:cs typeface="Franklin Gothic Medium"/>
              </a:rPr>
              <a:t> </a:t>
            </a:r>
            <a:r>
              <a:rPr dirty="0" sz="1400" spc="-5">
                <a:latin typeface="Franklin Gothic Medium"/>
                <a:cs typeface="Franklin Gothic Medium"/>
              </a:rPr>
              <a:t>u</a:t>
            </a:r>
            <a:r>
              <a:rPr dirty="0" sz="1400" spc="-15">
                <a:latin typeface="Franklin Gothic Medium"/>
                <a:cs typeface="Franklin Gothic Medium"/>
              </a:rPr>
              <a:t>miesz</a:t>
            </a:r>
            <a:r>
              <a:rPr dirty="0" sz="1400" spc="-10">
                <a:latin typeface="Franklin Gothic Medium"/>
                <a:cs typeface="Franklin Gothic Medium"/>
              </a:rPr>
              <a:t>c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 spc="-20">
                <a:latin typeface="Franklin Gothic Medium"/>
                <a:cs typeface="Franklin Gothic Medium"/>
              </a:rPr>
              <a:t>e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35">
                <a:latin typeface="Franklin Gothic Medium"/>
                <a:cs typeface="Franklin Gothic Medium"/>
              </a:rPr>
              <a:t>iem</a:t>
            </a:r>
            <a:r>
              <a:rPr dirty="0" sz="1400" spc="-25">
                <a:latin typeface="Franklin Gothic Medium"/>
                <a:cs typeface="Franklin Gothic Medium"/>
              </a:rPr>
              <a:t> </a:t>
            </a:r>
            <a:r>
              <a:rPr dirty="0" sz="1400" spc="-45">
                <a:latin typeface="Franklin Gothic Medium"/>
                <a:cs typeface="Franklin Gothic Medium"/>
              </a:rPr>
              <a:t>w</a:t>
            </a:r>
            <a:r>
              <a:rPr dirty="0" sz="1400" spc="-15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s</a:t>
            </a:r>
            <a:r>
              <a:rPr dirty="0" sz="1400" spc="-5">
                <a:latin typeface="Franklin Gothic Medium"/>
                <a:cs typeface="Franklin Gothic Medium"/>
              </a:rPr>
              <a:t>p</a:t>
            </a:r>
            <a:r>
              <a:rPr dirty="0" sz="1400" spc="-15">
                <a:latin typeface="Franklin Gothic Medium"/>
                <a:cs typeface="Franklin Gothic Medium"/>
              </a:rPr>
              <a:t>isi</a:t>
            </a:r>
            <a:r>
              <a:rPr dirty="0" sz="1400" spc="-15">
                <a:latin typeface="Franklin Gothic Medium"/>
                <a:cs typeface="Franklin Gothic Medium"/>
              </a:rPr>
              <a:t>e</a:t>
            </a:r>
            <a:r>
              <a:rPr dirty="0" sz="1400" spc="10">
                <a:latin typeface="Franklin Gothic Medium"/>
                <a:cs typeface="Franklin Gothic Medium"/>
              </a:rPr>
              <a:t> </a:t>
            </a:r>
            <a:r>
              <a:rPr dirty="0" sz="1400" spc="-45">
                <a:latin typeface="Franklin Gothic Medium"/>
                <a:cs typeface="Franklin Gothic Medium"/>
              </a:rPr>
              <a:t>w</a:t>
            </a:r>
            <a:r>
              <a:rPr dirty="0" sz="1400" spc="-10">
                <a:latin typeface="Franklin Gothic Medium"/>
                <a:cs typeface="Franklin Gothic Medium"/>
              </a:rPr>
              <a:t> </a:t>
            </a:r>
            <a:r>
              <a:rPr dirty="0" sz="1400" spc="-10">
                <a:latin typeface="Franklin Gothic Medium"/>
                <a:cs typeface="Franklin Gothic Medium"/>
              </a:rPr>
              <a:t>o</a:t>
            </a:r>
            <a:r>
              <a:rPr dirty="0" sz="1400" spc="-20">
                <a:latin typeface="Franklin Gothic Medium"/>
                <a:cs typeface="Franklin Gothic Medium"/>
              </a:rPr>
              <a:t>b</a:t>
            </a:r>
            <a:r>
              <a:rPr dirty="0" sz="1400" spc="-55">
                <a:latin typeface="Franklin Gothic Medium"/>
                <a:cs typeface="Franklin Gothic Medium"/>
              </a:rPr>
              <a:t>w</a:t>
            </a:r>
            <a:r>
              <a:rPr dirty="0" sz="1400" spc="-5">
                <a:latin typeface="Franklin Gothic Medium"/>
                <a:cs typeface="Franklin Gothic Medium"/>
              </a:rPr>
              <a:t>o</a:t>
            </a:r>
            <a:r>
              <a:rPr dirty="0" sz="1400" spc="-20">
                <a:latin typeface="Franklin Gothic Medium"/>
                <a:cs typeface="Franklin Gothic Medium"/>
              </a:rPr>
              <a:t>d</a:t>
            </a:r>
            <a:r>
              <a:rPr dirty="0" sz="1400" spc="-5">
                <a:latin typeface="Franklin Gothic Medium"/>
                <a:cs typeface="Franklin Gothic Medium"/>
              </a:rPr>
              <a:t>z</a:t>
            </a:r>
            <a:r>
              <a:rPr dirty="0" sz="1400" spc="-15">
                <a:latin typeface="Franklin Gothic Medium"/>
                <a:cs typeface="Franklin Gothic Medium"/>
              </a:rPr>
              <a:t>ie</a:t>
            </a:r>
            <a:r>
              <a:rPr dirty="0" sz="1400" spc="-40">
                <a:latin typeface="Franklin Gothic Medium"/>
                <a:cs typeface="Franklin Gothic Medium"/>
              </a:rPr>
              <a:t> </a:t>
            </a:r>
            <a:r>
              <a:rPr dirty="0" sz="1400" spc="-5">
                <a:latin typeface="Franklin Gothic Medium"/>
                <a:cs typeface="Franklin Gothic Medium"/>
              </a:rPr>
              <a:t>odr</a:t>
            </a:r>
            <a:r>
              <a:rPr dirty="0" sz="1400" spc="-5">
                <a:latin typeface="Franklin Gothic Medium"/>
                <a:cs typeface="Franklin Gothic Medium"/>
              </a:rPr>
              <a:t>ęb</a:t>
            </a:r>
            <a:r>
              <a:rPr dirty="0" sz="1400" spc="-35">
                <a:latin typeface="Franklin Gothic Medium"/>
                <a:cs typeface="Franklin Gothic Medium"/>
              </a:rPr>
              <a:t>n</a:t>
            </a:r>
            <a:r>
              <a:rPr dirty="0" sz="1400" spc="-50">
                <a:latin typeface="Franklin Gothic Medium"/>
                <a:cs typeface="Franklin Gothic Medium"/>
              </a:rPr>
              <a:t>y</a:t>
            </a:r>
            <a:r>
              <a:rPr dirty="0" sz="1400" spc="-35">
                <a:latin typeface="Franklin Gothic Medium"/>
                <a:cs typeface="Franklin Gothic Medium"/>
              </a:rPr>
              <a:t>m,</a:t>
            </a:r>
            <a:r>
              <a:rPr dirty="0" sz="1400" spc="-45">
                <a:latin typeface="Franklin Gothic Medium"/>
                <a:cs typeface="Franklin Gothic Medium"/>
              </a:rPr>
              <a:t> </a:t>
            </a:r>
            <a:r>
              <a:rPr dirty="0" sz="1400" spc="-45">
                <a:latin typeface="Franklin Gothic Medium"/>
                <a:cs typeface="Franklin Gothic Medium"/>
              </a:rPr>
              <a:t>k</a:t>
            </a:r>
            <a:r>
              <a:rPr dirty="0" sz="1400" spc="-15">
                <a:latin typeface="Franklin Gothic Medium"/>
                <a:cs typeface="Franklin Gothic Medium"/>
              </a:rPr>
              <a:t>tór</a:t>
            </a:r>
            <a:r>
              <a:rPr dirty="0" sz="1400" spc="-15">
                <a:latin typeface="Franklin Gothic Medium"/>
                <a:cs typeface="Franklin Gothic Medium"/>
              </a:rPr>
              <a:t>a</a:t>
            </a:r>
            <a:r>
              <a:rPr dirty="0" sz="1400" spc="-20">
                <a:latin typeface="Franklin Gothic Medium"/>
                <a:cs typeface="Franklin Gothic Medium"/>
              </a:rPr>
              <a:t> </a:t>
            </a:r>
            <a:r>
              <a:rPr dirty="0" sz="1400" spc="-5" u="sng">
                <a:solidFill>
                  <a:srgbClr val="9D032A"/>
                </a:solidFill>
                <a:latin typeface="Franklin Gothic Medium"/>
                <a:cs typeface="Franklin Gothic Medium"/>
              </a:rPr>
              <a:t>u</a:t>
            </a:r>
            <a:r>
              <a:rPr dirty="0" sz="1400" spc="-20" u="sng">
                <a:solidFill>
                  <a:srgbClr val="9D032A"/>
                </a:solidFill>
                <a:latin typeface="Franklin Gothic Medium"/>
                <a:cs typeface="Franklin Gothic Medium"/>
              </a:rPr>
              <a:t>do</a:t>
            </a:r>
            <a:r>
              <a:rPr dirty="0" sz="1400" spc="-55" u="sng">
                <a:solidFill>
                  <a:srgbClr val="9D032A"/>
                </a:solidFill>
                <a:latin typeface="Franklin Gothic Medium"/>
                <a:cs typeface="Franklin Gothic Medium"/>
              </a:rPr>
              <a:t>k</a:t>
            </a:r>
            <a:r>
              <a:rPr dirty="0" sz="1400" spc="-5" u="sng">
                <a:solidFill>
                  <a:srgbClr val="9D032A"/>
                </a:solidFill>
                <a:latin typeface="Franklin Gothic Medium"/>
                <a:cs typeface="Franklin Gothic Medium"/>
              </a:rPr>
              <a:t>u</a:t>
            </a:r>
            <a:r>
              <a:rPr dirty="0" sz="1400" spc="-30" u="sng">
                <a:solidFill>
                  <a:srgbClr val="9D032A"/>
                </a:solidFill>
                <a:latin typeface="Franklin Gothic Medium"/>
                <a:cs typeface="Franklin Gothic Medium"/>
              </a:rPr>
              <a:t>me</a:t>
            </a:r>
            <a:r>
              <a:rPr dirty="0" sz="1400" spc="-35" u="sng">
                <a:solidFill>
                  <a:srgbClr val="9D032A"/>
                </a:solidFill>
                <a:latin typeface="Franklin Gothic Medium"/>
                <a:cs typeface="Franklin Gothic Medium"/>
              </a:rPr>
              <a:t>n</a:t>
            </a:r>
            <a:r>
              <a:rPr dirty="0" sz="1400" spc="-10" u="sng">
                <a:solidFill>
                  <a:srgbClr val="9D032A"/>
                </a:solidFill>
                <a:latin typeface="Franklin Gothic Medium"/>
                <a:cs typeface="Franklin Gothic Medium"/>
              </a:rPr>
              <a:t>t</a:t>
            </a:r>
            <a:r>
              <a:rPr dirty="0" sz="1400" spc="-15" u="sng">
                <a:solidFill>
                  <a:srgbClr val="9D032A"/>
                </a:solidFill>
                <a:latin typeface="Franklin Gothic Medium"/>
                <a:cs typeface="Franklin Gothic Medium"/>
              </a:rPr>
              <a:t>u</a:t>
            </a:r>
            <a:r>
              <a:rPr dirty="0" sz="1400" spc="-10" u="sng">
                <a:solidFill>
                  <a:srgbClr val="9D032A"/>
                </a:solidFill>
                <a:latin typeface="Franklin Gothic Medium"/>
                <a:cs typeface="Franklin Gothic Medium"/>
              </a:rPr>
              <a:t>j</a:t>
            </a:r>
            <a:r>
              <a:rPr dirty="0" sz="1400" spc="-15" u="sng">
                <a:solidFill>
                  <a:srgbClr val="9D032A"/>
                </a:solidFill>
                <a:latin typeface="Franklin Gothic Medium"/>
                <a:cs typeface="Franklin Gothic Medium"/>
              </a:rPr>
              <a:t>e</a:t>
            </a:r>
            <a:r>
              <a:rPr dirty="0" sz="1400" spc="10">
                <a:solidFill>
                  <a:srgbClr val="9D032A"/>
                </a:solidFill>
                <a:latin typeface="Franklin Gothic Medium"/>
                <a:cs typeface="Franklin Gothic Medium"/>
              </a:rPr>
              <a:t>,</a:t>
            </a:r>
            <a:r>
              <a:rPr dirty="0" sz="1400" spc="1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ż</a:t>
            </a:r>
            <a:r>
              <a:rPr dirty="0" sz="1400" spc="-5">
                <a:latin typeface="Franklin Gothic Medium"/>
                <a:cs typeface="Franklin Gothic Medium"/>
              </a:rPr>
              <a:t>e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15">
                <a:latin typeface="Franklin Gothic Medium"/>
                <a:cs typeface="Franklin Gothic Medium"/>
              </a:rPr>
              <a:t> </a:t>
            </a:r>
            <a:r>
              <a:rPr dirty="0" sz="1400" spc="-5">
                <a:latin typeface="Franklin Gothic Medium"/>
                <a:cs typeface="Franklin Gothic Medium"/>
              </a:rPr>
              <a:t>op</a:t>
            </a:r>
            <a:r>
              <a:rPr dirty="0" sz="1400" spc="-15">
                <a:latin typeface="Franklin Gothic Medium"/>
                <a:cs typeface="Franklin Gothic Medium"/>
              </a:rPr>
              <a:t>u</a:t>
            </a:r>
            <a:r>
              <a:rPr dirty="0" sz="1400" spc="-5">
                <a:latin typeface="Franklin Gothic Medium"/>
                <a:cs typeface="Franklin Gothic Medium"/>
              </a:rPr>
              <a:t>ści</a:t>
            </a:r>
            <a:r>
              <a:rPr dirty="0" sz="1400" spc="-25">
                <a:latin typeface="Franklin Gothic Medium"/>
                <a:cs typeface="Franklin Gothic Medium"/>
              </a:rPr>
              <a:t>ła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5">
                <a:latin typeface="Franklin Gothic Medium"/>
                <a:cs typeface="Franklin Gothic Medium"/>
              </a:rPr>
              <a:t>da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15">
                <a:latin typeface="Franklin Gothic Medium"/>
                <a:cs typeface="Franklin Gothic Medium"/>
              </a:rPr>
              <a:t>ą</a:t>
            </a:r>
            <a:r>
              <a:rPr dirty="0" sz="1400" spc="-15">
                <a:latin typeface="Franklin Gothic Medium"/>
                <a:cs typeface="Franklin Gothic Medium"/>
              </a:rPr>
              <a:t> </a:t>
            </a:r>
            <a:r>
              <a:rPr dirty="0" sz="1400" spc="-5">
                <a:latin typeface="Franklin Gothic Medium"/>
                <a:cs typeface="Franklin Gothic Medium"/>
              </a:rPr>
              <a:t>jedno</a:t>
            </a:r>
            <a:r>
              <a:rPr dirty="0" sz="1400" spc="-10">
                <a:latin typeface="Franklin Gothic Medium"/>
                <a:cs typeface="Franklin Gothic Medium"/>
              </a:rPr>
              <a:t>s</a:t>
            </a:r>
            <a:r>
              <a:rPr dirty="0" sz="1400" spc="-25">
                <a:latin typeface="Franklin Gothic Medium"/>
                <a:cs typeface="Franklin Gothic Medium"/>
              </a:rPr>
              <a:t>tkę</a:t>
            </a:r>
            <a:r>
              <a:rPr dirty="0" sz="1400" spc="-35">
                <a:latin typeface="Franklin Gothic Medium"/>
                <a:cs typeface="Franklin Gothic Medium"/>
              </a:rPr>
              <a:t> </a:t>
            </a:r>
            <a:r>
              <a:rPr dirty="0" sz="1400" spc="-15">
                <a:latin typeface="Franklin Gothic Medium"/>
                <a:cs typeface="Franklin Gothic Medium"/>
              </a:rPr>
              <a:t>p</a:t>
            </a:r>
            <a:r>
              <a:rPr dirty="0" sz="1400" spc="5">
                <a:latin typeface="Franklin Gothic Medium"/>
                <a:cs typeface="Franklin Gothic Medium"/>
              </a:rPr>
              <a:t>r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>
                <a:latin typeface="Franklin Gothic Medium"/>
                <a:cs typeface="Franklin Gothic Medium"/>
              </a:rPr>
              <a:t>ed</a:t>
            </a:r>
            <a:r>
              <a:rPr dirty="0" sz="1400" spc="-30">
                <a:latin typeface="Franklin Gothic Medium"/>
                <a:cs typeface="Franklin Gothic Medium"/>
              </a:rPr>
              <a:t> </a:t>
            </a:r>
            <a:r>
              <a:rPr dirty="0" sz="1400">
                <a:latin typeface="Franklin Gothic Medium"/>
                <a:cs typeface="Franklin Gothic Medium"/>
              </a:rPr>
              <a:t>d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35">
                <a:latin typeface="Franklin Gothic Medium"/>
                <a:cs typeface="Franklin Gothic Medium"/>
              </a:rPr>
              <a:t>iem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50">
                <a:latin typeface="Franklin Gothic Medium"/>
                <a:cs typeface="Franklin Gothic Medium"/>
              </a:rPr>
              <a:t>g</a:t>
            </a:r>
            <a:r>
              <a:rPr dirty="0" sz="1400" spc="-10">
                <a:latin typeface="Franklin Gothic Medium"/>
                <a:cs typeface="Franklin Gothic Medium"/>
              </a:rPr>
              <a:t>łos</a:t>
            </a:r>
            <a:r>
              <a:rPr dirty="0" sz="1400" spc="-40">
                <a:latin typeface="Franklin Gothic Medium"/>
                <a:cs typeface="Franklin Gothic Medium"/>
              </a:rPr>
              <a:t>o</a:t>
            </a:r>
            <a:r>
              <a:rPr dirty="0" sz="1400" spc="-55">
                <a:latin typeface="Franklin Gothic Medium"/>
                <a:cs typeface="Franklin Gothic Medium"/>
              </a:rPr>
              <a:t>w</a:t>
            </a:r>
            <a:r>
              <a:rPr dirty="0" sz="1400" spc="-15">
                <a:latin typeface="Franklin Gothic Medium"/>
                <a:cs typeface="Franklin Gothic Medium"/>
              </a:rPr>
              <a:t>ania</a:t>
            </a:r>
            <a:r>
              <a:rPr dirty="0" sz="1400" spc="10">
                <a:latin typeface="Franklin Gothic Medium"/>
                <a:cs typeface="Franklin Gothic Medium"/>
              </a:rPr>
              <a:t>.</a:t>
            </a:r>
            <a:endParaRPr sz="1400">
              <a:latin typeface="Franklin Gothic Medium"/>
              <a:cs typeface="Franklin Gothic Medium"/>
            </a:endParaRPr>
          </a:p>
          <a:p>
            <a:pPr marL="355600">
              <a:lnSpc>
                <a:spcPct val="100000"/>
              </a:lnSpc>
            </a:pPr>
            <a:r>
              <a:rPr dirty="0" sz="1400" spc="-60">
                <a:solidFill>
                  <a:srgbClr val="9D032A"/>
                </a:solidFill>
                <a:latin typeface="Franklin Gothic Medium"/>
                <a:cs typeface="Franklin Gothic Medium"/>
              </a:rPr>
              <a:t>P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r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ed</a:t>
            </a:r>
            <a:r>
              <a:rPr dirty="0" sz="1400" spc="-3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do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p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isa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n</a:t>
            </a:r>
            <a:r>
              <a:rPr dirty="0" sz="1400" spc="-35">
                <a:solidFill>
                  <a:srgbClr val="9D032A"/>
                </a:solidFill>
                <a:latin typeface="Franklin Gothic Medium"/>
                <a:cs typeface="Franklin Gothic Medium"/>
              </a:rPr>
              <a:t>iem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s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p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r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a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wd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ić,</a:t>
            </a:r>
            <a:r>
              <a:rPr dirty="0" sz="1400" spc="-5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c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y</a:t>
            </a:r>
            <a:r>
              <a:rPr dirty="0" sz="1400" spc="-3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osoba</a:t>
            </a:r>
            <a:r>
              <a:rPr dirty="0" sz="1400" spc="-2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20">
                <a:solidFill>
                  <a:srgbClr val="9D032A"/>
                </a:solidFill>
                <a:latin typeface="Franklin Gothic Medium"/>
                <a:cs typeface="Franklin Gothic Medium"/>
              </a:rPr>
              <a:t>ta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jest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s</a:t>
            </a:r>
            <a:r>
              <a:rPr dirty="0" sz="1400" spc="-45">
                <a:solidFill>
                  <a:srgbClr val="9D032A"/>
                </a:solidFill>
                <a:latin typeface="Franklin Gothic Medium"/>
                <a:cs typeface="Franklin Gothic Medium"/>
              </a:rPr>
              <a:t>k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r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eślo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n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a</a:t>
            </a:r>
            <a:r>
              <a:rPr dirty="0" sz="1400" spc="-2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e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s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p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is</a:t>
            </a:r>
            <a:r>
              <a:rPr dirty="0" sz="1400" spc="0">
                <a:solidFill>
                  <a:srgbClr val="9D032A"/>
                </a:solidFill>
                <a:latin typeface="Franklin Gothic Medium"/>
                <a:cs typeface="Franklin Gothic Medium"/>
              </a:rPr>
              <a:t>u</a:t>
            </a:r>
            <a:r>
              <a:rPr dirty="0" sz="1400" spc="10">
                <a:latin typeface="Franklin Gothic Medium"/>
                <a:cs typeface="Franklin Gothic Medium"/>
              </a:rPr>
              <a:t>;</a:t>
            </a:r>
            <a:endParaRPr sz="1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1150">
              <a:latin typeface="Times New Roman"/>
              <a:cs typeface="Times New Roman"/>
            </a:endParaRPr>
          </a:p>
          <a:p>
            <a:pPr marL="271145" indent="-258445">
              <a:lnSpc>
                <a:spcPct val="100000"/>
              </a:lnSpc>
              <a:buAutoNum type="arabicParenR" startAt="4"/>
              <a:tabLst>
                <a:tab pos="271780" algn="l"/>
              </a:tabLst>
            </a:pP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-10" b="1">
                <a:latin typeface="Calibri"/>
                <a:cs typeface="Calibri"/>
              </a:rPr>
              <a:t>bie</a:t>
            </a:r>
            <a:r>
              <a:rPr dirty="0" sz="1800" spc="-5" b="1">
                <a:latin typeface="Calibri"/>
                <a:cs typeface="Calibri"/>
              </a:rPr>
              <a:t>,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450" b="1" u="sng">
                <a:latin typeface="Times New Roman"/>
                <a:cs typeface="Times New Roman"/>
              </a:rPr>
              <a:t> </a:t>
            </a:r>
            <a:r>
              <a:rPr dirty="0" sz="1800" spc="40" b="1" u="sng">
                <a:latin typeface="Calibri"/>
                <a:cs typeface="Calibri"/>
              </a:rPr>
              <a:t>k</a:t>
            </a:r>
            <a:r>
              <a:rPr dirty="0" sz="1800" spc="-65" b="1" u="sng">
                <a:latin typeface="Calibri"/>
                <a:cs typeface="Calibri"/>
              </a:rPr>
              <a:t>t</a:t>
            </a:r>
            <a:r>
              <a:rPr dirty="0" sz="1800" spc="-30" b="1" u="sng">
                <a:latin typeface="Calibri"/>
                <a:cs typeface="Calibri"/>
              </a:rPr>
              <a:t>ó</a:t>
            </a:r>
            <a:r>
              <a:rPr dirty="0" sz="1800" spc="-45" b="1" u="sng">
                <a:latin typeface="Calibri"/>
                <a:cs typeface="Calibri"/>
              </a:rPr>
              <a:t>r</a:t>
            </a:r>
            <a:r>
              <a:rPr dirty="0" sz="1800" spc="60" b="1" u="sng">
                <a:latin typeface="Calibri"/>
                <a:cs typeface="Calibri"/>
              </a:rPr>
              <a:t>a</a:t>
            </a:r>
            <a:r>
              <a:rPr dirty="0" sz="1800" spc="10" b="1" u="sng">
                <a:latin typeface="Calibri"/>
                <a:cs typeface="Calibri"/>
              </a:rPr>
              <a:t> </a:t>
            </a:r>
            <a:r>
              <a:rPr dirty="0" sz="1800" spc="95" b="1" u="sng">
                <a:latin typeface="Calibri"/>
                <a:cs typeface="Calibri"/>
              </a:rPr>
              <a:t>c</a:t>
            </a:r>
            <a:r>
              <a:rPr dirty="0" sz="1800" spc="10" b="1" u="sng">
                <a:latin typeface="Calibri"/>
                <a:cs typeface="Calibri"/>
              </a:rPr>
              <a:t>h</a:t>
            </a:r>
            <a:r>
              <a:rPr dirty="0" sz="1800" spc="95" b="1" u="sng">
                <a:latin typeface="Calibri"/>
                <a:cs typeface="Calibri"/>
              </a:rPr>
              <a:t>c</a:t>
            </a:r>
            <a:r>
              <a:rPr dirty="0" sz="1800" spc="30" b="1" u="sng">
                <a:latin typeface="Calibri"/>
                <a:cs typeface="Calibri"/>
              </a:rPr>
              <a:t>e</a:t>
            </a:r>
            <a:r>
              <a:rPr dirty="0" sz="1800" spc="-5" b="1" u="sng">
                <a:latin typeface="Calibri"/>
                <a:cs typeface="Calibri"/>
              </a:rPr>
              <a:t> </a:t>
            </a:r>
            <a:r>
              <a:rPr dirty="0" sz="1800" spc="40" b="1" u="sng">
                <a:latin typeface="Calibri"/>
                <a:cs typeface="Calibri"/>
              </a:rPr>
              <a:t>g</a:t>
            </a:r>
            <a:r>
              <a:rPr dirty="0" sz="1800" spc="-65" b="1" u="sng">
                <a:latin typeface="Calibri"/>
                <a:cs typeface="Calibri"/>
              </a:rPr>
              <a:t>ł</a:t>
            </a:r>
            <a:r>
              <a:rPr dirty="0" sz="1800" spc="-30" b="1" u="sng">
                <a:latin typeface="Calibri"/>
                <a:cs typeface="Calibri"/>
              </a:rPr>
              <a:t>o</a:t>
            </a:r>
            <a:r>
              <a:rPr dirty="0" sz="1800" spc="35" b="1" u="sng">
                <a:latin typeface="Calibri"/>
                <a:cs typeface="Calibri"/>
              </a:rPr>
              <a:t>s</a:t>
            </a:r>
            <a:r>
              <a:rPr dirty="0" sz="1800" spc="40" b="1" u="sng">
                <a:latin typeface="Calibri"/>
                <a:cs typeface="Calibri"/>
              </a:rPr>
              <a:t>o</a:t>
            </a:r>
            <a:r>
              <a:rPr dirty="0" sz="1800" spc="-170" b="1" u="sng">
                <a:latin typeface="Calibri"/>
                <a:cs typeface="Calibri"/>
              </a:rPr>
              <a:t>w</a:t>
            </a:r>
            <a:r>
              <a:rPr dirty="0" sz="1800" spc="50" b="1" u="sng">
                <a:latin typeface="Calibri"/>
                <a:cs typeface="Calibri"/>
              </a:rPr>
              <a:t>a</a:t>
            </a:r>
            <a:r>
              <a:rPr dirty="0" sz="1800" spc="85" b="1" u="sng">
                <a:latin typeface="Calibri"/>
                <a:cs typeface="Calibri"/>
              </a:rPr>
              <a:t>ć</a:t>
            </a:r>
            <a:r>
              <a:rPr dirty="0" sz="1800" b="1" u="sng">
                <a:latin typeface="Calibri"/>
                <a:cs typeface="Calibri"/>
              </a:rPr>
              <a:t> </a:t>
            </a:r>
            <a:r>
              <a:rPr dirty="0" sz="1800" spc="-145" b="1" u="sng">
                <a:latin typeface="Calibri"/>
                <a:cs typeface="Calibri"/>
              </a:rPr>
              <a:t>w</a:t>
            </a:r>
            <a:r>
              <a:rPr dirty="0" sz="1800" spc="45" b="1" u="sng">
                <a:latin typeface="Calibri"/>
                <a:cs typeface="Calibri"/>
              </a:rPr>
              <a:t> </a:t>
            </a:r>
            <a:r>
              <a:rPr dirty="0" sz="1800" spc="-30" b="1" u="sng">
                <a:latin typeface="Calibri"/>
                <a:cs typeface="Calibri"/>
              </a:rPr>
              <a:t>o</a:t>
            </a:r>
            <a:r>
              <a:rPr dirty="0" sz="1800" spc="-10" b="1" u="sng">
                <a:latin typeface="Calibri"/>
                <a:cs typeface="Calibri"/>
              </a:rPr>
              <a:t>b</a:t>
            </a:r>
            <a:r>
              <a:rPr dirty="0" sz="1800" spc="-155" b="1" u="sng">
                <a:latin typeface="Calibri"/>
                <a:cs typeface="Calibri"/>
              </a:rPr>
              <a:t>w</a:t>
            </a:r>
            <a:r>
              <a:rPr dirty="0" sz="1800" spc="5" b="1" u="sng">
                <a:latin typeface="Calibri"/>
                <a:cs typeface="Calibri"/>
              </a:rPr>
              <a:t>od</a:t>
            </a:r>
            <a:r>
              <a:rPr dirty="0" sz="1800" spc="-5" b="1" u="sng">
                <a:latin typeface="Calibri"/>
                <a:cs typeface="Calibri"/>
              </a:rPr>
              <a:t>z</a:t>
            </a:r>
            <a:r>
              <a:rPr dirty="0" sz="1800" spc="-25" b="1" u="sng">
                <a:latin typeface="Calibri"/>
                <a:cs typeface="Calibri"/>
              </a:rPr>
              <a:t>i</a:t>
            </a:r>
            <a:r>
              <a:rPr dirty="0" sz="1800" spc="30" b="1" u="sng">
                <a:latin typeface="Calibri"/>
                <a:cs typeface="Calibri"/>
              </a:rPr>
              <a:t>e</a:t>
            </a:r>
            <a:r>
              <a:rPr dirty="0" sz="1800" spc="25" b="1" u="sng">
                <a:latin typeface="Calibri"/>
                <a:cs typeface="Calibri"/>
              </a:rPr>
              <a:t> </a:t>
            </a:r>
            <a:r>
              <a:rPr dirty="0" sz="1800" spc="-30" b="1" u="sng">
                <a:latin typeface="Calibri"/>
                <a:cs typeface="Calibri"/>
              </a:rPr>
              <a:t>o</a:t>
            </a:r>
            <a:r>
              <a:rPr dirty="0" sz="1800" spc="10" b="1" u="sng">
                <a:latin typeface="Calibri"/>
                <a:cs typeface="Calibri"/>
              </a:rPr>
              <a:t>d</a:t>
            </a:r>
            <a:r>
              <a:rPr dirty="0" sz="1800" spc="-45" b="1" u="sng">
                <a:latin typeface="Calibri"/>
                <a:cs typeface="Calibri"/>
              </a:rPr>
              <a:t>r</a:t>
            </a:r>
            <a:r>
              <a:rPr dirty="0" sz="1800" spc="40" b="1" u="sng">
                <a:latin typeface="Calibri"/>
                <a:cs typeface="Calibri"/>
              </a:rPr>
              <a:t>ę</a:t>
            </a:r>
            <a:r>
              <a:rPr dirty="0" sz="1800" spc="5" b="1" u="sng">
                <a:latin typeface="Calibri"/>
                <a:cs typeface="Calibri"/>
              </a:rPr>
              <a:t>b</a:t>
            </a:r>
            <a:r>
              <a:rPr dirty="0" sz="1800" spc="-35" b="1" u="sng">
                <a:latin typeface="Calibri"/>
                <a:cs typeface="Calibri"/>
              </a:rPr>
              <a:t>n</a:t>
            </a:r>
            <a:r>
              <a:rPr dirty="0" sz="1800" spc="-105" b="1" u="sng">
                <a:latin typeface="Calibri"/>
                <a:cs typeface="Calibri"/>
              </a:rPr>
              <a:t>y</a:t>
            </a:r>
            <a:r>
              <a:rPr dirty="0" sz="1800" spc="-5" b="1" u="sng">
                <a:latin typeface="Calibri"/>
                <a:cs typeface="Calibri"/>
              </a:rPr>
              <a:t>m</a:t>
            </a:r>
            <a:endParaRPr sz="1800">
              <a:latin typeface="Calibri"/>
              <a:cs typeface="Calibri"/>
            </a:endParaRPr>
          </a:p>
          <a:p>
            <a:pPr lvl="1" marL="355600" marR="5080" indent="-88265">
              <a:lnSpc>
                <a:spcPct val="100000"/>
              </a:lnSpc>
              <a:spcBef>
                <a:spcPts val="5"/>
              </a:spcBef>
              <a:buFont typeface="Calibri"/>
              <a:buChar char="-"/>
              <a:tabLst>
                <a:tab pos="356235" algn="l"/>
              </a:tabLst>
            </a:pPr>
            <a:r>
              <a:rPr dirty="0" sz="1400" spc="-15">
                <a:latin typeface="Franklin Gothic Medium"/>
                <a:cs typeface="Franklin Gothic Medium"/>
              </a:rPr>
              <a:t>p</a:t>
            </a:r>
            <a:r>
              <a:rPr dirty="0" sz="1400" spc="-5">
                <a:latin typeface="Franklin Gothic Medium"/>
                <a:cs typeface="Franklin Gothic Medium"/>
              </a:rPr>
              <a:t>od</a:t>
            </a:r>
            <a:r>
              <a:rPr dirty="0" sz="1400" spc="-5">
                <a:latin typeface="Franklin Gothic Medium"/>
                <a:cs typeface="Franklin Gothic Medium"/>
              </a:rPr>
              <a:t> </a:t>
            </a:r>
            <a:r>
              <a:rPr dirty="0" sz="1400" spc="-55">
                <a:latin typeface="Franklin Gothic Medium"/>
                <a:cs typeface="Franklin Gothic Medium"/>
              </a:rPr>
              <a:t>w</a:t>
            </a:r>
            <a:r>
              <a:rPr dirty="0" sz="1400" spc="-10">
                <a:latin typeface="Franklin Gothic Medium"/>
                <a:cs typeface="Franklin Gothic Medium"/>
              </a:rPr>
              <a:t>ar</a:t>
            </a:r>
            <a:r>
              <a:rPr dirty="0" sz="1400" spc="-5">
                <a:latin typeface="Franklin Gothic Medium"/>
                <a:cs typeface="Franklin Gothic Medium"/>
              </a:rPr>
              <a:t>u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45">
                <a:latin typeface="Franklin Gothic Medium"/>
                <a:cs typeface="Franklin Gothic Medium"/>
              </a:rPr>
              <a:t>k</a:t>
            </a:r>
            <a:r>
              <a:rPr dirty="0" sz="1400" spc="-25">
                <a:latin typeface="Franklin Gothic Medium"/>
                <a:cs typeface="Franklin Gothic Medium"/>
              </a:rPr>
              <a:t>iem,</a:t>
            </a:r>
            <a:r>
              <a:rPr dirty="0" sz="1400" spc="-30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ż</a:t>
            </a:r>
            <a:r>
              <a:rPr dirty="0" sz="1400" spc="-5">
                <a:latin typeface="Franklin Gothic Medium"/>
                <a:cs typeface="Franklin Gothic Medium"/>
              </a:rPr>
              <a:t>e</a:t>
            </a:r>
            <a:r>
              <a:rPr dirty="0" sz="1400" spc="-30">
                <a:latin typeface="Franklin Gothic Medium"/>
                <a:cs typeface="Franklin Gothic Medium"/>
              </a:rPr>
              <a:t> </a:t>
            </a:r>
            <a:r>
              <a:rPr dirty="0" sz="1400" spc="-15">
                <a:latin typeface="Franklin Gothic Medium"/>
                <a:cs typeface="Franklin Gothic Medium"/>
              </a:rPr>
              <a:t>p</a:t>
            </a:r>
            <a:r>
              <a:rPr dirty="0" sz="1400" spc="5">
                <a:latin typeface="Franklin Gothic Medium"/>
                <a:cs typeface="Franklin Gothic Medium"/>
              </a:rPr>
              <a:t>r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 spc="-40">
                <a:latin typeface="Franklin Gothic Medium"/>
                <a:cs typeface="Franklin Gothic Medium"/>
              </a:rPr>
              <a:t>y</a:t>
            </a:r>
            <a:r>
              <a:rPr dirty="0" sz="1400" spc="-30">
                <a:latin typeface="Franklin Gothic Medium"/>
                <a:cs typeface="Franklin Gothic Medium"/>
              </a:rPr>
              <a:t>b</a:t>
            </a:r>
            <a:r>
              <a:rPr dirty="0" sz="1400" spc="-40">
                <a:latin typeface="Franklin Gothic Medium"/>
                <a:cs typeface="Franklin Gothic Medium"/>
              </a:rPr>
              <a:t>y</a:t>
            </a:r>
            <a:r>
              <a:rPr dirty="0" sz="1400" spc="-25">
                <a:latin typeface="Franklin Gothic Medium"/>
                <a:cs typeface="Franklin Gothic Medium"/>
              </a:rPr>
              <a:t>ła</a:t>
            </a:r>
            <a:r>
              <a:rPr dirty="0" sz="1400" spc="-10">
                <a:latin typeface="Franklin Gothic Medium"/>
                <a:cs typeface="Franklin Gothic Medium"/>
              </a:rPr>
              <a:t> </a:t>
            </a:r>
            <a:r>
              <a:rPr dirty="0" sz="1400" spc="-5">
                <a:latin typeface="Franklin Gothic Medium"/>
                <a:cs typeface="Franklin Gothic Medium"/>
              </a:rPr>
              <a:t>do</a:t>
            </a:r>
            <a:r>
              <a:rPr dirty="0" sz="1400" spc="-5">
                <a:latin typeface="Franklin Gothic Medium"/>
                <a:cs typeface="Franklin Gothic Medium"/>
              </a:rPr>
              <a:t> </a:t>
            </a:r>
            <a:r>
              <a:rPr dirty="0" sz="1400" spc="-5">
                <a:latin typeface="Franklin Gothic Medium"/>
                <a:cs typeface="Franklin Gothic Medium"/>
              </a:rPr>
              <a:t>da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15">
                <a:latin typeface="Franklin Gothic Medium"/>
                <a:cs typeface="Franklin Gothic Medium"/>
              </a:rPr>
              <a:t>ej</a:t>
            </a:r>
            <a:r>
              <a:rPr dirty="0" sz="1400" spc="-40">
                <a:latin typeface="Franklin Gothic Medium"/>
                <a:cs typeface="Franklin Gothic Medium"/>
              </a:rPr>
              <a:t> </a:t>
            </a:r>
            <a:r>
              <a:rPr dirty="0" sz="1400" spc="-5">
                <a:latin typeface="Franklin Gothic Medium"/>
                <a:cs typeface="Franklin Gothic Medium"/>
              </a:rPr>
              <a:t>jedno</a:t>
            </a:r>
            <a:r>
              <a:rPr dirty="0" sz="1400" spc="-10">
                <a:latin typeface="Franklin Gothic Medium"/>
                <a:cs typeface="Franklin Gothic Medium"/>
              </a:rPr>
              <a:t>s</a:t>
            </a:r>
            <a:r>
              <a:rPr dirty="0" sz="1400" spc="-30">
                <a:latin typeface="Franklin Gothic Medium"/>
                <a:cs typeface="Franklin Gothic Medium"/>
              </a:rPr>
              <a:t>tki</a:t>
            </a:r>
            <a:r>
              <a:rPr dirty="0" sz="1400" spc="-20">
                <a:latin typeface="Franklin Gothic Medium"/>
                <a:cs typeface="Franklin Gothic Medium"/>
              </a:rPr>
              <a:t> </a:t>
            </a:r>
            <a:r>
              <a:rPr dirty="0" sz="1400" spc="-5" b="1" u="sng">
                <a:latin typeface="Calibri"/>
                <a:cs typeface="Calibri"/>
              </a:rPr>
              <a:t>p</a:t>
            </a:r>
            <a:r>
              <a:rPr dirty="0" sz="1400" spc="-10" b="1" u="sng">
                <a:latin typeface="Calibri"/>
                <a:cs typeface="Calibri"/>
              </a:rPr>
              <a:t>r</a:t>
            </a:r>
            <a:r>
              <a:rPr dirty="0" sz="1400" spc="35" b="1" u="sng">
                <a:latin typeface="Calibri"/>
                <a:cs typeface="Calibri"/>
              </a:rPr>
              <a:t>z</a:t>
            </a:r>
            <a:r>
              <a:rPr dirty="0" sz="1400" spc="10" b="1" u="sng">
                <a:latin typeface="Calibri"/>
                <a:cs typeface="Calibri"/>
              </a:rPr>
              <a:t>e</a:t>
            </a:r>
            <a:r>
              <a:rPr dirty="0" sz="1400" b="1" u="sng">
                <a:latin typeface="Calibri"/>
                <a:cs typeface="Calibri"/>
              </a:rPr>
              <a:t>d</a:t>
            </a:r>
            <a:r>
              <a:rPr dirty="0" sz="1400" spc="-5" b="1" u="sng">
                <a:latin typeface="Calibri"/>
                <a:cs typeface="Calibri"/>
              </a:rPr>
              <a:t> </a:t>
            </a:r>
            <a:r>
              <a:rPr dirty="0" sz="1400" spc="10" b="1" u="sng">
                <a:latin typeface="Calibri"/>
                <a:cs typeface="Calibri"/>
              </a:rPr>
              <a:t>d</a:t>
            </a:r>
            <a:r>
              <a:rPr dirty="0" sz="1400" spc="10" b="1" u="sng">
                <a:latin typeface="Calibri"/>
                <a:cs typeface="Calibri"/>
              </a:rPr>
              <a:t>n</a:t>
            </a:r>
            <a:r>
              <a:rPr dirty="0" sz="1400" spc="-5" b="1" u="sng">
                <a:latin typeface="Calibri"/>
                <a:cs typeface="Calibri"/>
              </a:rPr>
              <a:t>ie</a:t>
            </a:r>
            <a:r>
              <a:rPr dirty="0" sz="1400" b="1" u="sng">
                <a:latin typeface="Calibri"/>
                <a:cs typeface="Calibri"/>
              </a:rPr>
              <a:t>m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-50">
                <a:latin typeface="Franklin Gothic Medium"/>
                <a:cs typeface="Franklin Gothic Medium"/>
              </a:rPr>
              <a:t>g</a:t>
            </a:r>
            <a:r>
              <a:rPr dirty="0" sz="1400" spc="-10">
                <a:latin typeface="Franklin Gothic Medium"/>
                <a:cs typeface="Franklin Gothic Medium"/>
              </a:rPr>
              <a:t>łos</a:t>
            </a:r>
            <a:r>
              <a:rPr dirty="0" sz="1400" spc="-40">
                <a:latin typeface="Franklin Gothic Medium"/>
                <a:cs typeface="Franklin Gothic Medium"/>
              </a:rPr>
              <a:t>o</a:t>
            </a:r>
            <a:r>
              <a:rPr dirty="0" sz="1400" spc="-55">
                <a:latin typeface="Franklin Gothic Medium"/>
                <a:cs typeface="Franklin Gothic Medium"/>
              </a:rPr>
              <a:t>w</a:t>
            </a:r>
            <a:r>
              <a:rPr dirty="0" sz="1400" spc="-10">
                <a:latin typeface="Franklin Gothic Medium"/>
                <a:cs typeface="Franklin Gothic Medium"/>
              </a:rPr>
              <a:t>ania,</a:t>
            </a:r>
            <a:r>
              <a:rPr dirty="0" sz="1400" spc="-20">
                <a:latin typeface="Franklin Gothic Medium"/>
                <a:cs typeface="Franklin Gothic Medium"/>
              </a:rPr>
              <a:t> </a:t>
            </a:r>
            <a:r>
              <a:rPr dirty="0" sz="1400">
                <a:latin typeface="Franklin Gothic Medium"/>
                <a:cs typeface="Franklin Gothic Medium"/>
              </a:rPr>
              <a:t>(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10">
                <a:latin typeface="Franklin Gothic Medium"/>
                <a:cs typeface="Franklin Gothic Medium"/>
              </a:rPr>
              <a:t>iep</a:t>
            </a:r>
            <a:r>
              <a:rPr dirty="0" sz="1400" spc="-30">
                <a:latin typeface="Franklin Gothic Medium"/>
                <a:cs typeface="Franklin Gothic Medium"/>
              </a:rPr>
              <a:t>o</a:t>
            </a:r>
            <a:r>
              <a:rPr dirty="0" sz="1400" spc="-10">
                <a:latin typeface="Franklin Gothic Medium"/>
                <a:cs typeface="Franklin Gothic Medium"/>
              </a:rPr>
              <a:t>t</a:t>
            </a:r>
            <a:r>
              <a:rPr dirty="0" sz="1400" spc="0">
                <a:latin typeface="Franklin Gothic Medium"/>
                <a:cs typeface="Franklin Gothic Medium"/>
              </a:rPr>
              <a:t>r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 spc="-5">
                <a:latin typeface="Franklin Gothic Medium"/>
                <a:cs typeface="Franklin Gothic Medium"/>
              </a:rPr>
              <a:t>ebne</a:t>
            </a:r>
            <a:r>
              <a:rPr dirty="0" sz="1400" spc="-40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 spc="-20">
                <a:latin typeface="Franklin Gothic Medium"/>
                <a:cs typeface="Franklin Gothic Medium"/>
              </a:rPr>
              <a:t>aświa</a:t>
            </a:r>
            <a:r>
              <a:rPr dirty="0" sz="1400">
                <a:latin typeface="Franklin Gothic Medium"/>
                <a:cs typeface="Franklin Gothic Medium"/>
              </a:rPr>
              <a:t>d</a:t>
            </a:r>
            <a:r>
              <a:rPr dirty="0" sz="1400" spc="-10">
                <a:latin typeface="Franklin Gothic Medium"/>
                <a:cs typeface="Franklin Gothic Medium"/>
              </a:rPr>
              <a:t>c</a:t>
            </a:r>
            <a:r>
              <a:rPr dirty="0" sz="1400" spc="-5">
                <a:latin typeface="Franklin Gothic Medium"/>
                <a:cs typeface="Franklin Gothic Medium"/>
              </a:rPr>
              <a:t>z</a:t>
            </a:r>
            <a:r>
              <a:rPr dirty="0" sz="1400" spc="-20">
                <a:latin typeface="Franklin Gothic Medium"/>
                <a:cs typeface="Franklin Gothic Medium"/>
              </a:rPr>
              <a:t>e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5">
                <a:latin typeface="Franklin Gothic Medium"/>
                <a:cs typeface="Franklin Gothic Medium"/>
              </a:rPr>
              <a:t>ie).</a:t>
            </a:r>
            <a:r>
              <a:rPr dirty="0" sz="1400" spc="-5">
                <a:latin typeface="Franklin Gothic Medium"/>
                <a:cs typeface="Franklin Gothic Medium"/>
              </a:rPr>
              <a:t> </a:t>
            </a:r>
            <a:r>
              <a:rPr dirty="0" sz="1400" spc="-10">
                <a:latin typeface="Franklin Gothic Medium"/>
                <a:cs typeface="Franklin Gothic Medium"/>
              </a:rPr>
              <a:t>K</a:t>
            </a:r>
            <a:r>
              <a:rPr dirty="0" sz="1400" spc="-25">
                <a:latin typeface="Franklin Gothic Medium"/>
                <a:cs typeface="Franklin Gothic Medium"/>
              </a:rPr>
              <a:t>omisja</a:t>
            </a:r>
            <a:r>
              <a:rPr dirty="0" sz="1400" spc="-20">
                <a:latin typeface="Franklin Gothic Medium"/>
                <a:cs typeface="Franklin Gothic Medium"/>
              </a:rPr>
              <a:t> </a:t>
            </a:r>
            <a:r>
              <a:rPr dirty="0" sz="1400" spc="-55">
                <a:latin typeface="Franklin Gothic Medium"/>
                <a:cs typeface="Franklin Gothic Medium"/>
              </a:rPr>
              <a:t>w</a:t>
            </a:r>
            <a:r>
              <a:rPr dirty="0" sz="1400">
                <a:latin typeface="Franklin Gothic Medium"/>
                <a:cs typeface="Franklin Gothic Medium"/>
              </a:rPr>
              <a:t>c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 spc="-20">
                <a:latin typeface="Franklin Gothic Medium"/>
                <a:cs typeface="Franklin Gothic Medium"/>
              </a:rPr>
              <a:t>e</a:t>
            </a:r>
            <a:r>
              <a:rPr dirty="0" sz="1400" spc="5">
                <a:latin typeface="Franklin Gothic Medium"/>
                <a:cs typeface="Franklin Gothic Medium"/>
              </a:rPr>
              <a:t>ś</a:t>
            </a:r>
            <a:r>
              <a:rPr dirty="0" sz="1400" spc="-5">
                <a:latin typeface="Franklin Gothic Medium"/>
                <a:cs typeface="Franklin Gothic Medium"/>
              </a:rPr>
              <a:t>n</a:t>
            </a:r>
            <a:r>
              <a:rPr dirty="0" sz="1400" spc="-15">
                <a:latin typeface="Franklin Gothic Medium"/>
                <a:cs typeface="Franklin Gothic Medium"/>
              </a:rPr>
              <a:t>iej</a:t>
            </a:r>
            <a:r>
              <a:rPr dirty="0" sz="1400" spc="-35">
                <a:latin typeface="Franklin Gothic Medium"/>
                <a:cs typeface="Franklin Gothic Medium"/>
              </a:rPr>
              <a:t> </a:t>
            </a:r>
            <a:r>
              <a:rPr dirty="0" sz="1400" spc="-15">
                <a:latin typeface="Franklin Gothic Medium"/>
                <a:cs typeface="Franklin Gothic Medium"/>
              </a:rPr>
              <a:t>p</a:t>
            </a:r>
            <a:r>
              <a:rPr dirty="0" sz="1400" spc="-40">
                <a:latin typeface="Franklin Gothic Medium"/>
                <a:cs typeface="Franklin Gothic Medium"/>
              </a:rPr>
              <a:t>o</a:t>
            </a:r>
            <a:r>
              <a:rPr dirty="0" sz="1400" spc="-35">
                <a:latin typeface="Franklin Gothic Medium"/>
                <a:cs typeface="Franklin Gothic Medium"/>
              </a:rPr>
              <a:t>wi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15">
                <a:latin typeface="Franklin Gothic Medium"/>
                <a:cs typeface="Franklin Gothic Medium"/>
              </a:rPr>
              <a:t>a</a:t>
            </a:r>
            <a:r>
              <a:rPr dirty="0" sz="1400" spc="20">
                <a:latin typeface="Franklin Gothic Medium"/>
                <a:cs typeface="Franklin Gothic Medium"/>
              </a:rPr>
              <a:t> 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400" spc="-35">
                <a:solidFill>
                  <a:srgbClr val="9D032A"/>
                </a:solidFill>
                <a:latin typeface="Franklin Gothic Medium"/>
                <a:cs typeface="Franklin Gothic Medium"/>
              </a:rPr>
              <a:t>w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r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ó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c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ić</a:t>
            </a:r>
            <a:r>
              <a:rPr dirty="0" sz="1400" spc="-4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się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d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jej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25">
                <a:solidFill>
                  <a:srgbClr val="9D032A"/>
                </a:solidFill>
                <a:latin typeface="Franklin Gothic Medium"/>
                <a:cs typeface="Franklin Gothic Medium"/>
              </a:rPr>
              <a:t>kie</a:t>
            </a:r>
            <a:r>
              <a:rPr dirty="0" sz="1400" spc="-25">
                <a:solidFill>
                  <a:srgbClr val="9D032A"/>
                </a:solidFill>
                <a:latin typeface="Franklin Gothic Medium"/>
                <a:cs typeface="Franklin Gothic Medium"/>
              </a:rPr>
              <a:t>r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z="1400" spc="-30">
                <a:solidFill>
                  <a:srgbClr val="9D032A"/>
                </a:solidFill>
                <a:latin typeface="Franklin Gothic Medium"/>
                <a:cs typeface="Franklin Gothic Medium"/>
              </a:rPr>
              <a:t>wni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k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a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u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dostę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p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n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ienie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50">
                <a:solidFill>
                  <a:srgbClr val="9D032A"/>
                </a:solidFill>
                <a:latin typeface="Franklin Gothic Medium"/>
                <a:cs typeface="Franklin Gothic Medium"/>
              </a:rPr>
              <a:t>w</a:t>
            </a:r>
            <a:r>
              <a:rPr dirty="0" sz="1400" spc="-30">
                <a:solidFill>
                  <a:srgbClr val="9D032A"/>
                </a:solidFill>
                <a:latin typeface="Franklin Gothic Medium"/>
                <a:cs typeface="Franklin Gothic Medium"/>
              </a:rPr>
              <a:t>y</a:t>
            </a:r>
            <a:r>
              <a:rPr dirty="0" sz="1400" spc="-55">
                <a:solidFill>
                  <a:srgbClr val="9D032A"/>
                </a:solidFill>
                <a:latin typeface="Franklin Gothic Medium"/>
                <a:cs typeface="Franklin Gothic Medium"/>
              </a:rPr>
              <a:t>k</a:t>
            </a:r>
            <a:r>
              <a:rPr dirty="0" sz="1400" spc="-30">
                <a:solidFill>
                  <a:srgbClr val="9D032A"/>
                </a:solidFill>
                <a:latin typeface="Franklin Gothic Medium"/>
                <a:cs typeface="Franklin Gothic Medium"/>
              </a:rPr>
              <a:t>a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u</a:t>
            </a:r>
            <a:r>
              <a:rPr dirty="0" sz="1400" spc="-3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osób,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45">
                <a:solidFill>
                  <a:srgbClr val="9D032A"/>
                </a:solidFill>
                <a:latin typeface="Franklin Gothic Medium"/>
                <a:cs typeface="Franklin Gothic Medium"/>
              </a:rPr>
              <a:t>k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tór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e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400" spc="-20">
                <a:solidFill>
                  <a:srgbClr val="9D032A"/>
                </a:solidFill>
                <a:latin typeface="Franklin Gothic Medium"/>
                <a:cs typeface="Franklin Gothic Medium"/>
              </a:rPr>
              <a:t>ostały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p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r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y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ję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t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e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p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r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ed</a:t>
            </a:r>
            <a:r>
              <a:rPr dirty="0" sz="1400" spc="-2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d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n</a:t>
            </a:r>
            <a:r>
              <a:rPr dirty="0" sz="1400" spc="-35">
                <a:solidFill>
                  <a:srgbClr val="9D032A"/>
                </a:solidFill>
                <a:latin typeface="Franklin Gothic Medium"/>
                <a:cs typeface="Franklin Gothic Medium"/>
              </a:rPr>
              <a:t>iem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50">
                <a:solidFill>
                  <a:srgbClr val="9D032A"/>
                </a:solidFill>
                <a:latin typeface="Franklin Gothic Medium"/>
                <a:cs typeface="Franklin Gothic Medium"/>
              </a:rPr>
              <a:t>g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łos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z="1400" spc="-55">
                <a:solidFill>
                  <a:srgbClr val="9D032A"/>
                </a:solidFill>
                <a:latin typeface="Franklin Gothic Medium"/>
                <a:cs typeface="Franklin Gothic Medium"/>
              </a:rPr>
              <a:t>w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ania,</a:t>
            </a:r>
            <a:r>
              <a:rPr dirty="0" sz="1400" spc="-2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a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n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ie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30">
                <a:solidFill>
                  <a:srgbClr val="9D032A"/>
                </a:solidFill>
                <a:latin typeface="Franklin Gothic Medium"/>
                <a:cs typeface="Franklin Gothic Medium"/>
              </a:rPr>
              <a:t>b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y</a:t>
            </a:r>
            <a:r>
              <a:rPr dirty="0" sz="1400" spc="-35">
                <a:solidFill>
                  <a:srgbClr val="9D032A"/>
                </a:solidFill>
                <a:latin typeface="Franklin Gothic Medium"/>
                <a:cs typeface="Franklin Gothic Medium"/>
              </a:rPr>
              <a:t>ły</a:t>
            </a:r>
            <a:r>
              <a:rPr dirty="0" sz="1400" spc="-2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u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ję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t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e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45">
                <a:solidFill>
                  <a:srgbClr val="9D032A"/>
                </a:solidFill>
                <a:latin typeface="Franklin Gothic Medium"/>
                <a:cs typeface="Franklin Gothic Medium"/>
              </a:rPr>
              <a:t>w</a:t>
            </a:r>
            <a:r>
              <a:rPr dirty="0" sz="1400" spc="1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50">
                <a:solidFill>
                  <a:srgbClr val="9D032A"/>
                </a:solidFill>
                <a:latin typeface="Franklin Gothic Medium"/>
                <a:cs typeface="Franklin Gothic Medium"/>
              </a:rPr>
              <a:t>w</a:t>
            </a:r>
            <a:r>
              <a:rPr dirty="0" sz="1400" spc="-30">
                <a:solidFill>
                  <a:srgbClr val="9D032A"/>
                </a:solidFill>
                <a:latin typeface="Franklin Gothic Medium"/>
                <a:cs typeface="Franklin Gothic Medium"/>
              </a:rPr>
              <a:t>y</a:t>
            </a:r>
            <a:r>
              <a:rPr dirty="0" sz="1400" spc="-55">
                <a:solidFill>
                  <a:srgbClr val="9D032A"/>
                </a:solidFill>
                <a:latin typeface="Franklin Gothic Medium"/>
                <a:cs typeface="Franklin Gothic Medium"/>
              </a:rPr>
              <a:t>k</a:t>
            </a:r>
            <a:r>
              <a:rPr dirty="0" sz="1400" spc="-30">
                <a:solidFill>
                  <a:srgbClr val="9D032A"/>
                </a:solidFill>
                <a:latin typeface="Franklin Gothic Medium"/>
                <a:cs typeface="Franklin Gothic Medium"/>
              </a:rPr>
              <a:t>a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ie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p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r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400" spc="-25">
                <a:solidFill>
                  <a:srgbClr val="9D032A"/>
                </a:solidFill>
                <a:latin typeface="Franklin Gothic Medium"/>
                <a:cs typeface="Franklin Gothic Medium"/>
              </a:rPr>
              <a:t>e</a:t>
            </a:r>
            <a:r>
              <a:rPr dirty="0" sz="1400" spc="-35">
                <a:solidFill>
                  <a:srgbClr val="9D032A"/>
                </a:solidFill>
                <a:latin typeface="Franklin Gothic Medium"/>
                <a:cs typeface="Franklin Gothic Medium"/>
              </a:rPr>
              <a:t>k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a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400" spc="-10">
                <a:solidFill>
                  <a:srgbClr val="9D032A"/>
                </a:solidFill>
                <a:latin typeface="Franklin Gothic Medium"/>
                <a:cs typeface="Franklin Gothic Medium"/>
              </a:rPr>
              <a:t>a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n</a:t>
            </a:r>
            <a:r>
              <a:rPr dirty="0" sz="1400" spc="-50">
                <a:solidFill>
                  <a:srgbClr val="9D032A"/>
                </a:solidFill>
                <a:latin typeface="Franklin Gothic Medium"/>
                <a:cs typeface="Franklin Gothic Medium"/>
              </a:rPr>
              <a:t>y</a:t>
            </a:r>
            <a:r>
              <a:rPr dirty="0" sz="1400" spc="-80">
                <a:solidFill>
                  <a:srgbClr val="9D032A"/>
                </a:solidFill>
                <a:latin typeface="Franklin Gothic Medium"/>
                <a:cs typeface="Franklin Gothic Medium"/>
              </a:rPr>
              <a:t>m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u</a:t>
            </a:r>
            <a:r>
              <a:rPr dirty="0" sz="1400" spc="5">
                <a:solidFill>
                  <a:srgbClr val="9D032A"/>
                </a:solidFill>
                <a:latin typeface="Franklin Gothic Medium"/>
                <a:cs typeface="Franklin Gothic Medium"/>
              </a:rPr>
              <a:t>r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ę</a:t>
            </a:r>
            <a:r>
              <a:rPr dirty="0" sz="1400" spc="-15">
                <a:solidFill>
                  <a:srgbClr val="9D032A"/>
                </a:solidFill>
                <a:latin typeface="Franklin Gothic Medium"/>
                <a:cs typeface="Franklin Gothic Medium"/>
              </a:rPr>
              <a:t>d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z="1400" spc="-55">
                <a:solidFill>
                  <a:srgbClr val="9D032A"/>
                </a:solidFill>
                <a:latin typeface="Franklin Gothic Medium"/>
                <a:cs typeface="Franklin Gothic Medium"/>
              </a:rPr>
              <a:t>w</a:t>
            </a:r>
            <a:r>
              <a:rPr dirty="0" sz="1400" spc="-25">
                <a:solidFill>
                  <a:srgbClr val="9D032A"/>
                </a:solidFill>
                <a:latin typeface="Franklin Gothic Medium"/>
                <a:cs typeface="Franklin Gothic Medium"/>
              </a:rPr>
              <a:t>i</a:t>
            </a:r>
            <a:r>
              <a:rPr dirty="0" sz="1400" spc="-2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50">
                <a:solidFill>
                  <a:srgbClr val="9D032A"/>
                </a:solidFill>
                <a:latin typeface="Franklin Gothic Medium"/>
                <a:cs typeface="Franklin Gothic Medium"/>
              </a:rPr>
              <a:t>g</a:t>
            </a:r>
            <a:r>
              <a:rPr dirty="0" sz="1400" spc="-35">
                <a:solidFill>
                  <a:srgbClr val="9D032A"/>
                </a:solidFill>
                <a:latin typeface="Franklin Gothic Medium"/>
                <a:cs typeface="Franklin Gothic Medium"/>
              </a:rPr>
              <a:t>mi</a:t>
            </a:r>
            <a:r>
              <a:rPr dirty="0" sz="1400" spc="-65">
                <a:solidFill>
                  <a:srgbClr val="9D032A"/>
                </a:solidFill>
                <a:latin typeface="Franklin Gothic Medium"/>
                <a:cs typeface="Franklin Gothic Medium"/>
              </a:rPr>
              <a:t>n</a:t>
            </a:r>
            <a:r>
              <a:rPr dirty="0" sz="14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y</a:t>
            </a:r>
            <a:r>
              <a:rPr dirty="0" sz="140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400" spc="-45">
                <a:latin typeface="Franklin Gothic Medium"/>
                <a:cs typeface="Franklin Gothic Medium"/>
              </a:rPr>
              <a:t>w</a:t>
            </a:r>
            <a:r>
              <a:rPr dirty="0" sz="1400" spc="-15">
                <a:latin typeface="Franklin Gothic Medium"/>
                <a:cs typeface="Franklin Gothic Medium"/>
              </a:rPr>
              <a:t> </a:t>
            </a:r>
            <a:r>
              <a:rPr dirty="0" sz="1400">
                <a:latin typeface="Franklin Gothic Medium"/>
                <a:cs typeface="Franklin Gothic Medium"/>
              </a:rPr>
              <a:t>c</a:t>
            </a:r>
            <a:r>
              <a:rPr dirty="0" sz="1400" spc="-10">
                <a:latin typeface="Franklin Gothic Medium"/>
                <a:cs typeface="Franklin Gothic Medium"/>
              </a:rPr>
              <a:t>elu</a:t>
            </a:r>
            <a:r>
              <a:rPr dirty="0" sz="1400" spc="-5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s</a:t>
            </a:r>
            <a:r>
              <a:rPr dirty="0" sz="1400" spc="-5">
                <a:latin typeface="Franklin Gothic Medium"/>
                <a:cs typeface="Franklin Gothic Medium"/>
              </a:rPr>
              <a:t>p</a:t>
            </a:r>
            <a:r>
              <a:rPr dirty="0" sz="1400" spc="-10">
                <a:latin typeface="Franklin Gothic Medium"/>
                <a:cs typeface="Franklin Gothic Medium"/>
              </a:rPr>
              <a:t>o</a:t>
            </a:r>
            <a:r>
              <a:rPr dirty="0" sz="1400" spc="5">
                <a:latin typeface="Franklin Gothic Medium"/>
                <a:cs typeface="Franklin Gothic Medium"/>
              </a:rPr>
              <a:t>r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 spc="-5">
                <a:latin typeface="Franklin Gothic Medium"/>
                <a:cs typeface="Franklin Gothic Medium"/>
              </a:rPr>
              <a:t>ąd</a:t>
            </a:r>
            <a:r>
              <a:rPr dirty="0" sz="1400">
                <a:latin typeface="Franklin Gothic Medium"/>
                <a:cs typeface="Franklin Gothic Medium"/>
              </a:rPr>
              <a:t>z</a:t>
            </a:r>
            <a:r>
              <a:rPr dirty="0" sz="1400" spc="-20">
                <a:latin typeface="Franklin Gothic Medium"/>
                <a:cs typeface="Franklin Gothic Medium"/>
              </a:rPr>
              <a:t>e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20">
                <a:latin typeface="Franklin Gothic Medium"/>
                <a:cs typeface="Franklin Gothic Medium"/>
              </a:rPr>
              <a:t>ia</a:t>
            </a:r>
            <a:r>
              <a:rPr dirty="0" sz="1400" spc="-35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s</a:t>
            </a:r>
            <a:r>
              <a:rPr dirty="0" sz="1400" spc="-5">
                <a:latin typeface="Franklin Gothic Medium"/>
                <a:cs typeface="Franklin Gothic Medium"/>
              </a:rPr>
              <a:t>p</a:t>
            </a:r>
            <a:r>
              <a:rPr dirty="0" sz="1400" spc="-5">
                <a:latin typeface="Franklin Gothic Medium"/>
                <a:cs typeface="Franklin Gothic Medium"/>
              </a:rPr>
              <a:t>is</a:t>
            </a:r>
            <a:r>
              <a:rPr dirty="0" sz="1400" spc="-15">
                <a:latin typeface="Franklin Gothic Medium"/>
                <a:cs typeface="Franklin Gothic Medium"/>
              </a:rPr>
              <a:t>u</a:t>
            </a:r>
            <a:r>
              <a:rPr dirty="0" sz="1400" spc="10">
                <a:latin typeface="Franklin Gothic Medium"/>
                <a:cs typeface="Franklin Gothic Medium"/>
              </a:rPr>
              <a:t>;</a:t>
            </a:r>
            <a:endParaRPr sz="14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3999" y="1329410"/>
            <a:ext cx="7775575" cy="831215"/>
          </a:xfrm>
          <a:prstGeom prst="rect">
            <a:avLst/>
          </a:prstGeom>
          <a:solidFill>
            <a:srgbClr val="BEBEBE"/>
          </a:solidFill>
          <a:ln w="28575">
            <a:solidFill>
              <a:srgbClr val="9D032A"/>
            </a:solidFill>
          </a:ln>
        </p:spPr>
        <p:txBody>
          <a:bodyPr wrap="square" lIns="0" tIns="120650" rIns="0" bIns="0" rtlCol="0" vert="horz">
            <a:spAutoFit/>
          </a:bodyPr>
          <a:lstStyle/>
          <a:p>
            <a:pPr algn="ctr" marL="8255">
              <a:lnSpc>
                <a:spcPct val="100000"/>
              </a:lnSpc>
              <a:spcBef>
                <a:spcPts val="950"/>
              </a:spcBef>
            </a:pPr>
            <a:r>
              <a:rPr dirty="0" sz="1800" spc="-25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d</a:t>
            </a:r>
            <a:r>
              <a:rPr dirty="0" sz="1800" spc="-10">
                <a:latin typeface="Franklin Gothic Medium"/>
                <a:cs typeface="Franklin Gothic Medium"/>
              </a:rPr>
              <a:t>opisuje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sp</a:t>
            </a:r>
            <a:r>
              <a:rPr dirty="0" sz="1800" spc="-5">
                <a:latin typeface="Franklin Gothic Medium"/>
                <a:cs typeface="Franklin Gothic Medium"/>
              </a:rPr>
              <a:t>isu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s</a:t>
            </a:r>
            <a:r>
              <a:rPr dirty="0" sz="1800" spc="-10">
                <a:latin typeface="Franklin Gothic Medium"/>
                <a:cs typeface="Franklin Gothic Medium"/>
              </a:rPr>
              <a:t>ób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up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nio</a:t>
            </a:r>
            <a:r>
              <a:rPr dirty="0" sz="1800" spc="-55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3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ud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65">
                <a:latin typeface="Franklin Gothic Medium"/>
                <a:cs typeface="Franklin Gothic Medium"/>
              </a:rPr>
              <a:t>f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endum</a:t>
            </a:r>
            <a:endParaRPr sz="1800">
              <a:latin typeface="Franklin Gothic Medium"/>
              <a:cs typeface="Franklin Gothic Medium"/>
            </a:endParaRPr>
          </a:p>
          <a:p>
            <a:pPr algn="ctr">
              <a:lnSpc>
                <a:spcPct val="100000"/>
              </a:lnSpc>
            </a:pPr>
            <a:r>
              <a:rPr dirty="0" sz="1800" spc="-450" b="1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" b="1" u="sng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60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 u="sng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25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0" b="1" u="sng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65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 b="1" u="sng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75" b="1" u="sng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45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45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110" b="1" u="sng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b="1" u="sng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5" b="1" u="sng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25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45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0" b="1" u="sng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15" b="1" u="sng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20" b="1" u="sng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65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45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0" b="1" u="sng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5" b="1" u="sng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1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25" b="1" u="sng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b="1" u="sng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114" b="1" u="sng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5" b="1" u="sng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1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4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 u="sng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10" b="1" u="sng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35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0" b="1" u="sng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1800" spc="-30" b="1" u="sng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90" b="1" u="sng">
                <a:solidFill>
                  <a:srgbClr val="FFFFFF"/>
                </a:solidFill>
                <a:latin typeface="Calibri"/>
                <a:cs typeface="Calibri"/>
              </a:rPr>
              <a:t>iw</a:t>
            </a:r>
            <a:r>
              <a:rPr dirty="0" sz="1800" spc="-30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60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 b="1" u="sng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65" b="1" u="sng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-25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25" b="1" u="sng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70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15" b="1" u="sng">
                <a:solidFill>
                  <a:srgbClr val="FFFFFF"/>
                </a:solidFill>
                <a:latin typeface="Calibri"/>
                <a:cs typeface="Calibri"/>
              </a:rPr>
              <a:t>ani</a:t>
            </a:r>
            <a:r>
              <a:rPr dirty="0" sz="1800" spc="10" b="1" u="sng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: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75613" y="3130397"/>
            <a:ext cx="5191125" cy="462280"/>
          </a:xfrm>
          <a:prstGeom prst="rect">
            <a:avLst/>
          </a:prstGeom>
          <a:solidFill>
            <a:srgbClr val="9D032A"/>
          </a:solidFill>
          <a:ln w="9525">
            <a:solidFill>
              <a:srgbClr val="BEBEBE"/>
            </a:solidFill>
          </a:ln>
        </p:spPr>
        <p:txBody>
          <a:bodyPr wrap="square" lIns="0" tIns="32384" rIns="0" bIns="0" rtlCol="0" vert="horz">
            <a:spAutoFit/>
          </a:bodyPr>
          <a:lstStyle/>
          <a:p>
            <a:pPr marL="86360">
              <a:lnSpc>
                <a:spcPct val="100000"/>
              </a:lnSpc>
              <a:spcBef>
                <a:spcPts val="254"/>
              </a:spcBef>
            </a:pPr>
            <a:r>
              <a:rPr dirty="0" sz="2400" spc="-1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400" spc="-204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9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ga!</a:t>
            </a:r>
            <a:r>
              <a:rPr dirty="0" sz="24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9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165" b="1">
                <a:solidFill>
                  <a:srgbClr val="FFFFFF"/>
                </a:solidFill>
                <a:latin typeface="Calibri"/>
                <a:cs typeface="Calibri"/>
              </a:rPr>
              <a:t>ś</a:t>
            </a:r>
            <a:r>
              <a:rPr dirty="0" sz="24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15" b="1">
                <a:solidFill>
                  <a:srgbClr val="FFFFFF"/>
                </a:solidFill>
                <a:latin typeface="Calibri"/>
                <a:cs typeface="Calibri"/>
              </a:rPr>
              <a:t>iad</a:t>
            </a:r>
            <a:r>
              <a:rPr dirty="0" sz="2400" spc="12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400" spc="20" b="1">
                <a:solidFill>
                  <a:srgbClr val="FFFFFF"/>
                </a:solidFill>
                <a:latin typeface="Calibri"/>
                <a:cs typeface="Calibri"/>
              </a:rPr>
              <a:t>zenie</a:t>
            </a:r>
            <a:r>
              <a:rPr dirty="0" sz="24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ogramu.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25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20306" y="1412747"/>
            <a:ext cx="2123693" cy="2740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34492" y="1071371"/>
            <a:ext cx="6527800" cy="1959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50" b="1">
                <a:latin typeface="Calibri"/>
                <a:cs typeface="Calibri"/>
              </a:rPr>
              <a:t>5</a:t>
            </a:r>
            <a:r>
              <a:rPr dirty="0" sz="1800" spc="-35" b="1">
                <a:latin typeface="Calibri"/>
                <a:cs typeface="Calibri"/>
              </a:rPr>
              <a:t>)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-75" b="1">
                <a:latin typeface="Calibri"/>
                <a:cs typeface="Calibri"/>
              </a:rPr>
              <a:t>O</a:t>
            </a:r>
            <a:r>
              <a:rPr dirty="0" sz="1800" spc="-10" b="1">
                <a:latin typeface="Calibri"/>
                <a:cs typeface="Calibri"/>
              </a:rPr>
              <a:t>b</a:t>
            </a:r>
            <a:r>
              <a:rPr dirty="0" sz="1800" spc="-100" b="1">
                <a:latin typeface="Calibri"/>
                <a:cs typeface="Calibri"/>
              </a:rPr>
              <a:t>y</a:t>
            </a:r>
            <a:r>
              <a:rPr dirty="0" sz="1800" spc="-180" b="1">
                <a:latin typeface="Calibri"/>
                <a:cs typeface="Calibri"/>
              </a:rPr>
              <a:t>w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114" b="1">
                <a:latin typeface="Calibri"/>
                <a:cs typeface="Calibri"/>
              </a:rPr>
              <a:t>t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-10" b="1">
                <a:latin typeface="Calibri"/>
                <a:cs typeface="Calibri"/>
              </a:rPr>
              <a:t>l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90" b="1">
                <a:latin typeface="Calibri"/>
                <a:cs typeface="Calibri"/>
              </a:rPr>
              <a:t>wi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b="1">
                <a:latin typeface="Calibri"/>
                <a:cs typeface="Calibri"/>
              </a:rPr>
              <a:t>k</a:t>
            </a:r>
            <a:r>
              <a:rPr dirty="0" sz="1800" spc="-10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emu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40" b="1">
                <a:latin typeface="Calibri"/>
                <a:cs typeface="Calibri"/>
              </a:rPr>
              <a:t>l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25" b="1">
                <a:latin typeface="Calibri"/>
                <a:cs typeface="Calibri"/>
              </a:rPr>
              <a:t>m</a:t>
            </a:r>
            <a:r>
              <a:rPr dirty="0" sz="1800" spc="-5" b="1">
                <a:latin typeface="Calibri"/>
                <a:cs typeface="Calibri"/>
              </a:rPr>
              <a:t>i</a:t>
            </a:r>
            <a:r>
              <a:rPr dirty="0" sz="1800" spc="55" b="1">
                <a:latin typeface="Calibri"/>
                <a:cs typeface="Calibri"/>
              </a:rPr>
              <a:t>esz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5" b="1">
                <a:latin typeface="Calibri"/>
                <a:cs typeface="Calibri"/>
              </a:rPr>
              <a:t>j</a:t>
            </a:r>
            <a:r>
              <a:rPr dirty="0" sz="1800" b="1">
                <a:latin typeface="Calibri"/>
                <a:cs typeface="Calibri"/>
              </a:rPr>
              <a:t>ą</a:t>
            </a:r>
            <a:r>
              <a:rPr dirty="0" sz="1800" spc="30" b="1">
                <a:latin typeface="Calibri"/>
                <a:cs typeface="Calibri"/>
              </a:rPr>
              <a:t>cemu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70" b="1">
                <a:latin typeface="Calibri"/>
                <a:cs typeface="Calibri"/>
              </a:rPr>
              <a:t>cą</a:t>
            </a:r>
            <a:endParaRPr sz="1800">
              <a:latin typeface="Calibri"/>
              <a:cs typeface="Calibri"/>
            </a:endParaRPr>
          </a:p>
          <a:p>
            <a:pPr marL="234950">
              <a:lnSpc>
                <a:spcPct val="100000"/>
              </a:lnSpc>
              <a:spcBef>
                <a:spcPts val="5"/>
              </a:spcBef>
            </a:pPr>
            <a:r>
              <a:rPr dirty="0" sz="1400" spc="10">
                <a:latin typeface="Franklin Gothic Medium"/>
                <a:cs typeface="Franklin Gothic Medium"/>
              </a:rPr>
              <a:t>-</a:t>
            </a:r>
            <a:r>
              <a:rPr dirty="0" sz="1400" spc="-10">
                <a:latin typeface="Franklin Gothic Medium"/>
                <a:cs typeface="Franklin Gothic Medium"/>
              </a:rPr>
              <a:t> </a:t>
            </a:r>
            <a:r>
              <a:rPr dirty="0" sz="1400" spc="-15">
                <a:latin typeface="Franklin Gothic Medium"/>
                <a:cs typeface="Franklin Gothic Medium"/>
              </a:rPr>
              <a:t>a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45">
                <a:latin typeface="Franklin Gothic Medium"/>
                <a:cs typeface="Franklin Gothic Medium"/>
              </a:rPr>
              <a:t>g</a:t>
            </a:r>
            <a:r>
              <a:rPr dirty="0" sz="1400" spc="-5">
                <a:latin typeface="Franklin Gothic Medium"/>
                <a:cs typeface="Franklin Gothic Medium"/>
              </a:rPr>
              <a:t>łos</a:t>
            </a:r>
            <a:r>
              <a:rPr dirty="0" sz="1400" spc="-15">
                <a:latin typeface="Franklin Gothic Medium"/>
                <a:cs typeface="Franklin Gothic Medium"/>
              </a:rPr>
              <a:t>u</a:t>
            </a:r>
            <a:r>
              <a:rPr dirty="0" sz="1400" spc="-10">
                <a:latin typeface="Franklin Gothic Medium"/>
                <a:cs typeface="Franklin Gothic Medium"/>
              </a:rPr>
              <a:t>ją</a:t>
            </a:r>
            <a:r>
              <a:rPr dirty="0" sz="1400" spc="-10">
                <a:latin typeface="Franklin Gothic Medium"/>
                <a:cs typeface="Franklin Gothic Medium"/>
              </a:rPr>
              <a:t>c</a:t>
            </a:r>
            <a:r>
              <a:rPr dirty="0" sz="1400" spc="-30">
                <a:latin typeface="Franklin Gothic Medium"/>
                <a:cs typeface="Franklin Gothic Medium"/>
              </a:rPr>
              <a:t>e</a:t>
            </a:r>
            <a:r>
              <a:rPr dirty="0" sz="1400" spc="-60">
                <a:latin typeface="Franklin Gothic Medium"/>
                <a:cs typeface="Franklin Gothic Medium"/>
              </a:rPr>
              <a:t>m</a:t>
            </a:r>
            <a:r>
              <a:rPr dirty="0" sz="1400" spc="5">
                <a:latin typeface="Franklin Gothic Medium"/>
                <a:cs typeface="Franklin Gothic Medium"/>
              </a:rPr>
              <a:t>u</a:t>
            </a:r>
            <a:r>
              <a:rPr dirty="0" sz="1400" spc="-20">
                <a:latin typeface="Franklin Gothic Medium"/>
                <a:cs typeface="Franklin Gothic Medium"/>
              </a:rPr>
              <a:t> </a:t>
            </a:r>
            <a:r>
              <a:rPr dirty="0" sz="1400" spc="-45">
                <a:latin typeface="Franklin Gothic Medium"/>
                <a:cs typeface="Franklin Gothic Medium"/>
              </a:rPr>
              <a:t>w</a:t>
            </a:r>
            <a:r>
              <a:rPr dirty="0" sz="1400" spc="-15">
                <a:latin typeface="Franklin Gothic Medium"/>
                <a:cs typeface="Franklin Gothic Medium"/>
              </a:rPr>
              <a:t> </a:t>
            </a:r>
            <a:r>
              <a:rPr dirty="0" sz="1400" spc="-30">
                <a:latin typeface="Franklin Gothic Medium"/>
                <a:cs typeface="Franklin Gothic Medium"/>
              </a:rPr>
              <a:t>k</a:t>
            </a:r>
            <a:r>
              <a:rPr dirty="0" sz="1400" spc="-15">
                <a:latin typeface="Franklin Gothic Medium"/>
                <a:cs typeface="Franklin Gothic Medium"/>
              </a:rPr>
              <a:t>r</a:t>
            </a:r>
            <a:r>
              <a:rPr dirty="0" sz="1400" spc="-10">
                <a:latin typeface="Franklin Gothic Medium"/>
                <a:cs typeface="Franklin Gothic Medium"/>
              </a:rPr>
              <a:t>aju</a:t>
            </a:r>
            <a:r>
              <a:rPr dirty="0" sz="1400" spc="-20">
                <a:latin typeface="Franklin Gothic Medium"/>
                <a:cs typeface="Franklin Gothic Medium"/>
              </a:rPr>
              <a:t> 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15">
                <a:latin typeface="Franklin Gothic Medium"/>
                <a:cs typeface="Franklin Gothic Medium"/>
              </a:rPr>
              <a:t>a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20">
                <a:latin typeface="Franklin Gothic Medium"/>
                <a:cs typeface="Franklin Gothic Medium"/>
              </a:rPr>
              <a:t>p</a:t>
            </a:r>
            <a:r>
              <a:rPr dirty="0" sz="1400">
                <a:latin typeface="Franklin Gothic Medium"/>
                <a:cs typeface="Franklin Gothic Medium"/>
              </a:rPr>
              <a:t>od</a:t>
            </a:r>
            <a:r>
              <a:rPr dirty="0" sz="1400" spc="-10">
                <a:latin typeface="Franklin Gothic Medium"/>
                <a:cs typeface="Franklin Gothic Medium"/>
              </a:rPr>
              <a:t>s</a:t>
            </a:r>
            <a:r>
              <a:rPr dirty="0" sz="1400" spc="-15">
                <a:latin typeface="Franklin Gothic Medium"/>
                <a:cs typeface="Franklin Gothic Medium"/>
              </a:rPr>
              <a:t>t</a:t>
            </a:r>
            <a:r>
              <a:rPr dirty="0" sz="1400" spc="-50">
                <a:latin typeface="Franklin Gothic Medium"/>
                <a:cs typeface="Franklin Gothic Medium"/>
              </a:rPr>
              <a:t>a</a:t>
            </a:r>
            <a:r>
              <a:rPr dirty="0" sz="1400" spc="-25">
                <a:latin typeface="Franklin Gothic Medium"/>
                <a:cs typeface="Franklin Gothic Medium"/>
              </a:rPr>
              <a:t>wie</a:t>
            </a:r>
            <a:r>
              <a:rPr dirty="0" sz="1400" spc="-30">
                <a:latin typeface="Franklin Gothic Medium"/>
                <a:cs typeface="Franklin Gothic Medium"/>
              </a:rPr>
              <a:t> 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wa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400" spc="8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ki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8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10">
                <a:latin typeface="Franklin Gothic Medium"/>
                <a:cs typeface="Franklin Gothic Medium"/>
              </a:rPr>
              <a:t>,</a:t>
            </a:r>
            <a:endParaRPr sz="1400">
              <a:latin typeface="Franklin Gothic Medium"/>
              <a:cs typeface="Franklin Gothic Medium"/>
            </a:endParaRPr>
          </a:p>
          <a:p>
            <a:pPr marL="323215" marR="2338705">
              <a:lnSpc>
                <a:spcPct val="100000"/>
              </a:lnSpc>
            </a:pPr>
            <a:r>
              <a:rPr dirty="0" sz="1400" spc="-10">
                <a:latin typeface="Franklin Gothic Medium"/>
                <a:cs typeface="Franklin Gothic Medium"/>
              </a:rPr>
              <a:t>jeśli</a:t>
            </a:r>
            <a:r>
              <a:rPr dirty="0" sz="1400" spc="-10">
                <a:latin typeface="Franklin Gothic Medium"/>
                <a:cs typeface="Franklin Gothic Medium"/>
              </a:rPr>
              <a:t> </a:t>
            </a:r>
            <a:r>
              <a:rPr dirty="0" sz="1400">
                <a:latin typeface="Franklin Gothic Medium"/>
                <a:cs typeface="Franklin Gothic Medium"/>
              </a:rPr>
              <a:t>u</a:t>
            </a:r>
            <a:r>
              <a:rPr dirty="0" sz="1400" spc="-20">
                <a:latin typeface="Franklin Gothic Medium"/>
                <a:cs typeface="Franklin Gothic Medium"/>
              </a:rPr>
              <a:t>do</a:t>
            </a:r>
            <a:r>
              <a:rPr dirty="0" sz="1400" spc="-55">
                <a:latin typeface="Franklin Gothic Medium"/>
                <a:cs typeface="Franklin Gothic Medium"/>
              </a:rPr>
              <a:t>k</a:t>
            </a:r>
            <a:r>
              <a:rPr dirty="0" sz="1400" spc="-5">
                <a:latin typeface="Franklin Gothic Medium"/>
                <a:cs typeface="Franklin Gothic Medium"/>
              </a:rPr>
              <a:t>u</a:t>
            </a:r>
            <a:r>
              <a:rPr dirty="0" sz="1400" spc="-30">
                <a:latin typeface="Franklin Gothic Medium"/>
                <a:cs typeface="Franklin Gothic Medium"/>
              </a:rPr>
              <a:t>me</a:t>
            </a:r>
            <a:r>
              <a:rPr dirty="0" sz="1400" spc="-35">
                <a:latin typeface="Franklin Gothic Medium"/>
                <a:cs typeface="Franklin Gothic Medium"/>
              </a:rPr>
              <a:t>n</a:t>
            </a:r>
            <a:r>
              <a:rPr dirty="0" sz="1400" spc="-5">
                <a:latin typeface="Franklin Gothic Medium"/>
                <a:cs typeface="Franklin Gothic Medium"/>
              </a:rPr>
              <a:t>t</a:t>
            </a:r>
            <a:r>
              <a:rPr dirty="0" sz="1400" spc="-20">
                <a:latin typeface="Franklin Gothic Medium"/>
                <a:cs typeface="Franklin Gothic Medium"/>
              </a:rPr>
              <a:t>u</a:t>
            </a:r>
            <a:r>
              <a:rPr dirty="0" sz="1400" spc="-5">
                <a:latin typeface="Franklin Gothic Medium"/>
                <a:cs typeface="Franklin Gothic Medium"/>
              </a:rPr>
              <a:t>je,</a:t>
            </a:r>
            <a:r>
              <a:rPr dirty="0" sz="1400" spc="-15">
                <a:latin typeface="Franklin Gothic Medium"/>
                <a:cs typeface="Franklin Gothic Medium"/>
              </a:rPr>
              <a:t> </a:t>
            </a:r>
            <a:r>
              <a:rPr dirty="0" sz="1400" spc="-10">
                <a:latin typeface="Franklin Gothic Medium"/>
                <a:cs typeface="Franklin Gothic Medium"/>
              </a:rPr>
              <a:t>iż</a:t>
            </a:r>
            <a:r>
              <a:rPr dirty="0" sz="1400" spc="-10">
                <a:latin typeface="Franklin Gothic Medium"/>
                <a:cs typeface="Franklin Gothic Medium"/>
              </a:rPr>
              <a:t> </a:t>
            </a:r>
            <a:r>
              <a:rPr dirty="0" sz="1400" spc="-10">
                <a:latin typeface="Franklin Gothic Medium"/>
                <a:cs typeface="Franklin Gothic Medium"/>
              </a:rPr>
              <a:t>stale</a:t>
            </a:r>
            <a:r>
              <a:rPr dirty="0" sz="1400" spc="-15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 spc="-20">
                <a:latin typeface="Franklin Gothic Medium"/>
                <a:cs typeface="Franklin Gothic Medium"/>
              </a:rPr>
              <a:t>amiesz</a:t>
            </a:r>
            <a:r>
              <a:rPr dirty="0" sz="1400" spc="-60">
                <a:latin typeface="Franklin Gothic Medium"/>
                <a:cs typeface="Franklin Gothic Medium"/>
              </a:rPr>
              <a:t>k</a:t>
            </a:r>
            <a:r>
              <a:rPr dirty="0" sz="1400" spc="-5">
                <a:latin typeface="Franklin Gothic Medium"/>
                <a:cs typeface="Franklin Gothic Medium"/>
              </a:rPr>
              <a:t>u</a:t>
            </a:r>
            <a:r>
              <a:rPr dirty="0" sz="1400" spc="-15">
                <a:latin typeface="Franklin Gothic Medium"/>
                <a:cs typeface="Franklin Gothic Medium"/>
              </a:rPr>
              <a:t>je</a:t>
            </a:r>
            <a:r>
              <a:rPr dirty="0" sz="1400" spc="-25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 spc="-15">
                <a:latin typeface="Franklin Gothic Medium"/>
                <a:cs typeface="Franklin Gothic Medium"/>
              </a:rPr>
              <a:t>a</a:t>
            </a:r>
            <a:r>
              <a:rPr dirty="0" sz="1400" spc="-25">
                <a:latin typeface="Franklin Gothic Medium"/>
                <a:cs typeface="Franklin Gothic Medium"/>
              </a:rPr>
              <a:t> </a:t>
            </a:r>
            <a:r>
              <a:rPr dirty="0" sz="1400" spc="-50">
                <a:latin typeface="Franklin Gothic Medium"/>
                <a:cs typeface="Franklin Gothic Medium"/>
              </a:rPr>
              <a:t>g</a:t>
            </a:r>
            <a:r>
              <a:rPr dirty="0" sz="1400" spc="-5">
                <a:latin typeface="Franklin Gothic Medium"/>
                <a:cs typeface="Franklin Gothic Medium"/>
              </a:rPr>
              <a:t>r</a:t>
            </a:r>
            <a:r>
              <a:rPr dirty="0" sz="1400" spc="-10">
                <a:latin typeface="Franklin Gothic Medium"/>
                <a:cs typeface="Franklin Gothic Medium"/>
              </a:rPr>
              <a:t>anic</a:t>
            </a:r>
            <a:r>
              <a:rPr dirty="0" sz="1400" spc="-5">
                <a:latin typeface="Franklin Gothic Medium"/>
                <a:cs typeface="Franklin Gothic Medium"/>
              </a:rPr>
              <a:t>ą:</a:t>
            </a:r>
            <a:r>
              <a:rPr dirty="0" sz="1400" spc="-5">
                <a:latin typeface="Franklin Gothic Medium"/>
                <a:cs typeface="Franklin Gothic Medium"/>
              </a:rPr>
              <a:t> </a:t>
            </a:r>
            <a:r>
              <a:rPr dirty="0" sz="14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(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ta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9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-5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400" spc="-8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endParaRPr sz="1400">
              <a:latin typeface="Calibri"/>
              <a:cs typeface="Calibri"/>
            </a:endParaRPr>
          </a:p>
          <a:p>
            <a:pPr marL="323215" marR="3307715">
              <a:lnSpc>
                <a:spcPct val="100000"/>
              </a:lnSpc>
            </a:pP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3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5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-70" b="1">
                <a:solidFill>
                  <a:srgbClr val="9D032A"/>
                </a:solidFill>
                <a:latin typeface="Calibri"/>
                <a:cs typeface="Calibri"/>
              </a:rPr>
              <a:t>wi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-5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jący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5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atr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dn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ie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5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icą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spc="-5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125" b="1">
                <a:solidFill>
                  <a:srgbClr val="9D032A"/>
                </a:solidFill>
                <a:latin typeface="Calibri"/>
                <a:cs typeface="Calibri"/>
              </a:rPr>
              <a:t>–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ez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5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-40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ma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ia).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780"/>
              </a:spcBef>
              <a:tabLst>
                <a:tab pos="545465" algn="l"/>
                <a:tab pos="827405" algn="l"/>
                <a:tab pos="1948180" algn="l"/>
                <a:tab pos="2367280" algn="l"/>
                <a:tab pos="2798445" algn="l"/>
                <a:tab pos="3637279" algn="l"/>
                <a:tab pos="4507230" algn="l"/>
                <a:tab pos="5093970" algn="l"/>
                <a:tab pos="5871845" algn="l"/>
                <a:tab pos="6102985" algn="l"/>
              </a:tabLst>
            </a:pPr>
            <a:r>
              <a:rPr dirty="0" sz="1700" spc="-5">
                <a:latin typeface="Franklin Gothic Medium"/>
                <a:cs typeface="Franklin Gothic Medium"/>
              </a:rPr>
              <a:t>Jeś</a:t>
            </a:r>
            <a:r>
              <a:rPr dirty="0" sz="1700" spc="-15">
                <a:latin typeface="Franklin Gothic Medium"/>
                <a:cs typeface="Franklin Gothic Medium"/>
              </a:rPr>
              <a:t>l</a:t>
            </a:r>
            <a:r>
              <a:rPr dirty="0" sz="1700" spc="-30">
                <a:latin typeface="Franklin Gothic Medium"/>
                <a:cs typeface="Franklin Gothic Medium"/>
              </a:rPr>
              <a:t>i</a:t>
            </a:r>
            <a:r>
              <a:rPr dirty="0" sz="1700">
                <a:latin typeface="Franklin Gothic Medium"/>
                <a:cs typeface="Franklin Gothic Medium"/>
              </a:rPr>
              <a:t>	</a:t>
            </a:r>
            <a:r>
              <a:rPr dirty="0" sz="1700" spc="-55">
                <a:latin typeface="Franklin Gothic Medium"/>
                <a:cs typeface="Franklin Gothic Medium"/>
              </a:rPr>
              <a:t>w</a:t>
            </a:r>
            <a:r>
              <a:rPr dirty="0" sz="1700">
                <a:latin typeface="Franklin Gothic Medium"/>
                <a:cs typeface="Franklin Gothic Medium"/>
              </a:rPr>
              <a:t>	</a:t>
            </a:r>
            <a:r>
              <a:rPr dirty="0" sz="1700" spc="-10">
                <a:latin typeface="Franklin Gothic Medium"/>
                <a:cs typeface="Franklin Gothic Medium"/>
              </a:rPr>
              <a:t>paszp</a:t>
            </a:r>
            <a:r>
              <a:rPr dirty="0" sz="1700">
                <a:latin typeface="Franklin Gothic Medium"/>
                <a:cs typeface="Franklin Gothic Medium"/>
              </a:rPr>
              <a:t>o</a:t>
            </a:r>
            <a:r>
              <a:rPr dirty="0" sz="1700" spc="-40">
                <a:latin typeface="Franklin Gothic Medium"/>
                <a:cs typeface="Franklin Gothic Medium"/>
              </a:rPr>
              <a:t>r</a:t>
            </a:r>
            <a:r>
              <a:rPr dirty="0" sz="1700" spc="-10">
                <a:latin typeface="Franklin Gothic Medium"/>
                <a:cs typeface="Franklin Gothic Medium"/>
              </a:rPr>
              <a:t>cie</a:t>
            </a:r>
            <a:r>
              <a:rPr dirty="0" sz="1700">
                <a:latin typeface="Franklin Gothic Medium"/>
                <a:cs typeface="Franklin Gothic Medium"/>
              </a:rPr>
              <a:t>	</a:t>
            </a:r>
            <a:r>
              <a:rPr dirty="0" sz="1700" spc="-15">
                <a:latin typeface="Franklin Gothic Medium"/>
                <a:cs typeface="Franklin Gothic Medium"/>
              </a:rPr>
              <a:t>ni</a:t>
            </a:r>
            <a:r>
              <a:rPr dirty="0" sz="1700" spc="-5">
                <a:latin typeface="Franklin Gothic Medium"/>
                <a:cs typeface="Franklin Gothic Medium"/>
              </a:rPr>
              <a:t>e</a:t>
            </a:r>
            <a:r>
              <a:rPr dirty="0" sz="1700">
                <a:latin typeface="Franklin Gothic Medium"/>
                <a:cs typeface="Franklin Gothic Medium"/>
              </a:rPr>
              <a:t>	</a:t>
            </a:r>
            <a:r>
              <a:rPr dirty="0" sz="1700" spc="-65">
                <a:latin typeface="Franklin Gothic Medium"/>
                <a:cs typeface="Franklin Gothic Medium"/>
              </a:rPr>
              <a:t>m</a:t>
            </a:r>
            <a:r>
              <a:rPr dirty="0" sz="1700" spc="-45">
                <a:latin typeface="Franklin Gothic Medium"/>
                <a:cs typeface="Franklin Gothic Medium"/>
              </a:rPr>
              <a:t>a</a:t>
            </a:r>
            <a:r>
              <a:rPr dirty="0" sz="1700">
                <a:latin typeface="Franklin Gothic Medium"/>
                <a:cs typeface="Franklin Gothic Medium"/>
              </a:rPr>
              <a:t>	</a:t>
            </a:r>
            <a:r>
              <a:rPr dirty="0" sz="1700" spc="-10">
                <a:latin typeface="Franklin Gothic Medium"/>
                <a:cs typeface="Franklin Gothic Medium"/>
              </a:rPr>
              <a:t>o</a:t>
            </a:r>
            <a:r>
              <a:rPr dirty="0" sz="1700" spc="-30">
                <a:latin typeface="Franklin Gothic Medium"/>
                <a:cs typeface="Franklin Gothic Medium"/>
              </a:rPr>
              <a:t>d</a:t>
            </a:r>
            <a:r>
              <a:rPr dirty="0" sz="1700" spc="-15">
                <a:latin typeface="Franklin Gothic Medium"/>
                <a:cs typeface="Franklin Gothic Medium"/>
              </a:rPr>
              <a:t>cis</a:t>
            </a:r>
            <a:r>
              <a:rPr dirty="0" sz="1700" spc="-70">
                <a:latin typeface="Franklin Gothic Medium"/>
                <a:cs typeface="Franklin Gothic Medium"/>
              </a:rPr>
              <a:t>k</a:t>
            </a:r>
            <a:r>
              <a:rPr dirty="0" sz="1700">
                <a:latin typeface="Franklin Gothic Medium"/>
                <a:cs typeface="Franklin Gothic Medium"/>
              </a:rPr>
              <a:t>u</a:t>
            </a:r>
            <a:r>
              <a:rPr dirty="0" sz="1700">
                <a:latin typeface="Franklin Gothic Medium"/>
                <a:cs typeface="Franklin Gothic Medium"/>
              </a:rPr>
              <a:t>	</a:t>
            </a:r>
            <a:r>
              <a:rPr dirty="0" sz="1700" spc="-25">
                <a:latin typeface="Franklin Gothic Medium"/>
                <a:cs typeface="Franklin Gothic Medium"/>
              </a:rPr>
              <a:t>p</a:t>
            </a:r>
            <a:r>
              <a:rPr dirty="0" sz="1700" spc="-30">
                <a:latin typeface="Franklin Gothic Medium"/>
                <a:cs typeface="Franklin Gothic Medium"/>
              </a:rPr>
              <a:t>i</a:t>
            </a:r>
            <a:r>
              <a:rPr dirty="0" sz="1700" spc="-20">
                <a:latin typeface="Franklin Gothic Medium"/>
                <a:cs typeface="Franklin Gothic Medium"/>
              </a:rPr>
              <a:t>e</a:t>
            </a:r>
            <a:r>
              <a:rPr dirty="0" sz="1700" spc="-5">
                <a:latin typeface="Franklin Gothic Medium"/>
                <a:cs typeface="Franklin Gothic Medium"/>
              </a:rPr>
              <a:t>częci</a:t>
            </a:r>
            <a:r>
              <a:rPr dirty="0" sz="1700">
                <a:latin typeface="Franklin Gothic Medium"/>
                <a:cs typeface="Franklin Gothic Medium"/>
              </a:rPr>
              <a:t>	</a:t>
            </a:r>
            <a:r>
              <a:rPr dirty="0" sz="1700" spc="-40">
                <a:latin typeface="Franklin Gothic Medium"/>
                <a:cs typeface="Franklin Gothic Medium"/>
              </a:rPr>
              <a:t>i</a:t>
            </a:r>
            <a:r>
              <a:rPr dirty="0" sz="1700" spc="-10">
                <a:latin typeface="Franklin Gothic Medium"/>
                <a:cs typeface="Franklin Gothic Medium"/>
              </a:rPr>
              <a:t>nnej</a:t>
            </a:r>
            <a:r>
              <a:rPr dirty="0" sz="1700">
                <a:latin typeface="Franklin Gothic Medium"/>
                <a:cs typeface="Franklin Gothic Medium"/>
              </a:rPr>
              <a:t>	</a:t>
            </a:r>
            <a:r>
              <a:rPr dirty="0" sz="1700" spc="-95">
                <a:latin typeface="Franklin Gothic Medium"/>
                <a:cs typeface="Franklin Gothic Medium"/>
              </a:rPr>
              <a:t>k</a:t>
            </a:r>
            <a:r>
              <a:rPr dirty="0" sz="1700" spc="-25">
                <a:latin typeface="Franklin Gothic Medium"/>
                <a:cs typeface="Franklin Gothic Medium"/>
              </a:rPr>
              <a:t>o</a:t>
            </a:r>
            <a:r>
              <a:rPr dirty="0" sz="1700" spc="-40">
                <a:latin typeface="Franklin Gothic Medium"/>
                <a:cs typeface="Franklin Gothic Medium"/>
              </a:rPr>
              <a:t>mis</a:t>
            </a:r>
            <a:r>
              <a:rPr dirty="0" sz="1700" spc="-30">
                <a:latin typeface="Franklin Gothic Medium"/>
                <a:cs typeface="Franklin Gothic Medium"/>
              </a:rPr>
              <a:t>j</a:t>
            </a:r>
            <a:r>
              <a:rPr dirty="0" sz="1700" spc="-30">
                <a:latin typeface="Franklin Gothic Medium"/>
                <a:cs typeface="Franklin Gothic Medium"/>
              </a:rPr>
              <a:t>i</a:t>
            </a:r>
            <a:r>
              <a:rPr dirty="0" sz="1700">
                <a:latin typeface="Franklin Gothic Medium"/>
                <a:cs typeface="Franklin Gothic Medium"/>
              </a:rPr>
              <a:t>	</a:t>
            </a:r>
            <a:r>
              <a:rPr dirty="0" sz="1700" spc="45" b="1">
                <a:latin typeface="Calibri"/>
                <a:cs typeface="Calibri"/>
              </a:rPr>
              <a:t>z</a:t>
            </a:r>
            <a:r>
              <a:rPr dirty="0" sz="1700" b="1">
                <a:latin typeface="Calibri"/>
                <a:cs typeface="Calibri"/>
              </a:rPr>
              <a:t>	</a:t>
            </a:r>
            <a:r>
              <a:rPr dirty="0" sz="1700" spc="-5" b="1">
                <a:latin typeface="Calibri"/>
                <a:cs typeface="Calibri"/>
              </a:rPr>
              <a:t>d</a:t>
            </a:r>
            <a:r>
              <a:rPr dirty="0" sz="1700" spc="15" b="1">
                <a:latin typeface="Calibri"/>
                <a:cs typeface="Calibri"/>
              </a:rPr>
              <a:t>atą</a:t>
            </a:r>
            <a:r>
              <a:rPr dirty="0" sz="1700" spc="5" b="1">
                <a:latin typeface="Calibri"/>
                <a:cs typeface="Calibri"/>
              </a:rPr>
              <a:t> </a:t>
            </a:r>
            <a:r>
              <a:rPr dirty="0" sz="1700" spc="135" b="1">
                <a:latin typeface="Calibri"/>
                <a:cs typeface="Calibri"/>
              </a:rPr>
              <a:t>6</a:t>
            </a:r>
            <a:r>
              <a:rPr dirty="0" sz="1700" spc="40" b="1">
                <a:latin typeface="Calibri"/>
                <a:cs typeface="Calibri"/>
              </a:rPr>
              <a:t> </a:t>
            </a:r>
            <a:r>
              <a:rPr dirty="0" sz="1700" spc="-130" b="1">
                <a:latin typeface="Calibri"/>
                <a:cs typeface="Calibri"/>
              </a:rPr>
              <a:t>w</a:t>
            </a:r>
            <a:r>
              <a:rPr dirty="0" sz="1700" spc="-25" b="1">
                <a:latin typeface="Calibri"/>
                <a:cs typeface="Calibri"/>
              </a:rPr>
              <a:t>r</a:t>
            </a:r>
            <a:r>
              <a:rPr dirty="0" sz="1700" spc="50" b="1">
                <a:latin typeface="Calibri"/>
                <a:cs typeface="Calibri"/>
              </a:rPr>
              <a:t>z</a:t>
            </a:r>
            <a:r>
              <a:rPr dirty="0" sz="1700" spc="80" b="1">
                <a:latin typeface="Calibri"/>
                <a:cs typeface="Calibri"/>
              </a:rPr>
              <a:t>e</a:t>
            </a:r>
            <a:r>
              <a:rPr dirty="0" sz="1700" spc="45" b="1">
                <a:latin typeface="Calibri"/>
                <a:cs typeface="Calibri"/>
              </a:rPr>
              <a:t>ś</a:t>
            </a:r>
            <a:r>
              <a:rPr dirty="0" sz="1700" spc="-15" b="1">
                <a:latin typeface="Calibri"/>
                <a:cs typeface="Calibri"/>
              </a:rPr>
              <a:t>n</a:t>
            </a:r>
            <a:r>
              <a:rPr dirty="0" sz="1700" spc="-5" b="1">
                <a:latin typeface="Calibri"/>
                <a:cs typeface="Calibri"/>
              </a:rPr>
              <a:t>i</a:t>
            </a:r>
            <a:r>
              <a:rPr dirty="0" sz="1700" spc="60" b="1">
                <a:latin typeface="Calibri"/>
                <a:cs typeface="Calibri"/>
              </a:rPr>
              <a:t>a</a:t>
            </a:r>
            <a:r>
              <a:rPr dirty="0" sz="1700" b="1">
                <a:latin typeface="Calibri"/>
                <a:cs typeface="Calibri"/>
              </a:rPr>
              <a:t> </a:t>
            </a:r>
            <a:r>
              <a:rPr dirty="0" sz="1700" spc="140" b="1">
                <a:latin typeface="Calibri"/>
                <a:cs typeface="Calibri"/>
              </a:rPr>
              <a:t>2</a:t>
            </a:r>
            <a:r>
              <a:rPr dirty="0" sz="1700" spc="80" b="1">
                <a:latin typeface="Calibri"/>
                <a:cs typeface="Calibri"/>
              </a:rPr>
              <a:t>0</a:t>
            </a:r>
            <a:r>
              <a:rPr dirty="0" sz="1700" spc="114" b="1">
                <a:latin typeface="Calibri"/>
                <a:cs typeface="Calibri"/>
              </a:rPr>
              <a:t>1</a:t>
            </a:r>
            <a:r>
              <a:rPr dirty="0" sz="1700" spc="135" b="1">
                <a:latin typeface="Calibri"/>
                <a:cs typeface="Calibri"/>
              </a:rPr>
              <a:t>5</a:t>
            </a:r>
            <a:r>
              <a:rPr dirty="0" sz="1700" spc="20" b="1">
                <a:latin typeface="Calibri"/>
                <a:cs typeface="Calibri"/>
              </a:rPr>
              <a:t> </a:t>
            </a:r>
            <a:r>
              <a:rPr dirty="0" sz="1700" spc="-130" b="1">
                <a:latin typeface="Calibri"/>
                <a:cs typeface="Calibri"/>
              </a:rPr>
              <a:t>r</a:t>
            </a:r>
            <a:r>
              <a:rPr dirty="0" sz="1700" spc="-30" b="1">
                <a:latin typeface="Calibri"/>
                <a:cs typeface="Calibri"/>
              </a:rPr>
              <a:t>.</a:t>
            </a:r>
            <a:r>
              <a:rPr dirty="0" sz="1700" spc="30" b="1">
                <a:latin typeface="Calibri"/>
                <a:cs typeface="Calibri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d</a:t>
            </a:r>
            <a:r>
              <a:rPr dirty="0" sz="1700" spc="-20">
                <a:latin typeface="Franklin Gothic Medium"/>
                <a:cs typeface="Franklin Gothic Medium"/>
              </a:rPr>
              <a:t>op</a:t>
            </a:r>
            <a:r>
              <a:rPr dirty="0" sz="1700" spc="-5">
                <a:latin typeface="Franklin Gothic Medium"/>
                <a:cs typeface="Franklin Gothic Medium"/>
              </a:rPr>
              <a:t>i</a:t>
            </a:r>
            <a:r>
              <a:rPr dirty="0" sz="1700">
                <a:latin typeface="Franklin Gothic Medium"/>
                <a:cs typeface="Franklin Gothic Medium"/>
              </a:rPr>
              <a:t>sać</a:t>
            </a:r>
            <a:r>
              <a:rPr dirty="0" sz="1700" spc="-20">
                <a:latin typeface="Franklin Gothic Medium"/>
                <a:cs typeface="Franklin Gothic Medium"/>
              </a:rPr>
              <a:t> </a:t>
            </a:r>
            <a:r>
              <a:rPr dirty="0" sz="1700" spc="-5">
                <a:latin typeface="Franklin Gothic Medium"/>
                <a:cs typeface="Franklin Gothic Medium"/>
              </a:rPr>
              <a:t>oso</a:t>
            </a:r>
            <a:r>
              <a:rPr dirty="0" sz="1700" spc="-5">
                <a:latin typeface="Franklin Gothic Medium"/>
                <a:cs typeface="Franklin Gothic Medium"/>
              </a:rPr>
              <a:t>bę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20">
                <a:latin typeface="Franklin Gothic Medium"/>
                <a:cs typeface="Franklin Gothic Medium"/>
              </a:rPr>
              <a:t>d</a:t>
            </a:r>
            <a:r>
              <a:rPr dirty="0" sz="1700" spc="-10">
                <a:latin typeface="Franklin Gothic Medium"/>
                <a:cs typeface="Franklin Gothic Medium"/>
              </a:rPr>
              <a:t>o</a:t>
            </a:r>
            <a:r>
              <a:rPr dirty="0" sz="1700" spc="-5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sp</a:t>
            </a:r>
            <a:r>
              <a:rPr dirty="0" sz="1700">
                <a:latin typeface="Franklin Gothic Medium"/>
                <a:cs typeface="Franklin Gothic Medium"/>
              </a:rPr>
              <a:t>i</a:t>
            </a:r>
            <a:r>
              <a:rPr dirty="0" sz="1700" spc="10">
                <a:latin typeface="Franklin Gothic Medium"/>
                <a:cs typeface="Franklin Gothic Medium"/>
              </a:rPr>
              <a:t>s</a:t>
            </a:r>
            <a:r>
              <a:rPr dirty="0" sz="1700" spc="15">
                <a:latin typeface="Franklin Gothic Medium"/>
                <a:cs typeface="Franklin Gothic Medium"/>
              </a:rPr>
              <a:t>u</a:t>
            </a:r>
            <a:r>
              <a:rPr dirty="0" sz="1700" spc="15">
                <a:latin typeface="Franklin Gothic Medium"/>
                <a:cs typeface="Franklin Gothic Medium"/>
              </a:rPr>
              <a:t>;</a:t>
            </a:r>
            <a:r>
              <a:rPr dirty="0" sz="1700" spc="-25">
                <a:latin typeface="Franklin Gothic Medium"/>
                <a:cs typeface="Franklin Gothic Medium"/>
              </a:rPr>
              <a:t> </a:t>
            </a:r>
            <a:r>
              <a:rPr dirty="0" sz="1700" spc="-30">
                <a:latin typeface="Franklin Gothic Medium"/>
                <a:cs typeface="Franklin Gothic Medium"/>
              </a:rPr>
              <a:t>j</a:t>
            </a:r>
            <a:r>
              <a:rPr dirty="0" sz="1700" spc="-5">
                <a:latin typeface="Franklin Gothic Medium"/>
                <a:cs typeface="Franklin Gothic Medium"/>
              </a:rPr>
              <a:t>eśl</a:t>
            </a:r>
            <a:r>
              <a:rPr dirty="0" sz="1700" spc="-30">
                <a:latin typeface="Franklin Gothic Medium"/>
                <a:cs typeface="Franklin Gothic Medium"/>
              </a:rPr>
              <a:t>i</a:t>
            </a:r>
            <a:r>
              <a:rPr dirty="0" sz="1700" spc="-20">
                <a:latin typeface="Franklin Gothic Medium"/>
                <a:cs typeface="Franklin Gothic Medium"/>
              </a:rPr>
              <a:t> </a:t>
            </a:r>
            <a:r>
              <a:rPr dirty="0" sz="1700" spc="-30">
                <a:latin typeface="Franklin Gothic Medium"/>
                <a:cs typeface="Franklin Gothic Medium"/>
              </a:rPr>
              <a:t>j</a:t>
            </a:r>
            <a:r>
              <a:rPr dirty="0" sz="1700" spc="-5">
                <a:latin typeface="Franklin Gothic Medium"/>
                <a:cs typeface="Franklin Gothic Medium"/>
              </a:rPr>
              <a:t>est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5">
                <a:latin typeface="Franklin Gothic Medium"/>
                <a:cs typeface="Franklin Gothic Medium"/>
              </a:rPr>
              <a:t>od</a:t>
            </a:r>
            <a:r>
              <a:rPr dirty="0" sz="1700" spc="-15">
                <a:latin typeface="Franklin Gothic Medium"/>
                <a:cs typeface="Franklin Gothic Medium"/>
              </a:rPr>
              <a:t>c</a:t>
            </a:r>
            <a:r>
              <a:rPr dirty="0" sz="1700" spc="-30">
                <a:latin typeface="Franklin Gothic Medium"/>
                <a:cs typeface="Franklin Gothic Medium"/>
              </a:rPr>
              <a:t>i</a:t>
            </a:r>
            <a:r>
              <a:rPr dirty="0" sz="1700" spc="-20">
                <a:latin typeface="Franklin Gothic Medium"/>
                <a:cs typeface="Franklin Gothic Medium"/>
              </a:rPr>
              <a:t>sk</a:t>
            </a:r>
            <a:r>
              <a:rPr dirty="0" sz="1700" spc="-15">
                <a:latin typeface="Franklin Gothic Medium"/>
                <a:cs typeface="Franklin Gothic Medium"/>
              </a:rPr>
              <a:t> </a:t>
            </a:r>
            <a:r>
              <a:rPr dirty="0" sz="1700" spc="15">
                <a:latin typeface="Franklin Gothic Medium"/>
                <a:cs typeface="Franklin Gothic Medium"/>
              </a:rPr>
              <a:t>-</a:t>
            </a:r>
            <a:r>
              <a:rPr dirty="0" sz="1700">
                <a:latin typeface="Franklin Gothic Medium"/>
                <a:cs typeface="Franklin Gothic Medium"/>
              </a:rPr>
              <a:t> </a:t>
            </a:r>
            <a:r>
              <a:rPr dirty="0" sz="1700" spc="-30">
                <a:latin typeface="Franklin Gothic Medium"/>
                <a:cs typeface="Franklin Gothic Medium"/>
              </a:rPr>
              <a:t>odmówić</a:t>
            </a:r>
            <a:r>
              <a:rPr dirty="0" sz="1700" spc="15">
                <a:latin typeface="Franklin Gothic Medium"/>
                <a:cs typeface="Franklin Gothic Medium"/>
              </a:rPr>
              <a:t>.</a:t>
            </a:r>
            <a:endParaRPr sz="17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1269" y="3902964"/>
            <a:ext cx="5998210" cy="1108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800" spc="-75">
                <a:latin typeface="Franklin Gothic Medium"/>
                <a:cs typeface="Franklin Gothic Medium"/>
              </a:rPr>
              <a:t>P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7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dopisa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7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7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spisu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7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b</a:t>
            </a:r>
            <a:r>
              <a:rPr dirty="0" sz="1800" spc="-45">
                <a:latin typeface="Franklin Gothic Medium"/>
                <a:cs typeface="Franklin Gothic Medium"/>
              </a:rPr>
              <a:t>y</a:t>
            </a:r>
            <a:r>
              <a:rPr dirty="0" sz="1800" spc="-95">
                <a:latin typeface="Franklin Gothic Medium"/>
                <a:cs typeface="Franklin Gothic Medium"/>
              </a:rPr>
              <a:t>w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65">
                <a:latin typeface="Franklin Gothic Medium"/>
                <a:cs typeface="Franklin Gothic Medium"/>
              </a:rPr>
              <a:t>t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7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po</a:t>
            </a:r>
            <a:r>
              <a:rPr dirty="0" sz="1800" spc="-20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skiego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7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65">
                <a:latin typeface="Franklin Gothic Medium"/>
                <a:cs typeface="Franklin Gothic Medium"/>
              </a:rPr>
              <a:t>am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5">
                <a:latin typeface="Franklin Gothic Medium"/>
                <a:cs typeface="Franklin Gothic Medium"/>
              </a:rPr>
              <a:t>es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ego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a</a:t>
            </a:r>
            <a:r>
              <a:rPr dirty="0" sz="1800" spc="6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gr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5">
                <a:latin typeface="Franklin Gothic Medium"/>
                <a:cs typeface="Franklin Gothic Medium"/>
              </a:rPr>
              <a:t>cą</a:t>
            </a:r>
            <a:r>
              <a:rPr dirty="0" sz="1800" spc="60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-</a:t>
            </a:r>
            <a:r>
              <a:rPr dirty="0" sz="1800" spc="70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um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eścić</a:t>
            </a:r>
            <a:r>
              <a:rPr dirty="0" sz="1800" spc="6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7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pa</a:t>
            </a:r>
            <a:r>
              <a:rPr dirty="0" sz="1800" spc="10">
                <a:latin typeface="Franklin Gothic Medium"/>
                <a:cs typeface="Franklin Gothic Medium"/>
              </a:rPr>
              <a:t>s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po</a:t>
            </a:r>
            <a:r>
              <a:rPr dirty="0" sz="1800" spc="-40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cie</a:t>
            </a:r>
            <a:r>
              <a:rPr dirty="0" sz="1800" spc="6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6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ostat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75">
                <a:latin typeface="Franklin Gothic Medium"/>
                <a:cs typeface="Franklin Gothic Medium"/>
              </a:rPr>
              <a:t> 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25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6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eznaczonej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4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4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ad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cje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45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wi</a:t>
            </a:r>
            <a:r>
              <a:rPr dirty="0" sz="1800" spc="-25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4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odcisk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4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s</a:t>
            </a:r>
            <a:r>
              <a:rPr dirty="0" sz="1800" spc="-45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oj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4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pi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ęci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wpisać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datę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5575" y="5321439"/>
            <a:ext cx="8736965" cy="1139190"/>
          </a:xfrm>
          <a:prstGeom prst="rect">
            <a:avLst/>
          </a:prstGeom>
          <a:solidFill>
            <a:srgbClr val="9D032A"/>
          </a:solidFill>
          <a:ln w="9525">
            <a:solidFill>
              <a:srgbClr val="BEBEBE"/>
            </a:solidFill>
          </a:ln>
        </p:spPr>
        <p:txBody>
          <a:bodyPr wrap="square" lIns="0" tIns="40640" rIns="0" bIns="0" rtlCol="0" vert="horz">
            <a:spAutoFit/>
          </a:bodyPr>
          <a:lstStyle/>
          <a:p>
            <a:pPr algn="just" marL="543560" marR="77470">
              <a:lnSpc>
                <a:spcPct val="100000"/>
              </a:lnSpc>
              <a:spcBef>
                <a:spcPts val="320"/>
              </a:spcBef>
            </a:pPr>
            <a:r>
              <a:rPr dirty="0" sz="1700" spc="-9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700" spc="-2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7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700" spc="45" b="1">
                <a:solidFill>
                  <a:srgbClr val="FFFFFF"/>
                </a:solidFill>
                <a:latin typeface="Calibri"/>
                <a:cs typeface="Calibri"/>
              </a:rPr>
              <a:t>szczanie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dirty="0" sz="17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spc="-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700" spc="45" b="1">
                <a:solidFill>
                  <a:srgbClr val="FFFFFF"/>
                </a:solidFill>
                <a:latin typeface="Calibri"/>
                <a:cs typeface="Calibri"/>
              </a:rPr>
              <a:t>cis</a:t>
            </a:r>
            <a:r>
              <a:rPr dirty="0" sz="1700" spc="1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7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dirty="0" sz="17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2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spc="55" b="1">
                <a:solidFill>
                  <a:srgbClr val="FFFFFF"/>
                </a:solidFill>
                <a:latin typeface="Calibri"/>
                <a:cs typeface="Calibri"/>
              </a:rPr>
              <a:t>eczę</a:t>
            </a:r>
            <a:r>
              <a:rPr dirty="0" sz="1700" spc="3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dirty="0" sz="17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700" spc="-1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spc="-2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spc="10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700" spc="-5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dirty="0" sz="17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13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2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700" spc="25" b="1">
                <a:solidFill>
                  <a:srgbClr val="FFFFFF"/>
                </a:solidFill>
                <a:latin typeface="Calibri"/>
                <a:cs typeface="Calibri"/>
              </a:rPr>
              <a:t>aszpo</a:t>
            </a:r>
            <a:r>
              <a:rPr dirty="0" sz="1700" spc="-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700" spc="25" b="1">
                <a:solidFill>
                  <a:srgbClr val="FFFFFF"/>
                </a:solidFill>
                <a:latin typeface="Calibri"/>
                <a:cs typeface="Calibri"/>
              </a:rPr>
              <a:t>cie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dirty="0" sz="17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7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spc="-7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700" spc="-12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700" spc="6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700" spc="6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700" spc="-10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dirty="0" sz="17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700" spc="-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zypa</a:t>
            </a:r>
            <a:r>
              <a:rPr dirty="0" sz="1700" spc="-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700" spc="-40" b="1">
                <a:solidFill>
                  <a:srgbClr val="FFFFFF"/>
                </a:solidFill>
                <a:latin typeface="Calibri"/>
                <a:cs typeface="Calibri"/>
              </a:rPr>
              <a:t>kó</a:t>
            </a:r>
            <a:r>
              <a:rPr dirty="0" sz="1700" spc="-12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700" spc="-15" b="1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7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gd</a:t>
            </a:r>
            <a:r>
              <a:rPr dirty="0" sz="1700" spc="-2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2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7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2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700" spc="-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7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spc="3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700" spc="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spc="-16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700" spc="4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7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7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700" spc="-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zystę</a:t>
            </a:r>
            <a:r>
              <a:rPr dirty="0" sz="1700" spc="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700" spc="-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700" spc="-4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7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oso</a:t>
            </a:r>
            <a:r>
              <a:rPr dirty="0" sz="1700" spc="2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7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20" b="1">
                <a:solidFill>
                  <a:srgbClr val="FFFFFF"/>
                </a:solidFill>
                <a:latin typeface="Calibri"/>
                <a:cs typeface="Calibri"/>
              </a:rPr>
              <a:t>za</a:t>
            </a:r>
            <a:r>
              <a:rPr dirty="0" sz="1700" spc="4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13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1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kraju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7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spc="-10" b="1">
                <a:solidFill>
                  <a:srgbClr val="FFFFFF"/>
                </a:solidFill>
                <a:latin typeface="Calibri"/>
                <a:cs typeface="Calibri"/>
              </a:rPr>
              <a:t>gu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700" spc="-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700" spc="-5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7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13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4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700" spc="5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spc="10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700" spc="-15" b="1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Calibri"/>
                <a:cs typeface="Calibri"/>
              </a:rPr>
              <a:t>lub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oso</a:t>
            </a:r>
            <a:r>
              <a:rPr dirty="0" sz="1700" spc="25" b="1">
                <a:solidFill>
                  <a:srgbClr val="FFFFFF"/>
                </a:solidFill>
                <a:latin typeface="Calibri"/>
                <a:cs typeface="Calibri"/>
              </a:rPr>
              <a:t>ba</a:t>
            </a:r>
            <a:r>
              <a:rPr dirty="0" sz="17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700" spc="-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700" spc="25" b="1">
                <a:solidFill>
                  <a:srgbClr val="FFFFFF"/>
                </a:solidFill>
                <a:latin typeface="Calibri"/>
                <a:cs typeface="Calibri"/>
              </a:rPr>
              <a:t>ze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700" spc="10" b="1">
                <a:solidFill>
                  <a:srgbClr val="FFFFFF"/>
                </a:solidFill>
                <a:latin typeface="Calibri"/>
                <a:cs typeface="Calibri"/>
              </a:rPr>
              <a:t>kła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700" spc="25" b="1">
                <a:solidFill>
                  <a:srgbClr val="FFFFFF"/>
                </a:solidFill>
                <a:latin typeface="Calibri"/>
                <a:cs typeface="Calibri"/>
              </a:rPr>
              <a:t>aj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1700" spc="70" b="1">
                <a:solidFill>
                  <a:srgbClr val="FFFFFF"/>
                </a:solidFill>
                <a:latin typeface="Calibri"/>
                <a:cs typeface="Calibri"/>
              </a:rPr>
              <a:t>ca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zaś</a:t>
            </a:r>
            <a:r>
              <a:rPr dirty="0" sz="1700" spc="2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700" spc="2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700" spc="50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1700" spc="5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700" spc="-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pr</a:t>
            </a:r>
            <a:r>
              <a:rPr dirty="0" sz="1700" spc="-3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700" spc="-50" b="1">
                <a:solidFill>
                  <a:srgbClr val="FFFFFF"/>
                </a:solidFill>
                <a:latin typeface="Calibri"/>
                <a:cs typeface="Calibri"/>
              </a:rPr>
              <a:t>wi</a:t>
            </a:r>
            <a:r>
              <a:rPr dirty="0" sz="1700" spc="-4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2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7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700" spc="-7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spc="3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700" spc="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spc="-16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ania,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4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700" spc="-20" b="1">
                <a:solidFill>
                  <a:srgbClr val="FFFFFF"/>
                </a:solidFill>
                <a:latin typeface="Calibri"/>
                <a:cs typeface="Calibri"/>
              </a:rPr>
              <a:t>lbo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20" b="1">
                <a:solidFill>
                  <a:srgbClr val="FFFFFF"/>
                </a:solidFill>
                <a:latin typeface="Calibri"/>
                <a:cs typeface="Calibri"/>
              </a:rPr>
              <a:t>osoba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15" b="1">
                <a:solidFill>
                  <a:srgbClr val="FFFFFF"/>
                </a:solidFill>
                <a:latin typeface="Calibri"/>
                <a:cs typeface="Calibri"/>
              </a:rPr>
              <a:t>gł</a:t>
            </a:r>
            <a:r>
              <a:rPr dirty="0" sz="17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spc="30" b="1">
                <a:solidFill>
                  <a:srgbClr val="FFFFFF"/>
                </a:solidFill>
                <a:latin typeface="Calibri"/>
                <a:cs typeface="Calibri"/>
              </a:rPr>
              <a:t>suj</a:t>
            </a:r>
            <a:r>
              <a:rPr dirty="0" sz="1700" spc="25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1700" spc="70" b="1">
                <a:solidFill>
                  <a:srgbClr val="FFFFFF"/>
                </a:solidFill>
                <a:latin typeface="Calibri"/>
                <a:cs typeface="Calibri"/>
              </a:rPr>
              <a:t>ca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700" spc="-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4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700" spc="5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7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7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700" spc="-25" b="1">
                <a:solidFill>
                  <a:srgbClr val="FFFFFF"/>
                </a:solidFill>
                <a:latin typeface="Calibri"/>
                <a:cs typeface="Calibri"/>
              </a:rPr>
              <a:t>łn</a:t>
            </a:r>
            <a:r>
              <a:rPr dirty="0" sz="17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spc="-1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700" spc="-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spc="25" b="1">
                <a:solidFill>
                  <a:srgbClr val="FFFFFF"/>
                </a:solidFill>
                <a:latin typeface="Calibri"/>
                <a:cs typeface="Calibri"/>
              </a:rPr>
              <a:t>cn</a:t>
            </a: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spc="10" b="1">
                <a:solidFill>
                  <a:srgbClr val="FFFFFF"/>
                </a:solidFill>
                <a:latin typeface="Calibri"/>
                <a:cs typeface="Calibri"/>
              </a:rPr>
              <a:t>k,</a:t>
            </a:r>
            <a:r>
              <a:rPr dirty="0" sz="17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7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spc="25" b="1">
                <a:solidFill>
                  <a:srgbClr val="FFFFFF"/>
                </a:solidFill>
                <a:latin typeface="Calibri"/>
                <a:cs typeface="Calibri"/>
              </a:rPr>
              <a:t>sł</a:t>
            </a:r>
            <a:r>
              <a:rPr dirty="0" sz="1700" spc="25" b="1">
                <a:solidFill>
                  <a:srgbClr val="FFFFFF"/>
                </a:solidFill>
                <a:latin typeface="Calibri"/>
                <a:cs typeface="Calibri"/>
              </a:rPr>
              <a:t>ugują</a:t>
            </a:r>
            <a:r>
              <a:rPr dirty="0" sz="1700" spc="1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7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12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spc="30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7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700" spc="7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700" spc="8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700" spc="-35" b="1">
                <a:solidFill>
                  <a:srgbClr val="FFFFFF"/>
                </a:solidFill>
                <a:latin typeface="Calibri"/>
                <a:cs typeface="Calibri"/>
              </a:rPr>
              <a:t>po</a:t>
            </a:r>
            <a:r>
              <a:rPr dirty="0" sz="1700" spc="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700" spc="-9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13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7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8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7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700" spc="-10" b="1">
                <a:solidFill>
                  <a:srgbClr val="FFFFFF"/>
                </a:solidFill>
                <a:latin typeface="Calibri"/>
                <a:cs typeface="Calibri"/>
              </a:rPr>
              <a:t>lu</a:t>
            </a:r>
            <a:r>
              <a:rPr dirty="0" sz="17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2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700" spc="2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7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żli</a:t>
            </a:r>
            <a:r>
              <a:rPr dirty="0" sz="1700" spc="-8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700" spc="-4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spc="5" b="1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7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1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700" spc="12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700" spc="-15" b="1">
                <a:solidFill>
                  <a:srgbClr val="FFFFFF"/>
                </a:solidFill>
                <a:latin typeface="Calibri"/>
                <a:cs typeface="Calibri"/>
              </a:rPr>
              <a:t>tal</a:t>
            </a:r>
            <a:r>
              <a:rPr dirty="0" sz="1700" spc="5" b="1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7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7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7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700" spc="-4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7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7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7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spc="50" b="1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1700" spc="35" b="1">
                <a:solidFill>
                  <a:srgbClr val="FFFFFF"/>
                </a:solidFill>
                <a:latin typeface="Calibri"/>
                <a:cs typeface="Calibri"/>
              </a:rPr>
              <a:t>sam</a:t>
            </a:r>
            <a:r>
              <a:rPr dirty="0" sz="1700" spc="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700" spc="60" b="1">
                <a:solidFill>
                  <a:srgbClr val="FFFFFF"/>
                </a:solidFill>
                <a:latin typeface="Calibri"/>
                <a:cs typeface="Calibri"/>
              </a:rPr>
              <a:t>śc</a:t>
            </a:r>
            <a:r>
              <a:rPr dirty="0" sz="1700" spc="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700" spc="-30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52971" y="4212335"/>
            <a:ext cx="900683" cy="5212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00497" y="1596237"/>
            <a:ext cx="1700022" cy="9272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94919" rIns="0" bIns="0" rtlCol="0" vert="horz">
            <a:spAutoFit/>
          </a:bodyPr>
          <a:lstStyle/>
          <a:p>
            <a:pPr marL="24193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DOPI</a:t>
            </a:r>
            <a:r>
              <a:rPr dirty="0" sz="2000" spc="5" b="1">
                <a:latin typeface="Arial Black"/>
                <a:cs typeface="Arial Black"/>
              </a:rPr>
              <a:t>S</a:t>
            </a:r>
            <a:r>
              <a:rPr dirty="0" sz="2000" b="1">
                <a:latin typeface="Arial Black"/>
                <a:cs typeface="Arial Black"/>
              </a:rPr>
              <a:t>YW</a:t>
            </a:r>
            <a:r>
              <a:rPr dirty="0" sz="2000" spc="-10" b="1">
                <a:latin typeface="Arial Black"/>
                <a:cs typeface="Arial Black"/>
              </a:rPr>
              <a:t>A</a:t>
            </a:r>
            <a:r>
              <a:rPr dirty="0" sz="2000" b="1">
                <a:latin typeface="Arial Black"/>
                <a:cs typeface="Arial Black"/>
              </a:rPr>
              <a:t>N</a:t>
            </a:r>
            <a:r>
              <a:rPr dirty="0" sz="2000" spc="-15" b="1">
                <a:latin typeface="Arial Black"/>
                <a:cs typeface="Arial Black"/>
              </a:rPr>
              <a:t>I</a:t>
            </a:r>
            <a:r>
              <a:rPr dirty="0" sz="2000" b="1">
                <a:latin typeface="Arial Black"/>
                <a:cs typeface="Arial Black"/>
              </a:rPr>
              <a:t>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DO</a:t>
            </a:r>
            <a:r>
              <a:rPr dirty="0" sz="2000" spc="-2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5" b="1">
                <a:latin typeface="Arial Black"/>
                <a:cs typeface="Arial Black"/>
              </a:rPr>
              <a:t>P</a:t>
            </a:r>
            <a:r>
              <a:rPr dirty="0" sz="2000" b="1">
                <a:latin typeface="Arial Black"/>
                <a:cs typeface="Arial Black"/>
              </a:rPr>
              <a:t>ISU</a:t>
            </a:r>
            <a:r>
              <a:rPr dirty="0" sz="2000" spc="-1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OSÓB</a:t>
            </a:r>
            <a:r>
              <a:rPr dirty="0" sz="2000" spc="-3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UPR</a:t>
            </a:r>
            <a:r>
              <a:rPr dirty="0" sz="2000" spc="15" b="1">
                <a:latin typeface="Arial Black"/>
                <a:cs typeface="Arial Black"/>
              </a:rPr>
              <a:t>A</a:t>
            </a:r>
            <a:r>
              <a:rPr dirty="0" sz="2000" b="1">
                <a:latin typeface="Arial Black"/>
                <a:cs typeface="Arial Black"/>
              </a:rPr>
              <a:t>WNIO</a:t>
            </a:r>
            <a:r>
              <a:rPr dirty="0" sz="2000" spc="-20" b="1">
                <a:latin typeface="Arial Black"/>
                <a:cs typeface="Arial Black"/>
              </a:rPr>
              <a:t>N</a:t>
            </a:r>
            <a:r>
              <a:rPr dirty="0" sz="2000" spc="-135" b="1">
                <a:latin typeface="Arial Black"/>
                <a:cs typeface="Arial Black"/>
              </a:rPr>
              <a:t>Y</a:t>
            </a:r>
            <a:r>
              <a:rPr dirty="0" sz="2000" spc="-15" b="1">
                <a:latin typeface="Arial Black"/>
                <a:cs typeface="Arial Black"/>
              </a:rPr>
              <a:t>C</a:t>
            </a:r>
            <a:r>
              <a:rPr dirty="0" sz="2000" b="1">
                <a:latin typeface="Arial Black"/>
                <a:cs typeface="Arial Black"/>
              </a:rPr>
              <a:t>H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83503" y="3326282"/>
            <a:ext cx="1033983" cy="11362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35458" y="3088728"/>
            <a:ext cx="5948680" cy="685800"/>
          </a:xfrm>
          <a:prstGeom prst="rect">
            <a:avLst/>
          </a:prstGeom>
          <a:solidFill>
            <a:srgbClr val="BEBEBE"/>
          </a:solidFill>
          <a:ln w="28575">
            <a:solidFill>
              <a:srgbClr val="9D032A"/>
            </a:solidFill>
          </a:ln>
        </p:spPr>
        <p:txBody>
          <a:bodyPr wrap="square" lIns="0" tIns="4889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84"/>
              </a:spcBef>
            </a:pPr>
            <a:r>
              <a:rPr dirty="0" sz="1800" spc="-165" b="1">
                <a:latin typeface="Calibri"/>
                <a:cs typeface="Calibri"/>
              </a:rPr>
              <a:t>W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5" b="1">
                <a:latin typeface="Calibri"/>
                <a:cs typeface="Calibri"/>
              </a:rPr>
              <a:t>r</a:t>
            </a:r>
            <a:r>
              <a:rPr dirty="0" sz="1800" spc="-125" b="1">
                <a:latin typeface="Calibri"/>
                <a:cs typeface="Calibri"/>
              </a:rPr>
              <a:t>y</a:t>
            </a:r>
            <a:r>
              <a:rPr dirty="0" sz="1800" spc="95" b="1">
                <a:latin typeface="Calibri"/>
                <a:cs typeface="Calibri"/>
              </a:rPr>
              <a:t>c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60" b="1">
                <a:latin typeface="Calibri"/>
                <a:cs typeface="Calibri"/>
              </a:rPr>
              <a:t>„</a:t>
            </a:r>
            <a:r>
              <a:rPr dirty="0" sz="1800" spc="-75" b="1">
                <a:latin typeface="Calibri"/>
                <a:cs typeface="Calibri"/>
              </a:rPr>
              <a:t>U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25" b="1">
                <a:latin typeface="Calibri"/>
                <a:cs typeface="Calibri"/>
              </a:rPr>
              <a:t>gi”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30" b="1">
                <a:latin typeface="Calibri"/>
                <a:cs typeface="Calibri"/>
              </a:rPr>
              <a:t>u</a:t>
            </a:r>
            <a:r>
              <a:rPr dirty="0" sz="1800" spc="-25" b="1">
                <a:latin typeface="Calibri"/>
                <a:cs typeface="Calibri"/>
              </a:rPr>
              <a:t>j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ę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10" b="1">
                <a:latin typeface="Calibri"/>
                <a:cs typeface="Calibri"/>
              </a:rPr>
              <a:t>er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8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szp</a:t>
            </a:r>
            <a:r>
              <a:rPr dirty="0" sz="1800" spc="40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r</a:t>
            </a:r>
            <a:r>
              <a:rPr dirty="0" sz="1800" spc="-35" b="1">
                <a:latin typeface="Calibri"/>
                <a:cs typeface="Calibri"/>
              </a:rPr>
              <a:t>tu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100" b="1">
                <a:latin typeface="Calibri"/>
                <a:cs typeface="Calibri"/>
              </a:rPr>
              <a:t>sc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30" b="1">
                <a:latin typeface="Calibri"/>
                <a:cs typeface="Calibri"/>
              </a:rPr>
              <a:t>ę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b="1">
                <a:latin typeface="Calibri"/>
                <a:cs typeface="Calibri"/>
              </a:rPr>
              <a:t>nia.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26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" y="2951988"/>
            <a:ext cx="3758184" cy="789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10711" y="2951988"/>
            <a:ext cx="559308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74370" y="1839340"/>
            <a:ext cx="7066915" cy="32899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7480" indent="-144780">
              <a:lnSpc>
                <a:spcPct val="100000"/>
              </a:lnSpc>
              <a:buFont typeface="Arial"/>
              <a:buChar char="•"/>
              <a:tabLst>
                <a:tab pos="194310" algn="l"/>
                <a:tab pos="1471295" algn="l"/>
              </a:tabLst>
            </a:pP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spc="10" b="1">
                <a:latin typeface="Calibri"/>
                <a:cs typeface="Calibri"/>
              </a:rPr>
              <a:t>da</a:t>
            </a:r>
            <a:r>
              <a:rPr dirty="0" sz="2000" spc="-5" b="1">
                <a:latin typeface="Calibri"/>
                <a:cs typeface="Calibri"/>
              </a:rPr>
              <a:t>j</a:t>
            </a:r>
            <a:r>
              <a:rPr dirty="0" sz="2000" spc="35" b="1">
                <a:latin typeface="Calibri"/>
                <a:cs typeface="Calibri"/>
              </a:rPr>
              <a:t>e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130" b="1">
                <a:latin typeface="Calibri"/>
                <a:cs typeface="Calibri"/>
              </a:rPr>
              <a:t>s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35" b="1">
                <a:latin typeface="Calibri"/>
                <a:cs typeface="Calibri"/>
              </a:rPr>
              <a:t>ę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-50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2000" spc="30" b="1">
                <a:solidFill>
                  <a:srgbClr val="9D032A"/>
                </a:solidFill>
                <a:latin typeface="Calibri"/>
                <a:cs typeface="Calibri"/>
              </a:rPr>
              <a:t>edną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55" b="1">
                <a:latin typeface="Calibri"/>
                <a:cs typeface="Calibri"/>
              </a:rPr>
              <a:t>k</a:t>
            </a:r>
            <a:r>
              <a:rPr dirty="0" sz="2000" spc="65" b="1">
                <a:latin typeface="Calibri"/>
                <a:cs typeface="Calibri"/>
              </a:rPr>
              <a:t>a</a:t>
            </a:r>
            <a:r>
              <a:rPr dirty="0" sz="2000" spc="15" b="1">
                <a:latin typeface="Calibri"/>
                <a:cs typeface="Calibri"/>
              </a:rPr>
              <a:t>r</a:t>
            </a:r>
            <a:r>
              <a:rPr dirty="0" sz="2000" spc="-20" b="1">
                <a:latin typeface="Calibri"/>
                <a:cs typeface="Calibri"/>
              </a:rPr>
              <a:t>tę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15" b="1">
                <a:latin typeface="Calibri"/>
                <a:cs typeface="Calibri"/>
              </a:rPr>
              <a:t>d</a:t>
            </a:r>
            <a:r>
              <a:rPr dirty="0" sz="2000" spc="-35" b="1">
                <a:latin typeface="Calibri"/>
                <a:cs typeface="Calibri"/>
              </a:rPr>
              <a:t>o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g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40" b="1">
                <a:latin typeface="Calibri"/>
                <a:cs typeface="Calibri"/>
              </a:rPr>
              <a:t>s</a:t>
            </a:r>
            <a:r>
              <a:rPr dirty="0" sz="2000" spc="25" b="1">
                <a:latin typeface="Calibri"/>
                <a:cs typeface="Calibri"/>
              </a:rPr>
              <a:t>o</a:t>
            </a:r>
            <a:r>
              <a:rPr dirty="0" sz="2000" spc="-195" b="1">
                <a:latin typeface="Calibri"/>
                <a:cs typeface="Calibri"/>
              </a:rPr>
              <a:t>w</a:t>
            </a:r>
            <a:r>
              <a:rPr dirty="0" sz="2000" spc="20" b="1">
                <a:latin typeface="Calibri"/>
                <a:cs typeface="Calibri"/>
              </a:rPr>
              <a:t>an</a:t>
            </a:r>
            <a:r>
              <a:rPr dirty="0" sz="2000" spc="10" b="1">
                <a:latin typeface="Calibri"/>
                <a:cs typeface="Calibri"/>
              </a:rPr>
              <a:t>i</a:t>
            </a:r>
            <a:r>
              <a:rPr dirty="0" sz="2000" spc="10" b="1">
                <a:latin typeface="Calibri"/>
                <a:cs typeface="Calibri"/>
              </a:rPr>
              <a:t>a;</a:t>
            </a:r>
            <a:endParaRPr sz="2000">
              <a:latin typeface="Calibri"/>
              <a:cs typeface="Calibri"/>
            </a:endParaRPr>
          </a:p>
          <a:p>
            <a:pPr marL="157480" marR="1428115" indent="-144780">
              <a:lnSpc>
                <a:spcPct val="100000"/>
              </a:lnSpc>
              <a:spcBef>
                <a:spcPts val="900"/>
              </a:spcBef>
              <a:buFont typeface="Arial"/>
              <a:buChar char="•"/>
              <a:tabLst>
                <a:tab pos="194310" algn="l"/>
              </a:tabLst>
            </a:pPr>
            <a:r>
              <a:rPr dirty="0" sz="2000" spc="5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p</a:t>
            </a:r>
            <a:r>
              <a:rPr dirty="0" sz="2000" spc="-10">
                <a:latin typeface="Franklin Gothic Medium"/>
                <a:cs typeface="Franklin Gothic Medium"/>
              </a:rPr>
              <a:t>r</a:t>
            </a:r>
            <a:r>
              <a:rPr dirty="0" sz="2000" spc="-65">
                <a:latin typeface="Franklin Gothic Medium"/>
                <a:cs typeface="Franklin Gothic Medium"/>
              </a:rPr>
              <a:t>a</a:t>
            </a:r>
            <a:r>
              <a:rPr dirty="0" sz="2000" spc="-10">
                <a:latin typeface="Franklin Gothic Medium"/>
                <a:cs typeface="Franklin Gothic Medium"/>
              </a:rPr>
              <a:t>wdzić,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15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-114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4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2000" spc="-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-18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50" b="1">
                <a:solidFill>
                  <a:srgbClr val="9D032A"/>
                </a:solidFill>
                <a:latin typeface="Calibri"/>
                <a:cs typeface="Calibri"/>
              </a:rPr>
              <a:t>ana</a:t>
            </a:r>
            <a:r>
              <a:rPr dirty="0" sz="20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5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-8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7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50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2000" spc="4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13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8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13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12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000" spc="-3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-25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20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18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50" b="1">
                <a:solidFill>
                  <a:srgbClr val="9D032A"/>
                </a:solidFill>
                <a:latin typeface="Calibri"/>
                <a:cs typeface="Calibri"/>
              </a:rPr>
              <a:t>ana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pieczęcią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o</a:t>
            </a:r>
            <a:r>
              <a:rPr dirty="0" sz="2000" spc="-30">
                <a:latin typeface="Franklin Gothic Medium"/>
                <a:cs typeface="Franklin Gothic Medium"/>
              </a:rPr>
              <a:t>b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10">
                <a:latin typeface="Franklin Gothic Medium"/>
                <a:cs typeface="Franklin Gothic Medium"/>
              </a:rPr>
              <a:t>od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100">
                <a:latin typeface="Franklin Gothic Medium"/>
                <a:cs typeface="Franklin Gothic Medium"/>
              </a:rPr>
              <a:t>w</a:t>
            </a:r>
            <a:r>
              <a:rPr dirty="0" sz="2000" spc="-20">
                <a:latin typeface="Franklin Gothic Medium"/>
                <a:cs typeface="Franklin Gothic Medium"/>
              </a:rPr>
              <a:t>e</a:t>
            </a:r>
            <a:r>
              <a:rPr dirty="0" sz="2000" spc="-35">
                <a:latin typeface="Franklin Gothic Medium"/>
                <a:cs typeface="Franklin Gothic Medium"/>
              </a:rPr>
              <a:t>j</a:t>
            </a:r>
            <a:r>
              <a:rPr dirty="0" sz="2000" spc="-35">
                <a:latin typeface="Franklin Gothic Medium"/>
                <a:cs typeface="Franklin Gothic Medium"/>
              </a:rPr>
              <a:t> </a:t>
            </a:r>
            <a:r>
              <a:rPr dirty="0" sz="2000" spc="-95">
                <a:latin typeface="Franklin Gothic Medium"/>
                <a:cs typeface="Franklin Gothic Medium"/>
              </a:rPr>
              <a:t>k</a:t>
            </a:r>
            <a:r>
              <a:rPr dirty="0" sz="2000" spc="-35">
                <a:latin typeface="Franklin Gothic Medium"/>
                <a:cs typeface="Franklin Gothic Medium"/>
              </a:rPr>
              <a:t>omi</a:t>
            </a:r>
            <a:r>
              <a:rPr dirty="0" sz="2000" spc="-40">
                <a:latin typeface="Franklin Gothic Medium"/>
                <a:cs typeface="Franklin Gothic Medium"/>
              </a:rPr>
              <a:t>s</a:t>
            </a:r>
            <a:r>
              <a:rPr dirty="0" sz="2000" spc="-35">
                <a:latin typeface="Franklin Gothic Medium"/>
                <a:cs typeface="Franklin Gothic Medium"/>
              </a:rPr>
              <a:t>ji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do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p</a:t>
            </a:r>
            <a:r>
              <a:rPr dirty="0" sz="2000" spc="-10">
                <a:latin typeface="Franklin Gothic Medium"/>
                <a:cs typeface="Franklin Gothic Medium"/>
              </a:rPr>
              <a:t>r</a:t>
            </a:r>
            <a:r>
              <a:rPr dirty="0" sz="2000" spc="-65">
                <a:latin typeface="Franklin Gothic Medium"/>
                <a:cs typeface="Franklin Gothic Medium"/>
              </a:rPr>
              <a:t>a</a:t>
            </a:r>
            <a:r>
              <a:rPr dirty="0" sz="2000" spc="-65">
                <a:latin typeface="Franklin Gothic Medium"/>
                <a:cs typeface="Franklin Gothic Medium"/>
              </a:rPr>
              <a:t>w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re</a:t>
            </a:r>
            <a:r>
              <a:rPr dirty="0" sz="2000" spc="-60">
                <a:latin typeface="Franklin Gothic Medium"/>
                <a:cs typeface="Franklin Gothic Medium"/>
              </a:rPr>
              <a:t>f</a:t>
            </a:r>
            <a:r>
              <a:rPr dirty="0" sz="2000" spc="-15">
                <a:latin typeface="Franklin Gothic Medium"/>
                <a:cs typeface="Franklin Gothic Medium"/>
              </a:rPr>
              <a:t>erendum;</a:t>
            </a:r>
            <a:endParaRPr sz="2000">
              <a:latin typeface="Franklin Gothic Medium"/>
              <a:cs typeface="Franklin Gothic Medium"/>
            </a:endParaRPr>
          </a:p>
          <a:p>
            <a:pPr marL="193675" indent="-180975">
              <a:lnSpc>
                <a:spcPct val="100000"/>
              </a:lnSpc>
              <a:spcBef>
                <a:spcPts val="900"/>
              </a:spcBef>
              <a:buFont typeface="Arial"/>
              <a:buChar char="•"/>
              <a:tabLst>
                <a:tab pos="194310" algn="l"/>
              </a:tabLst>
            </a:pPr>
            <a:r>
              <a:rPr dirty="0" sz="2000" spc="-65">
                <a:latin typeface="Franklin Gothic Medium"/>
                <a:cs typeface="Franklin Gothic Medium"/>
              </a:rPr>
              <a:t>g</a:t>
            </a:r>
            <a:r>
              <a:rPr dirty="0" sz="2000" spc="-40">
                <a:latin typeface="Franklin Gothic Medium"/>
                <a:cs typeface="Franklin Gothic Medium"/>
              </a:rPr>
              <a:t>ł</a:t>
            </a:r>
            <a:r>
              <a:rPr dirty="0" sz="2000">
                <a:latin typeface="Franklin Gothic Medium"/>
                <a:cs typeface="Franklin Gothic Medium"/>
              </a:rPr>
              <a:t>o</a:t>
            </a:r>
            <a:r>
              <a:rPr dirty="0" sz="2000" spc="-10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20">
                <a:latin typeface="Franklin Gothic Medium"/>
                <a:cs typeface="Franklin Gothic Medium"/>
              </a:rPr>
              <a:t>j</a:t>
            </a:r>
            <a:r>
              <a:rPr dirty="0" sz="2000" spc="-50">
                <a:latin typeface="Franklin Gothic Medium"/>
                <a:cs typeface="Franklin Gothic Medium"/>
              </a:rPr>
              <a:t>ą</a:t>
            </a:r>
            <a:r>
              <a:rPr dirty="0" sz="2000" spc="-25">
                <a:latin typeface="Franklin Gothic Medium"/>
                <a:cs typeface="Franklin Gothic Medium"/>
              </a:rPr>
              <a:t>cy</a:t>
            </a:r>
            <a:r>
              <a:rPr dirty="0" sz="2000" spc="2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p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30">
                <a:latin typeface="Franklin Gothic Medium"/>
                <a:cs typeface="Franklin Gothic Medium"/>
              </a:rPr>
              <a:t>t</a:t>
            </a:r>
            <a:r>
              <a:rPr dirty="0" sz="2000" spc="-70">
                <a:latin typeface="Franklin Gothic Medium"/>
                <a:cs typeface="Franklin Gothic Medium"/>
              </a:rPr>
              <a:t>w</a:t>
            </a:r>
            <a:r>
              <a:rPr dirty="0" sz="2000" spc="-15">
                <a:latin typeface="Franklin Gothic Medium"/>
                <a:cs typeface="Franklin Gothic Medium"/>
              </a:rPr>
              <a:t>ie</a:t>
            </a:r>
            <a:r>
              <a:rPr dirty="0" sz="2000" spc="-60">
                <a:latin typeface="Franklin Gothic Medium"/>
                <a:cs typeface="Franklin Gothic Medium"/>
              </a:rPr>
              <a:t>r</a:t>
            </a:r>
            <a:r>
              <a:rPr dirty="0" sz="2000" spc="-5">
                <a:latin typeface="Franklin Gothic Medium"/>
                <a:cs typeface="Franklin Gothic Medium"/>
              </a:rPr>
              <a:t>dza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70" b="1">
                <a:latin typeface="Calibri"/>
                <a:cs typeface="Calibri"/>
              </a:rPr>
              <a:t>ł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20" b="1">
                <a:latin typeface="Calibri"/>
                <a:cs typeface="Calibri"/>
              </a:rPr>
              <a:t>s</a:t>
            </a:r>
            <a:r>
              <a:rPr dirty="0" sz="2000" spc="-10" b="1">
                <a:latin typeface="Calibri"/>
                <a:cs typeface="Calibri"/>
              </a:rPr>
              <a:t>nor</a:t>
            </a:r>
            <a:r>
              <a:rPr dirty="0" sz="2000" spc="-20" b="1">
                <a:latin typeface="Calibri"/>
                <a:cs typeface="Calibri"/>
              </a:rPr>
              <a:t>ę</a:t>
            </a:r>
            <a:r>
              <a:rPr dirty="0" sz="2000" spc="50" b="1">
                <a:latin typeface="Calibri"/>
                <a:cs typeface="Calibri"/>
              </a:rPr>
              <a:t>cz</a:t>
            </a:r>
            <a:r>
              <a:rPr dirty="0" sz="2000" spc="35" b="1">
                <a:latin typeface="Calibri"/>
                <a:cs typeface="Calibri"/>
              </a:rPr>
              <a:t>n</a:t>
            </a:r>
            <a:r>
              <a:rPr dirty="0" sz="2000" spc="-140" b="1">
                <a:latin typeface="Calibri"/>
                <a:cs typeface="Calibri"/>
              </a:rPr>
              <a:t>y</a:t>
            </a:r>
            <a:r>
              <a:rPr dirty="0" sz="2000" spc="5" b="1">
                <a:latin typeface="Calibri"/>
                <a:cs typeface="Calibri"/>
              </a:rPr>
              <a:t>m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10" b="1">
                <a:latin typeface="Calibri"/>
                <a:cs typeface="Calibri"/>
              </a:rPr>
              <a:t>d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35" b="1">
                <a:latin typeface="Calibri"/>
                <a:cs typeface="Calibri"/>
              </a:rPr>
              <a:t>i</a:t>
            </a:r>
            <a:r>
              <a:rPr dirty="0" sz="2000" spc="50" b="1">
                <a:latin typeface="Calibri"/>
                <a:cs typeface="Calibri"/>
              </a:rPr>
              <a:t>s</a:t>
            </a:r>
            <a:r>
              <a:rPr dirty="0" sz="2000" spc="20" b="1">
                <a:latin typeface="Calibri"/>
                <a:cs typeface="Calibri"/>
              </a:rPr>
              <a:t>em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spc="3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r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35" b="1">
                <a:latin typeface="Calibri"/>
                <a:cs typeface="Calibri"/>
              </a:rPr>
              <a:t>ezn</a:t>
            </a:r>
            <a:r>
              <a:rPr dirty="0" sz="2000" spc="45" b="1">
                <a:latin typeface="Calibri"/>
                <a:cs typeface="Calibri"/>
              </a:rPr>
              <a:t>acz</a:t>
            </a:r>
            <a:r>
              <a:rPr dirty="0" sz="2000" spc="40" b="1">
                <a:latin typeface="Calibri"/>
                <a:cs typeface="Calibri"/>
              </a:rPr>
              <a:t>o</a:t>
            </a:r>
            <a:r>
              <a:rPr dirty="0" sz="2000" b="1">
                <a:latin typeface="Calibri"/>
                <a:cs typeface="Calibri"/>
              </a:rPr>
              <a:t>nej</a:t>
            </a:r>
            <a:endParaRPr sz="2000">
              <a:latin typeface="Calibri"/>
              <a:cs typeface="Calibri"/>
            </a:endParaRPr>
          </a:p>
          <a:p>
            <a:pPr marL="157480">
              <a:lnSpc>
                <a:spcPct val="100000"/>
              </a:lnSpc>
            </a:pP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35" b="1">
                <a:latin typeface="Calibri"/>
                <a:cs typeface="Calibri"/>
              </a:rPr>
              <a:t> </a:t>
            </a:r>
            <a:r>
              <a:rPr dirty="0" sz="2000" spc="-110" b="1">
                <a:latin typeface="Calibri"/>
                <a:cs typeface="Calibri"/>
              </a:rPr>
              <a:t>t</a:t>
            </a:r>
            <a:r>
              <a:rPr dirty="0" sz="2000" spc="-35" b="1">
                <a:latin typeface="Calibri"/>
                <a:cs typeface="Calibri"/>
              </a:rPr>
              <a:t>o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-45" b="1">
                <a:latin typeface="Calibri"/>
                <a:cs typeface="Calibri"/>
              </a:rPr>
              <a:t>r</a:t>
            </a:r>
            <a:r>
              <a:rPr dirty="0" sz="2000" spc="5" b="1">
                <a:latin typeface="Calibri"/>
                <a:cs typeface="Calibri"/>
              </a:rPr>
              <a:t>u</a:t>
            </a:r>
            <a:r>
              <a:rPr dirty="0" sz="2000" spc="20" b="1">
                <a:latin typeface="Calibri"/>
                <a:cs typeface="Calibri"/>
              </a:rPr>
              <a:t>b</a:t>
            </a:r>
            <a:r>
              <a:rPr dirty="0" sz="2000" spc="15" b="1">
                <a:latin typeface="Calibri"/>
                <a:cs typeface="Calibri"/>
              </a:rPr>
              <a:t>r</a:t>
            </a:r>
            <a:r>
              <a:rPr dirty="0" sz="2000" spc="-150" b="1">
                <a:latin typeface="Calibri"/>
                <a:cs typeface="Calibri"/>
              </a:rPr>
              <a:t>y</a:t>
            </a:r>
            <a:r>
              <a:rPr dirty="0" sz="2000" spc="65" b="1">
                <a:latin typeface="Calibri"/>
                <a:cs typeface="Calibri"/>
              </a:rPr>
              <a:t>ce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130" b="1">
                <a:latin typeface="Calibri"/>
                <a:cs typeface="Calibri"/>
              </a:rPr>
              <a:t>s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130" b="1">
                <a:latin typeface="Calibri"/>
                <a:cs typeface="Calibri"/>
              </a:rPr>
              <a:t>s</a:t>
            </a:r>
            <a:r>
              <a:rPr dirty="0" sz="2000" spc="10" b="1">
                <a:latin typeface="Calibri"/>
                <a:cs typeface="Calibri"/>
              </a:rPr>
              <a:t>u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-50">
                <a:latin typeface="Franklin Gothic Medium"/>
                <a:cs typeface="Franklin Gothic Medium"/>
              </a:rPr>
              <a:t>f</a:t>
            </a:r>
            <a:r>
              <a:rPr dirty="0" sz="2000" spc="-40">
                <a:latin typeface="Franklin Gothic Medium"/>
                <a:cs typeface="Franklin Gothic Medium"/>
              </a:rPr>
              <a:t>akt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10">
                <a:latin typeface="Franklin Gothic Medium"/>
                <a:cs typeface="Franklin Gothic Medium"/>
              </a:rPr>
              <a:t>tr</a:t>
            </a:r>
            <a:r>
              <a:rPr dirty="0" sz="2000" spc="-5">
                <a:latin typeface="Franklin Gothic Medium"/>
                <a:cs typeface="Franklin Gothic Medium"/>
              </a:rPr>
              <a:t>z</a:t>
            </a:r>
            <a:r>
              <a:rPr dirty="0" sz="2000" spc="-65">
                <a:latin typeface="Franklin Gothic Medium"/>
                <a:cs typeface="Franklin Gothic Medium"/>
              </a:rPr>
              <a:t>ym</a:t>
            </a:r>
            <a:r>
              <a:rPr dirty="0" sz="2000" spc="-65">
                <a:latin typeface="Franklin Gothic Medium"/>
                <a:cs typeface="Franklin Gothic Medium"/>
              </a:rPr>
              <a:t>a</a:t>
            </a:r>
            <a:r>
              <a:rPr dirty="0" sz="2000" spc="-20">
                <a:latin typeface="Franklin Gothic Medium"/>
                <a:cs typeface="Franklin Gothic Medium"/>
              </a:rPr>
              <a:t>nia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20">
                <a:latin typeface="Franklin Gothic Medium"/>
                <a:cs typeface="Franklin Gothic Medium"/>
              </a:rPr>
              <a:t>a</a:t>
            </a:r>
            <a:r>
              <a:rPr dirty="0" sz="2000" spc="50">
                <a:latin typeface="Franklin Gothic Medium"/>
                <a:cs typeface="Franklin Gothic Medium"/>
              </a:rPr>
              <a:t>r</a:t>
            </a:r>
            <a:r>
              <a:rPr dirty="0" sz="2000" spc="-35">
                <a:latin typeface="Franklin Gothic Medium"/>
                <a:cs typeface="Franklin Gothic Medium"/>
              </a:rPr>
              <a:t>t</a:t>
            </a:r>
            <a:r>
              <a:rPr dirty="0" sz="2000" spc="-60">
                <a:latin typeface="Franklin Gothic Medium"/>
                <a:cs typeface="Franklin Gothic Medium"/>
              </a:rPr>
              <a:t>y</a:t>
            </a:r>
            <a:r>
              <a:rPr dirty="0" sz="2000" spc="15">
                <a:latin typeface="Franklin Gothic Medium"/>
                <a:cs typeface="Franklin Gothic Medium"/>
              </a:rPr>
              <a:t>;</a:t>
            </a:r>
            <a:endParaRPr sz="2000">
              <a:latin typeface="Franklin Gothic Medium"/>
              <a:cs typeface="Franklin Gothic Medium"/>
            </a:endParaRPr>
          </a:p>
          <a:p>
            <a:pPr marL="193675" marR="909319" indent="-180975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194310" algn="l"/>
              </a:tabLst>
            </a:pP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omi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50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2000" spc="7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2000" spc="4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000" spc="-1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-17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7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1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3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17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-5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5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-114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dania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5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3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-100" b="1">
                <a:solidFill>
                  <a:srgbClr val="9D032A"/>
                </a:solidFill>
                <a:latin typeface="Calibri"/>
                <a:cs typeface="Calibri"/>
              </a:rPr>
              <a:t>ty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nie</a:t>
            </a:r>
            <a:r>
              <a:rPr dirty="0" sz="2000" spc="-5">
                <a:latin typeface="Franklin Gothic Medium"/>
                <a:cs typeface="Franklin Gothic Medium"/>
              </a:rPr>
              <a:t>z</a:t>
            </a:r>
            <a:r>
              <a:rPr dirty="0" sz="2000" spc="-35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l</a:t>
            </a:r>
            <a:r>
              <a:rPr dirty="0" sz="2000">
                <a:latin typeface="Franklin Gothic Medium"/>
                <a:cs typeface="Franklin Gothic Medium"/>
              </a:rPr>
              <a:t>eż</a:t>
            </a:r>
            <a:r>
              <a:rPr dirty="0" sz="2000" spc="5">
                <a:latin typeface="Franklin Gothic Medium"/>
                <a:cs typeface="Franklin Gothic Medium"/>
              </a:rPr>
              <a:t>n</a:t>
            </a:r>
            <a:r>
              <a:rPr dirty="0" sz="2000" spc="-20">
                <a:latin typeface="Franklin Gothic Medium"/>
                <a:cs typeface="Franklin Gothic Medium"/>
              </a:rPr>
              <a:t>ie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od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 spc="-20">
                <a:latin typeface="Franklin Gothic Medium"/>
                <a:cs typeface="Franklin Gothic Medium"/>
              </a:rPr>
              <a:t>z</a:t>
            </a:r>
            <a:r>
              <a:rPr dirty="0" sz="2000" spc="-50">
                <a:latin typeface="Franklin Gothic Medium"/>
                <a:cs typeface="Franklin Gothic Medium"/>
              </a:rPr>
              <a:t>y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25">
                <a:latin typeface="Franklin Gothic Medium"/>
                <a:cs typeface="Franklin Gothic Medium"/>
              </a:rPr>
              <a:t>yn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70">
                <a:latin typeface="Franklin Gothic Medium"/>
                <a:cs typeface="Franklin Gothic Medium"/>
              </a:rPr>
              <a:t>t</a:t>
            </a:r>
            <a:r>
              <a:rPr dirty="0" sz="2000" spc="-25">
                <a:latin typeface="Franklin Gothic Medium"/>
                <a:cs typeface="Franklin Gothic Medium"/>
              </a:rPr>
              <a:t>ego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żądania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10">
                <a:latin typeface="Franklin Gothic Medium"/>
                <a:cs typeface="Franklin Gothic Medium"/>
              </a:rPr>
              <a:t>(</a:t>
            </a:r>
            <a:r>
              <a:rPr dirty="0" sz="2000" b="1">
                <a:latin typeface="Calibri"/>
                <a:cs typeface="Calibri"/>
              </a:rPr>
              <a:t>n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5" b="1">
                <a:latin typeface="Calibri"/>
                <a:cs typeface="Calibri"/>
              </a:rPr>
              <a:t>.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50" b="1">
                <a:latin typeface="Calibri"/>
                <a:cs typeface="Calibri"/>
              </a:rPr>
              <a:t>z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-15" b="1">
                <a:latin typeface="Calibri"/>
                <a:cs typeface="Calibri"/>
              </a:rPr>
              <a:t>o</a:t>
            </a:r>
            <a:r>
              <a:rPr dirty="0" sz="2000" spc="-25" b="1">
                <a:latin typeface="Calibri"/>
                <a:cs typeface="Calibri"/>
              </a:rPr>
              <a:t>d</a:t>
            </a:r>
            <a:r>
              <a:rPr dirty="0" sz="2000" spc="10" b="1">
                <a:latin typeface="Calibri"/>
                <a:cs typeface="Calibri"/>
              </a:rPr>
              <a:t>u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-35" b="1">
                <a:latin typeface="Calibri"/>
                <a:cs typeface="Calibri"/>
              </a:rPr>
              <a:t>m</a:t>
            </a:r>
            <a:r>
              <a:rPr dirty="0" sz="2000" spc="-120" b="1">
                <a:latin typeface="Calibri"/>
                <a:cs typeface="Calibri"/>
              </a:rPr>
              <a:t>y</a:t>
            </a:r>
            <a:r>
              <a:rPr dirty="0" sz="2000" spc="-80" b="1">
                <a:latin typeface="Calibri"/>
                <a:cs typeface="Calibri"/>
              </a:rPr>
              <a:t>ł</a:t>
            </a:r>
            <a:r>
              <a:rPr dirty="0" sz="2000" spc="-5" b="1">
                <a:latin typeface="Calibri"/>
                <a:cs typeface="Calibri"/>
              </a:rPr>
              <a:t>k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20" b="1">
                <a:latin typeface="Calibri"/>
                <a:cs typeface="Calibri"/>
              </a:rPr>
              <a:t>e</a:t>
            </a:r>
            <a:r>
              <a:rPr dirty="0" sz="2000" b="1">
                <a:latin typeface="Calibri"/>
                <a:cs typeface="Calibri"/>
              </a:rPr>
              <a:t>go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spc="-15" b="1">
                <a:latin typeface="Calibri"/>
                <a:cs typeface="Calibri"/>
              </a:rPr>
              <a:t>pe</a:t>
            </a:r>
            <a:r>
              <a:rPr dirty="0" sz="2000" spc="-20" b="1">
                <a:latin typeface="Calibri"/>
                <a:cs typeface="Calibri"/>
              </a:rPr>
              <a:t>ł</a:t>
            </a:r>
            <a:r>
              <a:rPr dirty="0" sz="2000" b="1">
                <a:latin typeface="Calibri"/>
                <a:cs typeface="Calibri"/>
              </a:rPr>
              <a:t>nien</a:t>
            </a:r>
            <a:r>
              <a:rPr dirty="0" sz="2000" spc="10" b="1">
                <a:latin typeface="Calibri"/>
                <a:cs typeface="Calibri"/>
              </a:rPr>
              <a:t>i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55" b="1">
                <a:latin typeface="Calibri"/>
                <a:cs typeface="Calibri"/>
              </a:rPr>
              <a:t>k</a:t>
            </a:r>
            <a:r>
              <a:rPr dirty="0" sz="2000" spc="65" b="1">
                <a:latin typeface="Calibri"/>
                <a:cs typeface="Calibri"/>
              </a:rPr>
              <a:t>a</a:t>
            </a:r>
            <a:r>
              <a:rPr dirty="0" sz="2000" spc="15" b="1">
                <a:latin typeface="Calibri"/>
                <a:cs typeface="Calibri"/>
              </a:rPr>
              <a:t>r</a:t>
            </a:r>
            <a:r>
              <a:rPr dirty="0" sz="2000" spc="-85" b="1">
                <a:latin typeface="Calibri"/>
                <a:cs typeface="Calibri"/>
              </a:rPr>
              <a:t>t</a:t>
            </a:r>
            <a:r>
              <a:rPr dirty="0" sz="2000" spc="-210" b="1">
                <a:latin typeface="Calibri"/>
                <a:cs typeface="Calibri"/>
              </a:rPr>
              <a:t>y</a:t>
            </a:r>
            <a:r>
              <a:rPr dirty="0" sz="2000" spc="-15" b="1">
                <a:latin typeface="Calibri"/>
                <a:cs typeface="Calibri"/>
              </a:rPr>
              <a:t>,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20" b="1">
                <a:latin typeface="Calibri"/>
                <a:cs typeface="Calibri"/>
              </a:rPr>
              <a:t>n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120" b="1">
                <a:latin typeface="Calibri"/>
                <a:cs typeface="Calibri"/>
              </a:rPr>
              <a:t>s</a:t>
            </a:r>
            <a:r>
              <a:rPr dirty="0" sz="2000" spc="70" b="1">
                <a:latin typeface="Calibri"/>
                <a:cs typeface="Calibri"/>
              </a:rPr>
              <a:t>zc</a:t>
            </a:r>
            <a:r>
              <a:rPr dirty="0" sz="2000" spc="70" b="1">
                <a:latin typeface="Calibri"/>
                <a:cs typeface="Calibri"/>
              </a:rPr>
              <a:t>z</a:t>
            </a:r>
            <a:r>
              <a:rPr dirty="0" sz="2000" spc="20" b="1">
                <a:latin typeface="Calibri"/>
                <a:cs typeface="Calibri"/>
              </a:rPr>
              <a:t>e</a:t>
            </a:r>
            <a:r>
              <a:rPr dirty="0" sz="2000" spc="-15" b="1">
                <a:latin typeface="Calibri"/>
                <a:cs typeface="Calibri"/>
              </a:rPr>
              <a:t>n</a:t>
            </a:r>
            <a:r>
              <a:rPr dirty="0" sz="2000" b="1">
                <a:latin typeface="Calibri"/>
                <a:cs typeface="Calibri"/>
              </a:rPr>
              <a:t>i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50" b="1">
                <a:latin typeface="Calibri"/>
                <a:cs typeface="Calibri"/>
              </a:rPr>
              <a:t>j</a:t>
            </a:r>
            <a:r>
              <a:rPr dirty="0" sz="2000" spc="40" b="1">
                <a:latin typeface="Calibri"/>
                <a:cs typeface="Calibri"/>
              </a:rPr>
              <a:t>e</a:t>
            </a:r>
            <a:r>
              <a:rPr dirty="0" sz="2000" spc="-55" b="1">
                <a:latin typeface="Calibri"/>
                <a:cs typeface="Calibri"/>
              </a:rPr>
              <a:t>j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-80" b="1">
                <a:latin typeface="Calibri"/>
                <a:cs typeface="Calibri"/>
              </a:rPr>
              <a:t>t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25" b="1">
                <a:latin typeface="Calibri"/>
                <a:cs typeface="Calibri"/>
              </a:rPr>
              <a:t>.</a:t>
            </a:r>
            <a:r>
              <a:rPr dirty="0" sz="2000" spc="-5" b="1">
                <a:latin typeface="Calibri"/>
                <a:cs typeface="Calibri"/>
              </a:rPr>
              <a:t>)</a:t>
            </a:r>
            <a:r>
              <a:rPr dirty="0" sz="2000" spc="15">
                <a:latin typeface="Franklin Gothic Medium"/>
                <a:cs typeface="Franklin Gothic Medium"/>
              </a:rPr>
              <a:t>;</a:t>
            </a:r>
            <a:endParaRPr sz="2000">
              <a:latin typeface="Franklin Gothic Medium"/>
              <a:cs typeface="Franklin Gothic Medium"/>
            </a:endParaRPr>
          </a:p>
          <a:p>
            <a:pPr marL="193675" indent="-180975">
              <a:lnSpc>
                <a:spcPct val="100000"/>
              </a:lnSpc>
              <a:spcBef>
                <a:spcPts val="1630"/>
              </a:spcBef>
              <a:buFont typeface="Arial"/>
              <a:buChar char="•"/>
              <a:tabLst>
                <a:tab pos="194310" algn="l"/>
              </a:tabLst>
            </a:pPr>
            <a:r>
              <a:rPr dirty="0" sz="2000" spc="-40">
                <a:latin typeface="Franklin Gothic Medium"/>
                <a:cs typeface="Franklin Gothic Medium"/>
              </a:rPr>
              <a:t>e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10">
                <a:latin typeface="Franklin Gothic Medium"/>
                <a:cs typeface="Franklin Gothic Medium"/>
              </a:rPr>
              <a:t>entu</a:t>
            </a:r>
            <a:r>
              <a:rPr dirty="0" sz="2000" spc="-30">
                <a:latin typeface="Franklin Gothic Medium"/>
                <a:cs typeface="Franklin Gothic Medium"/>
              </a:rPr>
              <a:t>a</a:t>
            </a:r>
            <a:r>
              <a:rPr dirty="0" sz="2000" spc="-15">
                <a:latin typeface="Franklin Gothic Medium"/>
                <a:cs typeface="Franklin Gothic Medium"/>
              </a:rPr>
              <a:t>lne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spc="15" b="1">
                <a:latin typeface="Calibri"/>
                <a:cs typeface="Calibri"/>
              </a:rPr>
              <a:t>danie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(</a:t>
            </a:r>
            <a:r>
              <a:rPr dirty="0" sz="2000" spc="15" b="1">
                <a:latin typeface="Calibri"/>
                <a:cs typeface="Calibri"/>
              </a:rPr>
              <a:t>d</a:t>
            </a:r>
            <a:r>
              <a:rPr dirty="0" sz="2000" spc="-35" b="1">
                <a:latin typeface="Calibri"/>
                <a:cs typeface="Calibri"/>
              </a:rPr>
              <a:t>o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90" b="1">
                <a:latin typeface="Calibri"/>
                <a:cs typeface="Calibri"/>
              </a:rPr>
              <a:t>r</a:t>
            </a:r>
            <a:r>
              <a:rPr dirty="0" sz="2000" spc="-60" b="1">
                <a:latin typeface="Calibri"/>
                <a:cs typeface="Calibri"/>
              </a:rPr>
              <a:t>o</a:t>
            </a:r>
            <a:r>
              <a:rPr dirty="0" sz="2000" spc="-35" b="1">
                <a:latin typeface="Calibri"/>
                <a:cs typeface="Calibri"/>
              </a:rPr>
              <a:t>tu)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15" b="1">
                <a:latin typeface="Calibri"/>
                <a:cs typeface="Calibri"/>
              </a:rPr>
              <a:t>k</a:t>
            </a:r>
            <a:r>
              <a:rPr dirty="0" sz="2000" b="1">
                <a:latin typeface="Calibri"/>
                <a:cs typeface="Calibri"/>
              </a:rPr>
              <a:t>ł</a:t>
            </a:r>
            <a:r>
              <a:rPr dirty="0" sz="2000" spc="40" b="1">
                <a:latin typeface="Calibri"/>
                <a:cs typeface="Calibri"/>
              </a:rPr>
              <a:t>ad</a:t>
            </a:r>
            <a:r>
              <a:rPr dirty="0" sz="2000" spc="20" b="1">
                <a:latin typeface="Calibri"/>
                <a:cs typeface="Calibri"/>
              </a:rPr>
              <a:t>k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35" b="1">
                <a:latin typeface="Calibri"/>
                <a:cs typeface="Calibri"/>
              </a:rPr>
              <a:t> </a:t>
            </a:r>
            <a:r>
              <a:rPr dirty="0" sz="2000" spc="-65">
                <a:latin typeface="Franklin Gothic Medium"/>
                <a:cs typeface="Franklin Gothic Medium"/>
              </a:rPr>
              <a:t>w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40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l</a:t>
            </a:r>
            <a:r>
              <a:rPr dirty="0" sz="2000" spc="-50">
                <a:latin typeface="Franklin Gothic Medium"/>
                <a:cs typeface="Franklin Gothic Medium"/>
              </a:rPr>
              <a:t>f</a:t>
            </a:r>
            <a:r>
              <a:rPr dirty="0" sz="2000" spc="-15">
                <a:latin typeface="Franklin Gothic Medium"/>
                <a:cs typeface="Franklin Gothic Medium"/>
              </a:rPr>
              <a:t>abecie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Bra</a:t>
            </a:r>
            <a:r>
              <a:rPr dirty="0" sz="2000" spc="-20">
                <a:latin typeface="Franklin Gothic Medium"/>
                <a:cs typeface="Franklin Gothic Medium"/>
              </a:rPr>
              <a:t>i</a:t>
            </a:r>
            <a:r>
              <a:rPr dirty="0" sz="2000" spc="-30">
                <a:latin typeface="Franklin Gothic Medium"/>
                <a:cs typeface="Franklin Gothic Medium"/>
              </a:rPr>
              <a:t>l</a:t>
            </a:r>
            <a:r>
              <a:rPr dirty="0" sz="2000" spc="-40">
                <a:latin typeface="Franklin Gothic Medium"/>
                <a:cs typeface="Franklin Gothic Medium"/>
              </a:rPr>
              <a:t>l</a:t>
            </a:r>
            <a:r>
              <a:rPr dirty="0" sz="2000" spc="-5">
                <a:latin typeface="Franklin Gothic Medium"/>
                <a:cs typeface="Franklin Gothic Medium"/>
              </a:rPr>
              <a:t>e’a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82777" rIns="0" bIns="0" rtlCol="0" vert="horz">
            <a:spAutoFit/>
          </a:bodyPr>
          <a:lstStyle/>
          <a:p>
            <a:pPr marL="116713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WY</a:t>
            </a:r>
            <a:r>
              <a:rPr dirty="0" sz="2000" spc="-85" b="1">
                <a:latin typeface="Arial Black"/>
                <a:cs typeface="Arial Black"/>
              </a:rPr>
              <a:t>D</a:t>
            </a:r>
            <a:r>
              <a:rPr dirty="0" sz="2000" spc="10" b="1">
                <a:latin typeface="Arial Black"/>
                <a:cs typeface="Arial Black"/>
              </a:rPr>
              <a:t>A</a:t>
            </a:r>
            <a:r>
              <a:rPr dirty="0" sz="2000" spc="-15" b="1">
                <a:latin typeface="Arial Black"/>
                <a:cs typeface="Arial Black"/>
              </a:rPr>
              <a:t>W</a:t>
            </a:r>
            <a:r>
              <a:rPr dirty="0" sz="2000" b="1">
                <a:latin typeface="Arial Black"/>
                <a:cs typeface="Arial Black"/>
              </a:rPr>
              <a:t>A</a:t>
            </a:r>
            <a:r>
              <a:rPr dirty="0" sz="2000" spc="-1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KA</a:t>
            </a:r>
            <a:r>
              <a:rPr dirty="0" sz="2000" spc="-15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T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DO</a:t>
            </a:r>
            <a:r>
              <a:rPr dirty="0" sz="2000" spc="-2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84125" y="1119339"/>
            <a:ext cx="2294940" cy="2525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87627" y="5432158"/>
            <a:ext cx="6985000" cy="877569"/>
          </a:xfrm>
          <a:prstGeom prst="rect">
            <a:avLst/>
          </a:prstGeom>
          <a:solidFill>
            <a:srgbClr val="9D032A"/>
          </a:solidFill>
          <a:ln w="28575">
            <a:solidFill>
              <a:srgbClr val="BEBEBE"/>
            </a:solidFill>
          </a:ln>
        </p:spPr>
        <p:txBody>
          <a:bodyPr wrap="square" lIns="0" tIns="221615" rIns="0" bIns="0" rtlCol="0" vert="horz">
            <a:spAutoFit/>
          </a:bodyPr>
          <a:lstStyle/>
          <a:p>
            <a:pPr marL="643255">
              <a:lnSpc>
                <a:spcPct val="100000"/>
              </a:lnSpc>
              <a:spcBef>
                <a:spcPts val="1745"/>
              </a:spcBef>
            </a:pPr>
            <a:r>
              <a:rPr dirty="0" sz="2400" spc="4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5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25" b="1">
                <a:solidFill>
                  <a:srgbClr val="FFFFFF"/>
                </a:solidFill>
                <a:latin typeface="Calibri"/>
                <a:cs typeface="Calibri"/>
              </a:rPr>
              <a:t>zuco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ej</a:t>
            </a:r>
            <a:r>
              <a:rPr dirty="0" sz="24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3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400" spc="9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2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-120" b="1">
                <a:solidFill>
                  <a:srgbClr val="FFFFFF"/>
                </a:solidFill>
                <a:latin typeface="Calibri"/>
                <a:cs typeface="Calibri"/>
              </a:rPr>
              <a:t>ty</a:t>
            </a:r>
            <a:r>
              <a:rPr dirty="0" sz="24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spc="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1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dirty="0" sz="24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9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-4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7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80" b="1">
                <a:solidFill>
                  <a:srgbClr val="FFFFFF"/>
                </a:solidFill>
                <a:latin typeface="Calibri"/>
                <a:cs typeface="Calibri"/>
              </a:rPr>
              <a:t>ucać</a:t>
            </a:r>
            <a:r>
              <a:rPr dirty="0" sz="24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3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spc="-10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spc="-140" b="1">
                <a:solidFill>
                  <a:srgbClr val="FFFFFF"/>
                </a:solidFill>
                <a:latin typeface="Calibri"/>
                <a:cs typeface="Calibri"/>
              </a:rPr>
              <a:t>!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27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496" y="4149067"/>
            <a:ext cx="8888857" cy="26689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920" y="2951988"/>
            <a:ext cx="3758184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10711" y="2951988"/>
            <a:ext cx="559308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86334" y="1459738"/>
            <a:ext cx="8809990" cy="1442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8890">
              <a:lnSpc>
                <a:spcPct val="100000"/>
              </a:lnSpc>
            </a:pPr>
            <a:r>
              <a:rPr dirty="0" sz="1800" spc="-15">
                <a:latin typeface="Franklin Gothic Medium"/>
                <a:cs typeface="Franklin Gothic Medium"/>
              </a:rPr>
              <a:t>Na</a:t>
            </a:r>
            <a:r>
              <a:rPr dirty="0" sz="1800" spc="-2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eży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7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wróc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7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u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gę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7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60">
                <a:latin typeface="Franklin Gothic Medium"/>
                <a:cs typeface="Franklin Gothic Medium"/>
              </a:rPr>
              <a:t> 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eczność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6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 spc="-55">
                <a:latin typeface="Franklin Gothic Medium"/>
                <a:cs typeface="Franklin Gothic Medium"/>
              </a:rPr>
              <a:t>e</a:t>
            </a:r>
            <a:r>
              <a:rPr dirty="0" sz="1800" spc="-40">
                <a:latin typeface="Franklin Gothic Medium"/>
                <a:cs typeface="Franklin Gothic Medium"/>
              </a:rPr>
              <a:t>wn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6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och</a:t>
            </a:r>
            <a:r>
              <a:rPr dirty="0" sz="1800" spc="-5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45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6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da</a:t>
            </a:r>
            <a:r>
              <a:rPr dirty="0" sz="1800" spc="-45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7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osob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70">
                <a:latin typeface="Franklin Gothic Medium"/>
                <a:cs typeface="Franklin Gothic Medium"/>
              </a:rPr>
              <a:t>w</a:t>
            </a:r>
            <a:r>
              <a:rPr dirty="0" sz="1800" spc="-75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6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0">
                <a:latin typeface="Franklin Gothic Medium"/>
                <a:cs typeface="Franklin Gothic Medium"/>
              </a:rPr>
              <a:t>ó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30">
                <a:latin typeface="Franklin Gothic Medium"/>
                <a:cs typeface="Franklin Gothic Medium"/>
              </a:rPr>
              <a:t>ęt</a:t>
            </a:r>
            <a:r>
              <a:rPr dirty="0" sz="1800" spc="-65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4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spisie,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3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35">
                <a:latin typeface="Franklin Gothic Medium"/>
                <a:cs typeface="Franklin Gothic Medium"/>
              </a:rPr>
              <a:t> </a:t>
            </a:r>
            <a:r>
              <a:rPr dirty="0" sz="1800" spc="-50">
                <a:latin typeface="Franklin Gothic Medium"/>
                <a:cs typeface="Franklin Gothic Medium"/>
              </a:rPr>
              <a:t>ty</a:t>
            </a:r>
            <a:r>
              <a:rPr dirty="0" sz="1800" spc="-95">
                <a:latin typeface="Franklin Gothic Medium"/>
                <a:cs typeface="Franklin Gothic Medium"/>
              </a:rPr>
              <a:t>m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5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ed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3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wnie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ie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4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da</a:t>
            </a:r>
            <a:r>
              <a:rPr dirty="0" sz="1800" spc="-45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0">
                <a:latin typeface="Franklin Gothic Medium"/>
                <a:cs typeface="Franklin Gothic Medium"/>
              </a:rPr>
              <a:t>c</a:t>
            </a:r>
            <a:r>
              <a:rPr dirty="0" sz="1800" spc="-5">
                <a:latin typeface="Franklin Gothic Medium"/>
                <a:cs typeface="Franklin Gothic Medium"/>
              </a:rPr>
              <a:t>h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3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oso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75">
                <a:latin typeface="Franklin Gothic Medium"/>
                <a:cs typeface="Franklin Gothic Medium"/>
              </a:rPr>
              <a:t>w</a:t>
            </a:r>
            <a:r>
              <a:rPr dirty="0" sz="1800" spc="-7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3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4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osób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twie</a:t>
            </a:r>
            <a:r>
              <a:rPr dirty="0" sz="1800" spc="-60">
                <a:latin typeface="Franklin Gothic Medium"/>
                <a:cs typeface="Franklin Gothic Medium"/>
              </a:rPr>
              <a:t>r</a:t>
            </a:r>
            <a:r>
              <a:rPr dirty="0" sz="1800" spc="5">
                <a:latin typeface="Franklin Gothic Medium"/>
                <a:cs typeface="Franklin Gothic Medium"/>
              </a:rPr>
              <a:t>d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głosuj</a:t>
            </a:r>
            <a:r>
              <a:rPr dirty="0" sz="1800" spc="-35">
                <a:latin typeface="Franklin Gothic Medium"/>
                <a:cs typeface="Franklin Gothic Medium"/>
              </a:rPr>
              <a:t>ą</a:t>
            </a:r>
            <a:r>
              <a:rPr dirty="0" sz="1800" spc="-20">
                <a:latin typeface="Franklin Gothic Medium"/>
                <a:cs typeface="Franklin Gothic Medium"/>
              </a:rPr>
              <a:t>cego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od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25">
                <a:latin typeface="Franklin Gothic Medium"/>
                <a:cs typeface="Franklin Gothic Medium"/>
              </a:rPr>
              <a:t>io</a:t>
            </a:r>
            <a:r>
              <a:rPr dirty="0" sz="1800" spc="-2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ty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 algn="just" marL="12700" marR="5080">
              <a:lnSpc>
                <a:spcPts val="2400"/>
              </a:lnSpc>
              <a:spcBef>
                <a:spcPts val="70"/>
              </a:spcBef>
            </a:pPr>
            <a:r>
              <a:rPr dirty="0" sz="2000" spc="-17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-17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8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-12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8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el</a:t>
            </a:r>
            <a:r>
              <a:rPr dirty="0" sz="20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omi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50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2000" spc="7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2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osuje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nakładki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3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4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55" b="1">
                <a:solidFill>
                  <a:srgbClr val="9D032A"/>
                </a:solidFill>
                <a:latin typeface="Calibri"/>
                <a:cs typeface="Calibri"/>
              </a:rPr>
              <a:t>spis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9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35" b="1">
                <a:solidFill>
                  <a:srgbClr val="9D032A"/>
                </a:solidFill>
                <a:latin typeface="Calibri"/>
                <a:cs typeface="Calibri"/>
              </a:rPr>
              <a:t>zabezp</a:t>
            </a:r>
            <a:r>
              <a:rPr dirty="0" sz="2000" spc="40" b="1">
                <a:solidFill>
                  <a:srgbClr val="9D032A"/>
                </a:solidFill>
                <a:latin typeface="Calibri"/>
                <a:cs typeface="Calibri"/>
              </a:rPr>
              <a:t>iecz</a:t>
            </a:r>
            <a:r>
              <a:rPr dirty="0" sz="20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2000" spc="65" b="1">
                <a:solidFill>
                  <a:srgbClr val="9D032A"/>
                </a:solidFill>
                <a:latin typeface="Calibri"/>
                <a:cs typeface="Calibri"/>
              </a:rPr>
              <a:t>ce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30" b="1">
                <a:solidFill>
                  <a:srgbClr val="9D032A"/>
                </a:solidFill>
                <a:latin typeface="Calibri"/>
                <a:cs typeface="Calibri"/>
              </a:rPr>
              <a:t>dane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0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5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3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2000" spc="-7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18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2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15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50" b="1">
                <a:solidFill>
                  <a:srgbClr val="9D032A"/>
                </a:solidFill>
                <a:latin typeface="Calibri"/>
                <a:cs typeface="Calibri"/>
              </a:rPr>
              <a:t>ch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13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20" b="1">
                <a:solidFill>
                  <a:srgbClr val="9D032A"/>
                </a:solidFill>
                <a:latin typeface="Calibri"/>
                <a:cs typeface="Calibri"/>
              </a:rPr>
              <a:t>ób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3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000" spc="-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2000" spc="45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2000" spc="-8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-15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50" b="1">
                <a:solidFill>
                  <a:srgbClr val="9D032A"/>
                </a:solidFill>
                <a:latin typeface="Calibri"/>
                <a:cs typeface="Calibri"/>
              </a:rPr>
              <a:t>ch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6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4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3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13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10" b="1">
                <a:solidFill>
                  <a:srgbClr val="9D032A"/>
                </a:solidFill>
                <a:latin typeface="Calibri"/>
                <a:cs typeface="Calibri"/>
              </a:rPr>
              <a:t>ie</a:t>
            </a:r>
            <a:r>
              <a:rPr dirty="0" sz="2000" spc="-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5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-8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-15" b="1">
                <a:solidFill>
                  <a:srgbClr val="9D032A"/>
                </a:solidFill>
                <a:latin typeface="Calibri"/>
                <a:cs typeface="Calibri"/>
              </a:rPr>
              <a:t>óre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-4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15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-10" b="1">
                <a:solidFill>
                  <a:srgbClr val="9D032A"/>
                </a:solidFill>
                <a:latin typeface="Calibri"/>
                <a:cs typeface="Calibri"/>
              </a:rPr>
              <a:t>in</a:t>
            </a:r>
            <a:r>
              <a:rPr dirty="0" sz="2000" spc="-4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12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2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2000" spc="-114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95" b="1">
                <a:solidFill>
                  <a:srgbClr val="9D032A"/>
                </a:solidFill>
                <a:latin typeface="Calibri"/>
                <a:cs typeface="Calibri"/>
              </a:rPr>
              <a:t>ć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-3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6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spc="4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7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35" b="1">
                <a:solidFill>
                  <a:srgbClr val="9D032A"/>
                </a:solidFill>
                <a:latin typeface="Calibri"/>
                <a:cs typeface="Calibri"/>
              </a:rPr>
              <a:t>za</a:t>
            </a:r>
            <a:r>
              <a:rPr dirty="0" sz="2000" spc="5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-3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6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spc="45" b="1">
                <a:solidFill>
                  <a:srgbClr val="9D032A"/>
                </a:solidFill>
                <a:latin typeface="Calibri"/>
                <a:cs typeface="Calibri"/>
              </a:rPr>
              <a:t>ez</a:t>
            </a: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000" spc="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6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spc="75" b="1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20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4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0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-2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204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-3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40866" y="518414"/>
            <a:ext cx="5199380" cy="6223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 b="1">
                <a:latin typeface="Arial Black"/>
                <a:cs typeface="Arial Black"/>
              </a:rPr>
              <a:t>WY</a:t>
            </a:r>
            <a:r>
              <a:rPr dirty="0" sz="2000" spc="-85" b="1">
                <a:latin typeface="Arial Black"/>
                <a:cs typeface="Arial Black"/>
              </a:rPr>
              <a:t>D</a:t>
            </a:r>
            <a:r>
              <a:rPr dirty="0" sz="2000" spc="10" b="1">
                <a:latin typeface="Arial Black"/>
                <a:cs typeface="Arial Black"/>
              </a:rPr>
              <a:t>A</a:t>
            </a:r>
            <a:r>
              <a:rPr dirty="0" sz="2000" spc="-10" b="1">
                <a:latin typeface="Arial Black"/>
                <a:cs typeface="Arial Black"/>
              </a:rPr>
              <a:t>W</a:t>
            </a:r>
            <a:r>
              <a:rPr dirty="0" sz="2000" spc="5" b="1">
                <a:latin typeface="Arial Black"/>
                <a:cs typeface="Arial Black"/>
              </a:rPr>
              <a:t>A</a:t>
            </a:r>
            <a:r>
              <a:rPr dirty="0" sz="2000" spc="-1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KA</a:t>
            </a:r>
            <a:r>
              <a:rPr dirty="0" sz="2000" spc="-15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T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DO</a:t>
            </a:r>
            <a:r>
              <a:rPr dirty="0" sz="2000" spc="-25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G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OS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WANIA</a:t>
            </a:r>
            <a:endParaRPr sz="2000">
              <a:latin typeface="Arial Black"/>
              <a:cs typeface="Arial Black"/>
            </a:endParaRPr>
          </a:p>
          <a:p>
            <a:pPr marL="1105535">
              <a:lnSpc>
                <a:spcPct val="100000"/>
              </a:lnSpc>
              <a:spcBef>
                <a:spcPts val="200"/>
              </a:spcBef>
            </a:pPr>
            <a:r>
              <a:rPr dirty="0" sz="1800" spc="-5" b="1">
                <a:latin typeface="Arial Black"/>
                <a:cs typeface="Arial Black"/>
              </a:rPr>
              <a:t>(o</a:t>
            </a:r>
            <a:r>
              <a:rPr dirty="0" sz="1800" spc="-45" b="1">
                <a:latin typeface="Arial Black"/>
                <a:cs typeface="Arial Black"/>
              </a:rPr>
              <a:t>c</a:t>
            </a:r>
            <a:r>
              <a:rPr dirty="0" sz="1800" spc="-5" b="1">
                <a:latin typeface="Arial Black"/>
                <a:cs typeface="Arial Black"/>
              </a:rPr>
              <a:t>h</a:t>
            </a:r>
            <a:r>
              <a:rPr dirty="0" sz="1800" spc="20" b="1">
                <a:latin typeface="Arial Black"/>
                <a:cs typeface="Arial Black"/>
              </a:rPr>
              <a:t>r</a:t>
            </a:r>
            <a:r>
              <a:rPr dirty="0" sz="1800" b="1">
                <a:latin typeface="Arial Black"/>
                <a:cs typeface="Arial Black"/>
              </a:rPr>
              <a:t>ona</a:t>
            </a:r>
            <a:r>
              <a:rPr dirty="0" sz="1800" spc="5" b="1">
                <a:latin typeface="Arial Black"/>
                <a:cs typeface="Arial Black"/>
              </a:rPr>
              <a:t> </a:t>
            </a:r>
            <a:r>
              <a:rPr dirty="0" sz="1800" b="1">
                <a:latin typeface="Arial Black"/>
                <a:cs typeface="Arial Black"/>
              </a:rPr>
              <a:t>dan</a:t>
            </a:r>
            <a:r>
              <a:rPr dirty="0" sz="1800" spc="-35" b="1">
                <a:latin typeface="Arial Black"/>
                <a:cs typeface="Arial Black"/>
              </a:rPr>
              <a:t>y</a:t>
            </a:r>
            <a:r>
              <a:rPr dirty="0" sz="1800" spc="-40" b="1">
                <a:latin typeface="Arial Black"/>
                <a:cs typeface="Arial Black"/>
              </a:rPr>
              <a:t>c</a:t>
            </a:r>
            <a:r>
              <a:rPr dirty="0" sz="1800" b="1">
                <a:latin typeface="Arial Black"/>
                <a:cs typeface="Arial Black"/>
              </a:rPr>
              <a:t>h</a:t>
            </a:r>
            <a:r>
              <a:rPr dirty="0" sz="1800" spc="10" b="1">
                <a:latin typeface="Arial Black"/>
                <a:cs typeface="Arial Black"/>
              </a:rPr>
              <a:t> </a:t>
            </a:r>
            <a:r>
              <a:rPr dirty="0" sz="1800" b="1">
                <a:latin typeface="Arial Black"/>
                <a:cs typeface="Arial Black"/>
              </a:rPr>
              <a:t>osob</a:t>
            </a:r>
            <a:r>
              <a:rPr dirty="0" sz="1800" spc="-35" b="1">
                <a:latin typeface="Arial Black"/>
                <a:cs typeface="Arial Black"/>
              </a:rPr>
              <a:t>o</a:t>
            </a:r>
            <a:r>
              <a:rPr dirty="0" sz="1800" spc="-5" b="1">
                <a:latin typeface="Arial Black"/>
                <a:cs typeface="Arial Black"/>
              </a:rPr>
              <a:t>w</a:t>
            </a:r>
            <a:r>
              <a:rPr dirty="0" sz="1800" spc="-35" b="1">
                <a:latin typeface="Arial Black"/>
                <a:cs typeface="Arial Black"/>
              </a:rPr>
              <a:t>y</a:t>
            </a:r>
            <a:r>
              <a:rPr dirty="0" sz="1800" spc="-40" b="1">
                <a:latin typeface="Arial Black"/>
                <a:cs typeface="Arial Black"/>
              </a:rPr>
              <a:t>c</a:t>
            </a:r>
            <a:r>
              <a:rPr dirty="0" sz="1800" b="1">
                <a:latin typeface="Arial Black"/>
                <a:cs typeface="Arial Black"/>
              </a:rPr>
              <a:t>h)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4018" y="2943555"/>
            <a:ext cx="8964930" cy="1200785"/>
          </a:xfrm>
          <a:prstGeom prst="rect">
            <a:avLst/>
          </a:prstGeom>
          <a:solidFill>
            <a:srgbClr val="9D032A"/>
          </a:solidFill>
          <a:ln w="28575">
            <a:solidFill>
              <a:srgbClr val="BEBEBE"/>
            </a:solidFill>
          </a:ln>
        </p:spPr>
        <p:txBody>
          <a:bodyPr wrap="square" lIns="0" tIns="31750" rIns="0" bIns="0" rtlCol="0" vert="horz">
            <a:spAutoFit/>
          </a:bodyPr>
          <a:lstStyle/>
          <a:p>
            <a:pPr algn="just" marL="76835" marR="67945">
              <a:lnSpc>
                <a:spcPct val="100000"/>
              </a:lnSpc>
              <a:spcBef>
                <a:spcPts val="250"/>
              </a:spcBef>
            </a:pPr>
            <a:r>
              <a:rPr dirty="0" sz="1800" spc="-12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4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pr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yp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d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4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g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d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4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omisja</a:t>
            </a:r>
            <a:r>
              <a:rPr dirty="0" sz="1800" spc="2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aż</a:t>
            </a:r>
            <a:r>
              <a:rPr dirty="0" sz="1800" spc="-95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,</a:t>
            </a:r>
            <a:r>
              <a:rPr dirty="0" sz="1800" spc="3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ż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os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4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p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odpisa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się</a:t>
            </a:r>
            <a:r>
              <a:rPr dirty="0" sz="1800" spc="4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4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3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pr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4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wi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800" spc="-10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4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j</a:t>
            </a:r>
            <a:r>
              <a:rPr dirty="0" sz="1800" spc="3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oso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up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6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wni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j,</a:t>
            </a:r>
            <a:r>
              <a:rPr dirty="0" sz="1800" spc="114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800" spc="-75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azuje</a:t>
            </a:r>
            <a:r>
              <a:rPr dirty="0" sz="1800" spc="1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ej</a:t>
            </a:r>
            <a:r>
              <a:rPr dirty="0" sz="1800" spc="10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oso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1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właści</a:t>
            </a:r>
            <a:r>
              <a:rPr dirty="0" sz="1800" spc="-65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1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Franklin Gothic Medium"/>
                <a:cs typeface="Franklin Gothic Medium"/>
              </a:rPr>
              <a:t>m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j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sc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1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12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spisie</a:t>
            </a:r>
            <a:r>
              <a:rPr dirty="0" sz="1800" spc="1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do</a:t>
            </a:r>
            <a:r>
              <a:rPr dirty="0" sz="1800" spc="1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ł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ż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ia</a:t>
            </a:r>
            <a:r>
              <a:rPr dirty="0" sz="1800" spc="1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pod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p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isu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,</a:t>
            </a:r>
            <a:r>
              <a:rPr dirty="0" sz="1800" spc="12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1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podp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ł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ż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 </a:t>
            </a:r>
            <a:r>
              <a:rPr dirty="0" sz="1800" spc="-18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 </a:t>
            </a:r>
            <a:r>
              <a:rPr dirty="0" sz="1800" spc="-17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właściwym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 </a:t>
            </a:r>
            <a:r>
              <a:rPr dirty="0" sz="1800" spc="-17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Franklin Gothic Medium"/>
                <a:cs typeface="Franklin Gothic Medium"/>
              </a:rPr>
              <a:t>m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j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sc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 </a:t>
            </a:r>
            <a:r>
              <a:rPr dirty="0" sz="1800" spc="-17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skreś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.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 </a:t>
            </a:r>
            <a:r>
              <a:rPr dirty="0" sz="1800" spc="-19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eśle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 </a:t>
            </a:r>
            <a:r>
              <a:rPr dirty="0" sz="1800" spc="-17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op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j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 </a:t>
            </a:r>
            <a:r>
              <a:rPr dirty="0" sz="1800" spc="-17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się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 </a:t>
            </a:r>
            <a:r>
              <a:rPr dirty="0" sz="1800" spc="-17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ad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cją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 </a:t>
            </a:r>
            <a:r>
              <a:rPr dirty="0" sz="1800" spc="-18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„po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pis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70" b="1">
                <a:solidFill>
                  <a:srgbClr val="FFFFFF"/>
                </a:solidFill>
                <a:latin typeface="Calibri"/>
                <a:cs typeface="Calibri"/>
              </a:rPr>
              <a:t>wid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85" b="1">
                <a:solidFill>
                  <a:srgbClr val="FFFFFF"/>
                </a:solidFill>
                <a:latin typeface="Calibri"/>
                <a:cs typeface="Calibri"/>
              </a:rPr>
              <a:t>wym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jscu”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p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afą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pr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odn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ącego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omisji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ub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j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g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astępc</a:t>
            </a:r>
            <a:r>
              <a:rPr dirty="0" sz="1800" spc="-9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900921" y="6313830"/>
            <a:ext cx="243077" cy="3935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661911" y="6510591"/>
            <a:ext cx="792480" cy="0"/>
          </a:xfrm>
          <a:custGeom>
            <a:avLst/>
            <a:gdLst/>
            <a:ahLst/>
            <a:cxnLst/>
            <a:rect l="l" t="t" r="r" b="b"/>
            <a:pathLst>
              <a:path w="792479" h="0">
                <a:moveTo>
                  <a:pt x="0" y="0"/>
                </a:moveTo>
                <a:lnTo>
                  <a:pt x="792099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550659" y="5887173"/>
            <a:ext cx="1044575" cy="350520"/>
          </a:xfrm>
          <a:custGeom>
            <a:avLst/>
            <a:gdLst/>
            <a:ahLst/>
            <a:cxnLst/>
            <a:rect l="l" t="t" r="r" b="b"/>
            <a:pathLst>
              <a:path w="1044575" h="350520">
                <a:moveTo>
                  <a:pt x="0" y="175069"/>
                </a:moveTo>
                <a:lnTo>
                  <a:pt x="18653" y="128525"/>
                </a:lnTo>
                <a:lnTo>
                  <a:pt x="71294" y="86704"/>
                </a:lnTo>
                <a:lnTo>
                  <a:pt x="108802" y="68085"/>
                </a:lnTo>
                <a:lnTo>
                  <a:pt x="152939" y="51273"/>
                </a:lnTo>
                <a:lnTo>
                  <a:pt x="203082" y="36475"/>
                </a:lnTo>
                <a:lnTo>
                  <a:pt x="258609" y="23899"/>
                </a:lnTo>
                <a:lnTo>
                  <a:pt x="318896" y="13756"/>
                </a:lnTo>
                <a:lnTo>
                  <a:pt x="383322" y="6252"/>
                </a:lnTo>
                <a:lnTo>
                  <a:pt x="451263" y="1597"/>
                </a:lnTo>
                <a:lnTo>
                  <a:pt x="522097" y="0"/>
                </a:lnTo>
                <a:lnTo>
                  <a:pt x="592930" y="1597"/>
                </a:lnTo>
                <a:lnTo>
                  <a:pt x="660871" y="6252"/>
                </a:lnTo>
                <a:lnTo>
                  <a:pt x="725297" y="13756"/>
                </a:lnTo>
                <a:lnTo>
                  <a:pt x="785584" y="23899"/>
                </a:lnTo>
                <a:lnTo>
                  <a:pt x="841111" y="36475"/>
                </a:lnTo>
                <a:lnTo>
                  <a:pt x="891254" y="51273"/>
                </a:lnTo>
                <a:lnTo>
                  <a:pt x="935391" y="68085"/>
                </a:lnTo>
                <a:lnTo>
                  <a:pt x="972899" y="86704"/>
                </a:lnTo>
                <a:lnTo>
                  <a:pt x="1025540" y="128525"/>
                </a:lnTo>
                <a:lnTo>
                  <a:pt x="1044194" y="175069"/>
                </a:lnTo>
                <a:lnTo>
                  <a:pt x="1039426" y="198824"/>
                </a:lnTo>
                <a:lnTo>
                  <a:pt x="1003157" y="243213"/>
                </a:lnTo>
                <a:lnTo>
                  <a:pt x="935391" y="282047"/>
                </a:lnTo>
                <a:lnTo>
                  <a:pt x="891254" y="298861"/>
                </a:lnTo>
                <a:lnTo>
                  <a:pt x="841111" y="313660"/>
                </a:lnTo>
                <a:lnTo>
                  <a:pt x="785584" y="326236"/>
                </a:lnTo>
                <a:lnTo>
                  <a:pt x="725297" y="336380"/>
                </a:lnTo>
                <a:lnTo>
                  <a:pt x="660871" y="343885"/>
                </a:lnTo>
                <a:lnTo>
                  <a:pt x="592930" y="348540"/>
                </a:lnTo>
                <a:lnTo>
                  <a:pt x="522097" y="350138"/>
                </a:lnTo>
                <a:lnTo>
                  <a:pt x="451263" y="348540"/>
                </a:lnTo>
                <a:lnTo>
                  <a:pt x="383322" y="343885"/>
                </a:lnTo>
                <a:lnTo>
                  <a:pt x="318897" y="336380"/>
                </a:lnTo>
                <a:lnTo>
                  <a:pt x="258609" y="326236"/>
                </a:lnTo>
                <a:lnTo>
                  <a:pt x="203082" y="313660"/>
                </a:lnTo>
                <a:lnTo>
                  <a:pt x="152939" y="298861"/>
                </a:lnTo>
                <a:lnTo>
                  <a:pt x="108802" y="282047"/>
                </a:lnTo>
                <a:lnTo>
                  <a:pt x="71294" y="263429"/>
                </a:lnTo>
                <a:lnTo>
                  <a:pt x="18653" y="221608"/>
                </a:lnTo>
                <a:lnTo>
                  <a:pt x="0" y="175069"/>
                </a:lnTo>
                <a:close/>
              </a:path>
            </a:pathLst>
          </a:custGeom>
          <a:ln w="19049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507730" y="6547377"/>
            <a:ext cx="240029" cy="79375"/>
          </a:xfrm>
          <a:custGeom>
            <a:avLst/>
            <a:gdLst/>
            <a:ahLst/>
            <a:cxnLst/>
            <a:rect l="l" t="t" r="r" b="b"/>
            <a:pathLst>
              <a:path w="240029" h="79375">
                <a:moveTo>
                  <a:pt x="0" y="79381"/>
                </a:moveTo>
                <a:lnTo>
                  <a:pt x="239445" y="79381"/>
                </a:lnTo>
                <a:lnTo>
                  <a:pt x="239445" y="0"/>
                </a:lnTo>
                <a:lnTo>
                  <a:pt x="0" y="0"/>
                </a:lnTo>
                <a:lnTo>
                  <a:pt x="0" y="793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56422" y="6237300"/>
            <a:ext cx="240029" cy="193675"/>
          </a:xfrm>
          <a:custGeom>
            <a:avLst/>
            <a:gdLst/>
            <a:ahLst/>
            <a:cxnLst/>
            <a:rect l="l" t="t" r="r" b="b"/>
            <a:pathLst>
              <a:path w="240029" h="193675">
                <a:moveTo>
                  <a:pt x="0" y="193522"/>
                </a:moveTo>
                <a:lnTo>
                  <a:pt x="239445" y="193522"/>
                </a:lnTo>
                <a:lnTo>
                  <a:pt x="239445" y="0"/>
                </a:lnTo>
                <a:lnTo>
                  <a:pt x="0" y="0"/>
                </a:lnTo>
                <a:lnTo>
                  <a:pt x="0" y="1935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28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60818" y="3501021"/>
            <a:ext cx="1475612" cy="12241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86334" y="1613789"/>
            <a:ext cx="1677035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  <a:tab pos="791210" algn="l"/>
              </a:tabLst>
            </a:pPr>
            <a:r>
              <a:rPr dirty="0" sz="2000" spc="-5">
                <a:latin typeface="Franklin Gothic Medium"/>
                <a:cs typeface="Franklin Gothic Medium"/>
              </a:rPr>
              <a:t>Na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40">
                <a:latin typeface="Franklin Gothic Medium"/>
                <a:cs typeface="Franklin Gothic Medium"/>
              </a:rPr>
              <a:t>w</a:t>
            </a:r>
            <a:r>
              <a:rPr dirty="0" sz="2000" spc="-25">
                <a:latin typeface="Franklin Gothic Medium"/>
                <a:cs typeface="Franklin Gothic Medium"/>
              </a:rPr>
              <a:t>n</a:t>
            </a:r>
            <a:r>
              <a:rPr dirty="0" sz="2000" spc="-15">
                <a:latin typeface="Franklin Gothic Medium"/>
                <a:cs typeface="Franklin Gothic Medium"/>
              </a:rPr>
              <a:t>io</a:t>
            </a:r>
            <a:r>
              <a:rPr dirty="0" sz="2000" spc="-30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e</a:t>
            </a:r>
            <a:r>
              <a:rPr dirty="0" sz="2000" spc="-60">
                <a:latin typeface="Franklin Gothic Medium"/>
                <a:cs typeface="Franklin Gothic Medium"/>
              </a:rPr>
              <a:t>k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27682" y="1613789"/>
            <a:ext cx="1299210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45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2000" spc="10" b="1">
                <a:solidFill>
                  <a:srgbClr val="9D032A"/>
                </a:solidFill>
                <a:latin typeface="Calibri"/>
                <a:cs typeface="Calibri"/>
              </a:rPr>
              <a:t>ło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ującego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90976" y="1613789"/>
            <a:ext cx="855344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105">
                <a:latin typeface="Franklin Gothic Medium"/>
                <a:cs typeface="Franklin Gothic Medium"/>
              </a:rPr>
              <a:t>k</a:t>
            </a:r>
            <a:r>
              <a:rPr dirty="0" sz="2000" spc="-35">
                <a:latin typeface="Franklin Gothic Medium"/>
                <a:cs typeface="Franklin Gothic Medium"/>
              </a:rPr>
              <a:t>omi</a:t>
            </a:r>
            <a:r>
              <a:rPr dirty="0" sz="2000" spc="-40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ja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10532" y="1613789"/>
            <a:ext cx="412115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>
                <a:latin typeface="Franklin Gothic Medium"/>
                <a:cs typeface="Franklin Gothic Medium"/>
              </a:rPr>
              <a:t>je</a:t>
            </a:r>
            <a:r>
              <a:rPr dirty="0" sz="2000" spc="-20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t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86858" y="1613789"/>
            <a:ext cx="2389505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477010" algn="l"/>
              </a:tabLst>
            </a:pPr>
            <a:r>
              <a:rPr dirty="0" sz="2000" spc="-10">
                <a:latin typeface="Franklin Gothic Medium"/>
                <a:cs typeface="Franklin Gothic Medium"/>
              </a:rPr>
              <a:t>o</a:t>
            </a:r>
            <a:r>
              <a:rPr dirty="0" sz="2000" spc="-20">
                <a:latin typeface="Franklin Gothic Medium"/>
                <a:cs typeface="Franklin Gothic Medium"/>
              </a:rPr>
              <a:t>b</a:t>
            </a:r>
            <a:r>
              <a:rPr dirty="0" sz="2000" spc="-55">
                <a:latin typeface="Franklin Gothic Medium"/>
                <a:cs typeface="Franklin Gothic Medium"/>
              </a:rPr>
              <a:t>o</a:t>
            </a:r>
            <a:r>
              <a:rPr dirty="0" sz="2000" spc="-25">
                <a:latin typeface="Franklin Gothic Medium"/>
                <a:cs typeface="Franklin Gothic Medium"/>
              </a:rPr>
              <a:t>wiązana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45">
                <a:latin typeface="Franklin Gothic Medium"/>
                <a:cs typeface="Franklin Gothic Medium"/>
              </a:rPr>
              <a:t>wyj</a:t>
            </a:r>
            <a:r>
              <a:rPr dirty="0" sz="2000" spc="-60">
                <a:latin typeface="Franklin Gothic Medium"/>
                <a:cs typeface="Franklin Gothic Medium"/>
              </a:rPr>
              <a:t>a</a:t>
            </a:r>
            <a:r>
              <a:rPr dirty="0" sz="2000" spc="-5">
                <a:latin typeface="Franklin Gothic Medium"/>
                <a:cs typeface="Franklin Gothic Medium"/>
              </a:rPr>
              <a:t>śnić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2846" y="1918589"/>
            <a:ext cx="7004050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95300" algn="l"/>
                <a:tab pos="1405890" algn="l"/>
                <a:tab pos="2736215" algn="l"/>
                <a:tab pos="3042920" algn="l"/>
                <a:tab pos="4434205" algn="l"/>
                <a:tab pos="5030470" algn="l"/>
                <a:tab pos="6015990" algn="l"/>
              </a:tabLst>
            </a:pPr>
            <a:r>
              <a:rPr dirty="0" sz="2000" spc="-55">
                <a:latin typeface="Franklin Gothic Medium"/>
                <a:cs typeface="Franklin Gothic Medium"/>
              </a:rPr>
              <a:t>mu</a:t>
            </a:r>
            <a:r>
              <a:rPr dirty="0" sz="2000" spc="-55">
                <a:latin typeface="Franklin Gothic Medium"/>
                <a:cs typeface="Franklin Gothic Medium"/>
              </a:rPr>
              <a:t>	</a:t>
            </a:r>
            <a:r>
              <a:rPr dirty="0" sz="2000" spc="5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p</a:t>
            </a:r>
            <a:r>
              <a:rPr dirty="0" sz="2000" spc="-5">
                <a:latin typeface="Franklin Gothic Medium"/>
                <a:cs typeface="Franklin Gothic Medium"/>
              </a:rPr>
              <a:t>os</a:t>
            </a:r>
            <a:r>
              <a:rPr dirty="0" sz="2000" spc="-20">
                <a:latin typeface="Franklin Gothic Medium"/>
                <a:cs typeface="Franklin Gothic Medium"/>
              </a:rPr>
              <a:t>ó</a:t>
            </a:r>
            <a:r>
              <a:rPr dirty="0" sz="2000" spc="-5">
                <a:latin typeface="Franklin Gothic Medium"/>
                <a:cs typeface="Franklin Gothic Medium"/>
              </a:rPr>
              <a:t>b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70">
                <a:latin typeface="Franklin Gothic Medium"/>
                <a:cs typeface="Franklin Gothic Medium"/>
              </a:rPr>
              <a:t>g</a:t>
            </a:r>
            <a:r>
              <a:rPr dirty="0" sz="2000" spc="-15">
                <a:latin typeface="Franklin Gothic Medium"/>
                <a:cs typeface="Franklin Gothic Medium"/>
              </a:rPr>
              <a:t>ło</a:t>
            </a:r>
            <a:r>
              <a:rPr dirty="0" sz="2000" spc="-25">
                <a:latin typeface="Franklin Gothic Medium"/>
                <a:cs typeface="Franklin Gothic Medium"/>
              </a:rPr>
              <a:t>s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20">
                <a:latin typeface="Franklin Gothic Medium"/>
                <a:cs typeface="Franklin Gothic Medium"/>
              </a:rPr>
              <a:t>ania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65">
                <a:latin typeface="Franklin Gothic Medium"/>
                <a:cs typeface="Franklin Gothic Medium"/>
              </a:rPr>
              <a:t>w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15">
                <a:latin typeface="Franklin Gothic Medium"/>
                <a:cs typeface="Franklin Gothic Medium"/>
              </a:rPr>
              <a:t>re</a:t>
            </a:r>
            <a:r>
              <a:rPr dirty="0" sz="2000" spc="-65">
                <a:latin typeface="Franklin Gothic Medium"/>
                <a:cs typeface="Franklin Gothic Medium"/>
              </a:rPr>
              <a:t>f</a:t>
            </a:r>
            <a:r>
              <a:rPr dirty="0" sz="2000" spc="-5">
                <a:latin typeface="Franklin Gothic Medium"/>
                <a:cs typeface="Franklin Gothic Medium"/>
              </a:rPr>
              <a:t>er</a:t>
            </a:r>
            <a:r>
              <a:rPr dirty="0" sz="2000" spc="-20">
                <a:latin typeface="Franklin Gothic Medium"/>
                <a:cs typeface="Franklin Gothic Medium"/>
              </a:rPr>
              <a:t>e</a:t>
            </a:r>
            <a:r>
              <a:rPr dirty="0" sz="2000" spc="-25">
                <a:latin typeface="Franklin Gothic Medium"/>
                <a:cs typeface="Franklin Gothic Medium"/>
              </a:rPr>
              <a:t>ndum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5">
                <a:latin typeface="Franklin Gothic Medium"/>
                <a:cs typeface="Franklin Gothic Medium"/>
              </a:rPr>
              <a:t>raz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10">
                <a:latin typeface="Franklin Gothic Medium"/>
                <a:cs typeface="Franklin Gothic Medium"/>
              </a:rPr>
              <a:t>ar</a:t>
            </a:r>
            <a:r>
              <a:rPr dirty="0" sz="2000" spc="-25">
                <a:latin typeface="Franklin Gothic Medium"/>
                <a:cs typeface="Franklin Gothic Medium"/>
              </a:rPr>
              <a:t>u</a:t>
            </a:r>
            <a:r>
              <a:rPr dirty="0" sz="2000" spc="-30">
                <a:latin typeface="Franklin Gothic Medium"/>
                <a:cs typeface="Franklin Gothic Medium"/>
              </a:rPr>
              <a:t>n</a:t>
            </a:r>
            <a:r>
              <a:rPr dirty="0" sz="2000" spc="-25">
                <a:latin typeface="Franklin Gothic Medium"/>
                <a:cs typeface="Franklin Gothic Medium"/>
              </a:rPr>
              <a:t>k</a:t>
            </a:r>
            <a:r>
              <a:rPr dirty="0" sz="2000" spc="-30">
                <a:latin typeface="Franklin Gothic Medium"/>
                <a:cs typeface="Franklin Gothic Medium"/>
              </a:rPr>
              <a:t>i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5">
                <a:latin typeface="Franklin Gothic Medium"/>
                <a:cs typeface="Franklin Gothic Medium"/>
              </a:rPr>
              <a:t>ażn</a:t>
            </a:r>
            <a:r>
              <a:rPr dirty="0" sz="2000" spc="-10">
                <a:latin typeface="Franklin Gothic Medium"/>
                <a:cs typeface="Franklin Gothic Medium"/>
              </a:rPr>
              <a:t>ości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90038" y="2223770"/>
            <a:ext cx="1593215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45134" algn="l"/>
              </a:tabLst>
            </a:pPr>
            <a:r>
              <a:rPr dirty="0" sz="2000" spc="10">
                <a:latin typeface="Franklin Gothic Medium"/>
                <a:cs typeface="Franklin Gothic Medium"/>
              </a:rPr>
              <a:t>z</a:t>
            </a:r>
            <a:r>
              <a:rPr dirty="0" sz="2000" spc="10">
                <a:latin typeface="Franklin Gothic Medium"/>
                <a:cs typeface="Franklin Gothic Medium"/>
              </a:rPr>
              <a:t>	</a:t>
            </a:r>
            <a:r>
              <a:rPr dirty="0" sz="2000" spc="-25">
                <a:latin typeface="Franklin Gothic Medium"/>
                <a:cs typeface="Franklin Gothic Medium"/>
              </a:rPr>
              <a:t>in</a:t>
            </a:r>
            <a:r>
              <a:rPr dirty="0" sz="2000" spc="-70">
                <a:latin typeface="Franklin Gothic Medium"/>
                <a:cs typeface="Franklin Gothic Medium"/>
              </a:rPr>
              <a:t>f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45">
                <a:latin typeface="Franklin Gothic Medium"/>
                <a:cs typeface="Franklin Gothic Medium"/>
              </a:rPr>
              <a:t>rm</a:t>
            </a:r>
            <a:r>
              <a:rPr dirty="0" sz="2000" spc="-55">
                <a:latin typeface="Franklin Gothic Medium"/>
                <a:cs typeface="Franklin Gothic Medium"/>
              </a:rPr>
              <a:t>a</a:t>
            </a:r>
            <a:r>
              <a:rPr dirty="0" sz="2000" spc="-20">
                <a:latin typeface="Franklin Gothic Medium"/>
                <a:cs typeface="Franklin Gothic Medium"/>
              </a:rPr>
              <a:t>cją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83100" y="2223770"/>
            <a:ext cx="2992120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731645" algn="l"/>
                <a:tab pos="2329180" algn="l"/>
              </a:tabLst>
            </a:pP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110">
                <a:latin typeface="Franklin Gothic Medium"/>
                <a:cs typeface="Franklin Gothic Medium"/>
              </a:rPr>
              <a:t>m</a:t>
            </a:r>
            <a:r>
              <a:rPr dirty="0" sz="2000" spc="-30">
                <a:latin typeface="Franklin Gothic Medium"/>
                <a:cs typeface="Franklin Gothic Medium"/>
              </a:rPr>
              <a:t>i</a:t>
            </a:r>
            <a:r>
              <a:rPr dirty="0" sz="2000" spc="10">
                <a:latin typeface="Franklin Gothic Medium"/>
                <a:cs typeface="Franklin Gothic Medium"/>
              </a:rPr>
              <a:t>e</a:t>
            </a:r>
            <a:r>
              <a:rPr dirty="0" sz="2000" spc="-5">
                <a:latin typeface="Franklin Gothic Medium"/>
                <a:cs typeface="Franklin Gothic Medium"/>
              </a:rPr>
              <a:t>s</a:t>
            </a:r>
            <a:r>
              <a:rPr dirty="0" sz="2000" spc="5">
                <a:latin typeface="Franklin Gothic Medium"/>
                <a:cs typeface="Franklin Gothic Medium"/>
              </a:rPr>
              <a:t>zc</a:t>
            </a:r>
            <a:r>
              <a:rPr dirty="0" sz="2000" spc="10">
                <a:latin typeface="Franklin Gothic Medium"/>
                <a:cs typeface="Franklin Gothic Medium"/>
              </a:rPr>
              <a:t>z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10">
                <a:latin typeface="Franklin Gothic Medium"/>
                <a:cs typeface="Franklin Gothic Medium"/>
              </a:rPr>
              <a:t>ną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20">
                <a:latin typeface="Franklin Gothic Medium"/>
                <a:cs typeface="Franklin Gothic Medium"/>
              </a:rPr>
              <a:t>n</a:t>
            </a:r>
            <a:r>
              <a:rPr dirty="0" sz="2000" spc="-10">
                <a:latin typeface="Franklin Gothic Medium"/>
                <a:cs typeface="Franklin Gothic Medium"/>
              </a:rPr>
              <a:t>a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15">
                <a:latin typeface="Franklin Gothic Medium"/>
                <a:cs typeface="Franklin Gothic Medium"/>
              </a:rPr>
              <a:t>a</a:t>
            </a:r>
            <a:r>
              <a:rPr dirty="0" sz="2000" spc="-55">
                <a:latin typeface="Franklin Gothic Medium"/>
                <a:cs typeface="Franklin Gothic Medium"/>
              </a:rPr>
              <a:t>r</a:t>
            </a:r>
            <a:r>
              <a:rPr dirty="0" sz="2000" spc="-15">
                <a:latin typeface="Franklin Gothic Medium"/>
                <a:cs typeface="Franklin Gothic Medium"/>
              </a:rPr>
              <a:t>cie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45513" y="2502916"/>
            <a:ext cx="6017260" cy="0"/>
          </a:xfrm>
          <a:custGeom>
            <a:avLst/>
            <a:gdLst/>
            <a:ahLst/>
            <a:cxnLst/>
            <a:rect l="l" t="t" r="r" b="b"/>
            <a:pathLst>
              <a:path w="6017259" h="0">
                <a:moveTo>
                  <a:pt x="0" y="0"/>
                </a:moveTo>
                <a:lnTo>
                  <a:pt x="6016752" y="0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72846" y="2223770"/>
            <a:ext cx="1816735" cy="620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72819" algn="l"/>
              </a:tabLst>
            </a:pPr>
            <a:r>
              <a:rPr dirty="0" sz="2000" spc="-65">
                <a:latin typeface="Franklin Gothic Medium"/>
                <a:cs typeface="Franklin Gothic Medium"/>
              </a:rPr>
              <a:t>g</a:t>
            </a:r>
            <a:r>
              <a:rPr dirty="0" sz="2000" spc="-40">
                <a:latin typeface="Franklin Gothic Medium"/>
                <a:cs typeface="Franklin Gothic Medium"/>
              </a:rPr>
              <a:t>ł</a:t>
            </a:r>
            <a:r>
              <a:rPr dirty="0" sz="2000">
                <a:latin typeface="Franklin Gothic Medium"/>
                <a:cs typeface="Franklin Gothic Medium"/>
              </a:rPr>
              <a:t>o</a:t>
            </a:r>
            <a:r>
              <a:rPr dirty="0" sz="2000" spc="-10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15">
                <a:latin typeface="Franklin Gothic Medium"/>
                <a:cs typeface="Franklin Gothic Medium"/>
              </a:rPr>
              <a:t>,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20">
                <a:latin typeface="Franklin Gothic Medium"/>
                <a:cs typeface="Franklin Gothic Medium"/>
              </a:rPr>
              <a:t>zgo</a:t>
            </a:r>
            <a:r>
              <a:rPr dirty="0" sz="2000" spc="-25">
                <a:latin typeface="Franklin Gothic Medium"/>
                <a:cs typeface="Franklin Gothic Medium"/>
              </a:rPr>
              <a:t>d</a:t>
            </a:r>
            <a:r>
              <a:rPr dirty="0" sz="2000" spc="-10">
                <a:latin typeface="Franklin Gothic Medium"/>
                <a:cs typeface="Franklin Gothic Medium"/>
              </a:rPr>
              <a:t>nie</a:t>
            </a:r>
            <a:endParaRPr sz="20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2000" spc="-10">
                <a:latin typeface="Franklin Gothic Medium"/>
                <a:cs typeface="Franklin Gothic Medium"/>
              </a:rPr>
              <a:t>do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gło</a:t>
            </a:r>
            <a:r>
              <a:rPr dirty="0" sz="2000" spc="-35">
                <a:latin typeface="Franklin Gothic Medium"/>
                <a:cs typeface="Franklin Gothic Medium"/>
              </a:rPr>
              <a:t>s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20">
                <a:latin typeface="Franklin Gothic Medium"/>
                <a:cs typeface="Franklin Gothic Medium"/>
              </a:rPr>
              <a:t>ani</a:t>
            </a:r>
            <a:r>
              <a:rPr dirty="0" sz="2000" spc="-30">
                <a:latin typeface="Franklin Gothic Medium"/>
                <a:cs typeface="Franklin Gothic Medium"/>
              </a:rPr>
              <a:t>a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7537" y="2996958"/>
            <a:ext cx="6769100" cy="576580"/>
          </a:xfrm>
          <a:prstGeom prst="rect">
            <a:avLst/>
          </a:prstGeom>
          <a:solidFill>
            <a:srgbClr val="9D032A"/>
          </a:solidFill>
          <a:ln w="25400">
            <a:solidFill>
              <a:srgbClr val="56585B"/>
            </a:solidFill>
          </a:ln>
        </p:spPr>
        <p:txBody>
          <a:bodyPr wrap="square" lIns="0" tIns="128270" rIns="0" bIns="0" rtlCol="0" vert="horz">
            <a:spAutoFit/>
          </a:bodyPr>
          <a:lstStyle/>
          <a:p>
            <a:pPr marL="219710">
              <a:lnSpc>
                <a:spcPct val="100000"/>
              </a:lnSpc>
              <a:spcBef>
                <a:spcPts val="1010"/>
              </a:spcBef>
            </a:pPr>
            <a:r>
              <a:rPr dirty="0" sz="20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14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80" b="1">
                <a:solidFill>
                  <a:srgbClr val="FFFFFF"/>
                </a:solidFill>
                <a:latin typeface="Calibri"/>
                <a:cs typeface="Calibri"/>
              </a:rPr>
              <a:t>ś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ie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1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że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55" b="1">
                <a:solidFill>
                  <a:srgbClr val="FFFFFF"/>
                </a:solidFill>
                <a:latin typeface="Calibri"/>
                <a:cs typeface="Calibri"/>
              </a:rPr>
              <a:t>wie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85" b="1">
                <a:solidFill>
                  <a:srgbClr val="FFFFFF"/>
                </a:solidFill>
                <a:latin typeface="Calibri"/>
                <a:cs typeface="Calibri"/>
              </a:rPr>
              <a:t>ać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ó</a:t>
            </a:r>
            <a:r>
              <a:rPr dirty="0" sz="20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-8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-6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15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000" spc="80" b="1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6334" y="3748023"/>
            <a:ext cx="7291705" cy="92519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299085" marR="5080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2000" spc="-5">
                <a:latin typeface="Franklin Gothic Medium"/>
                <a:cs typeface="Franklin Gothic Medium"/>
              </a:rPr>
              <a:t>Na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16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</a:t>
            </a:r>
            <a:r>
              <a:rPr dirty="0" sz="2000" spc="-45">
                <a:latin typeface="Franklin Gothic Medium"/>
                <a:cs typeface="Franklin Gothic Medium"/>
              </a:rPr>
              <a:t>r</a:t>
            </a:r>
            <a:r>
              <a:rPr dirty="0" sz="2000">
                <a:latin typeface="Franklin Gothic Medium"/>
                <a:cs typeface="Franklin Gothic Medium"/>
              </a:rPr>
              <a:t>o</a:t>
            </a:r>
            <a:r>
              <a:rPr dirty="0" sz="2000" spc="-20">
                <a:latin typeface="Franklin Gothic Medium"/>
                <a:cs typeface="Franklin Gothic Medium"/>
              </a:rPr>
              <a:t>ś</a:t>
            </a:r>
            <a:r>
              <a:rPr dirty="0" sz="2000" spc="-5">
                <a:latin typeface="Franklin Gothic Medium"/>
                <a:cs typeface="Franklin Gothic Medium"/>
              </a:rPr>
              <a:t>bę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155">
                <a:latin typeface="Franklin Gothic Medium"/>
                <a:cs typeface="Franklin Gothic Medium"/>
              </a:rPr>
              <a:t> </a:t>
            </a:r>
            <a:r>
              <a:rPr dirty="0" sz="2000" spc="-4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30" b="1">
                <a:solidFill>
                  <a:srgbClr val="9D032A"/>
                </a:solidFill>
                <a:latin typeface="Calibri"/>
                <a:cs typeface="Calibri"/>
              </a:rPr>
              <a:t>so</a:t>
            </a:r>
            <a:r>
              <a:rPr dirty="0" sz="2000" spc="-5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2000" spc="-12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 </a:t>
            </a:r>
            <a:r>
              <a:rPr dirty="0" sz="2000" spc="-2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9D032A"/>
                </a:solidFill>
                <a:latin typeface="Calibri"/>
                <a:cs typeface="Calibri"/>
              </a:rPr>
              <a:t>niepełn</a:t>
            </a:r>
            <a:r>
              <a:rPr dirty="0" sz="2000" spc="-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13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pr</a:t>
            </a:r>
            <a:r>
              <a:rPr dirty="0" sz="2000" spc="-4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-9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-6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10" b="1">
                <a:solidFill>
                  <a:srgbClr val="9D032A"/>
                </a:solidFill>
                <a:latin typeface="Calibri"/>
                <a:cs typeface="Calibri"/>
              </a:rPr>
              <a:t>ej</a:t>
            </a:r>
            <a:r>
              <a:rPr dirty="0" sz="2000" spc="15">
                <a:latin typeface="Franklin Gothic Medium"/>
                <a:cs typeface="Franklin Gothic Medium"/>
              </a:rPr>
              <a:t>,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140">
                <a:latin typeface="Franklin Gothic Medium"/>
                <a:cs typeface="Franklin Gothic Medium"/>
              </a:rPr>
              <a:t> </a:t>
            </a:r>
            <a:r>
              <a:rPr dirty="0" sz="2000" spc="-105">
                <a:latin typeface="Franklin Gothic Medium"/>
                <a:cs typeface="Franklin Gothic Medium"/>
              </a:rPr>
              <a:t>k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45">
                <a:latin typeface="Franklin Gothic Medium"/>
                <a:cs typeface="Franklin Gothic Medium"/>
              </a:rPr>
              <a:t>mi</a:t>
            </a:r>
            <a:r>
              <a:rPr dirty="0" sz="2000" spc="-45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ja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15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je</a:t>
            </a:r>
            <a:r>
              <a:rPr dirty="0" sz="2000" spc="-20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t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15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o</a:t>
            </a:r>
            <a:r>
              <a:rPr dirty="0" sz="2000" spc="-20">
                <a:latin typeface="Franklin Gothic Medium"/>
                <a:cs typeface="Franklin Gothic Medium"/>
              </a:rPr>
              <a:t>b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25">
                <a:latin typeface="Franklin Gothic Medium"/>
                <a:cs typeface="Franklin Gothic Medium"/>
              </a:rPr>
              <a:t>wiązana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do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9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 spc="-5">
                <a:latin typeface="Franklin Gothic Medium"/>
                <a:cs typeface="Franklin Gothic Medium"/>
              </a:rPr>
              <a:t>z</a:t>
            </a:r>
            <a:r>
              <a:rPr dirty="0" sz="2000" spc="-10">
                <a:latin typeface="Franklin Gothic Medium"/>
                <a:cs typeface="Franklin Gothic Medium"/>
              </a:rPr>
              <a:t>e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15">
                <a:latin typeface="Franklin Gothic Medium"/>
                <a:cs typeface="Franklin Gothic Medium"/>
              </a:rPr>
              <a:t>azania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8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u</a:t>
            </a:r>
            <a:r>
              <a:rPr dirty="0" sz="2000" spc="20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tnie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85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in</a:t>
            </a:r>
            <a:r>
              <a:rPr dirty="0" sz="2000" spc="-65">
                <a:latin typeface="Franklin Gothic Medium"/>
                <a:cs typeface="Franklin Gothic Medium"/>
              </a:rPr>
              <a:t>f</a:t>
            </a:r>
            <a:r>
              <a:rPr dirty="0" sz="2000" spc="-35">
                <a:latin typeface="Franklin Gothic Medium"/>
                <a:cs typeface="Franklin Gothic Medium"/>
              </a:rPr>
              <a:t>ormacji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90">
                <a:latin typeface="Franklin Gothic Medium"/>
                <a:cs typeface="Franklin Gothic Medium"/>
              </a:rPr>
              <a:t> </a:t>
            </a:r>
            <a:r>
              <a:rPr dirty="0" sz="2000" spc="-20" u="sng">
                <a:latin typeface="Franklin Gothic Medium"/>
                <a:cs typeface="Franklin Gothic Medium"/>
              </a:rPr>
              <a:t>o</a:t>
            </a:r>
            <a:r>
              <a:rPr dirty="0" sz="2000" u="sng">
                <a:latin typeface="Franklin Gothic Medium"/>
                <a:cs typeface="Franklin Gothic Medium"/>
              </a:rPr>
              <a:t>  </a:t>
            </a:r>
            <a:r>
              <a:rPr dirty="0" sz="2000" spc="-180" u="sng">
                <a:latin typeface="Franklin Gothic Medium"/>
                <a:cs typeface="Franklin Gothic Medium"/>
              </a:rPr>
              <a:t> </a:t>
            </a:r>
            <a:r>
              <a:rPr dirty="0" sz="2000" spc="-15" u="sng">
                <a:latin typeface="Franklin Gothic Medium"/>
                <a:cs typeface="Franklin Gothic Medium"/>
              </a:rPr>
              <a:t>p</a:t>
            </a:r>
            <a:r>
              <a:rPr dirty="0" sz="2000" u="sng">
                <a:latin typeface="Franklin Gothic Medium"/>
                <a:cs typeface="Franklin Gothic Medium"/>
              </a:rPr>
              <a:t>r</a:t>
            </a:r>
            <a:r>
              <a:rPr dirty="0" sz="2000" spc="-5" u="sng">
                <a:latin typeface="Franklin Gothic Medium"/>
                <a:cs typeface="Franklin Gothic Medium"/>
              </a:rPr>
              <a:t>ze</a:t>
            </a:r>
            <a:r>
              <a:rPr dirty="0" sz="2000" spc="-10" u="sng">
                <a:latin typeface="Franklin Gothic Medium"/>
                <a:cs typeface="Franklin Gothic Medium"/>
              </a:rPr>
              <a:t>d</a:t>
            </a:r>
            <a:r>
              <a:rPr dirty="0" sz="2000" spc="-45" u="sng">
                <a:latin typeface="Franklin Gothic Medium"/>
                <a:cs typeface="Franklin Gothic Medium"/>
              </a:rPr>
              <a:t>mioc</a:t>
            </a:r>
            <a:r>
              <a:rPr dirty="0" sz="2000" spc="-25" u="sng">
                <a:latin typeface="Franklin Gothic Medium"/>
                <a:cs typeface="Franklin Gothic Medium"/>
              </a:rPr>
              <a:t>i</a:t>
            </a:r>
            <a:r>
              <a:rPr dirty="0" sz="2000" spc="-5" u="sng">
                <a:latin typeface="Franklin Gothic Medium"/>
                <a:cs typeface="Franklin Gothic Medium"/>
              </a:rPr>
              <a:t>e</a:t>
            </a:r>
            <a:r>
              <a:rPr dirty="0" sz="2000" u="sng">
                <a:latin typeface="Franklin Gothic Medium"/>
                <a:cs typeface="Franklin Gothic Medium"/>
              </a:rPr>
              <a:t>  </a:t>
            </a:r>
            <a:r>
              <a:rPr dirty="0" sz="2000" spc="-180" u="sng">
                <a:latin typeface="Franklin Gothic Medium"/>
                <a:cs typeface="Franklin Gothic Medium"/>
              </a:rPr>
              <a:t> </a:t>
            </a:r>
            <a:r>
              <a:rPr dirty="0" sz="2000" spc="-15" u="sng">
                <a:latin typeface="Franklin Gothic Medium"/>
                <a:cs typeface="Franklin Gothic Medium"/>
              </a:rPr>
              <a:t>re</a:t>
            </a:r>
            <a:r>
              <a:rPr dirty="0" sz="2000" spc="-80" u="sng">
                <a:latin typeface="Franklin Gothic Medium"/>
                <a:cs typeface="Franklin Gothic Medium"/>
              </a:rPr>
              <a:t>f</a:t>
            </a:r>
            <a:r>
              <a:rPr dirty="0" sz="2000" spc="-5" u="sng">
                <a:latin typeface="Franklin Gothic Medium"/>
                <a:cs typeface="Franklin Gothic Medium"/>
              </a:rPr>
              <a:t>ere</a:t>
            </a:r>
            <a:r>
              <a:rPr dirty="0" sz="2000" spc="-15" u="sng">
                <a:latin typeface="Franklin Gothic Medium"/>
                <a:cs typeface="Franklin Gothic Medium"/>
              </a:rPr>
              <a:t>n</a:t>
            </a:r>
            <a:r>
              <a:rPr dirty="0" sz="2000" u="sng">
                <a:latin typeface="Franklin Gothic Medium"/>
                <a:cs typeface="Franklin Gothic Medium"/>
              </a:rPr>
              <a:t>d</a:t>
            </a:r>
            <a:r>
              <a:rPr dirty="0" sz="2000" spc="-20" u="sng">
                <a:latin typeface="Franklin Gothic Medium"/>
                <a:cs typeface="Franklin Gothic Medium"/>
              </a:rPr>
              <a:t>u</a:t>
            </a:r>
            <a:r>
              <a:rPr dirty="0" sz="2000" spc="-110" u="sng">
                <a:latin typeface="Franklin Gothic Medium"/>
                <a:cs typeface="Franklin Gothic Medium"/>
              </a:rPr>
              <a:t>m</a:t>
            </a:r>
            <a:r>
              <a:rPr dirty="0" sz="2000" spc="-35">
                <a:latin typeface="Franklin Gothic Medium"/>
                <a:cs typeface="Franklin Gothic Medium"/>
              </a:rPr>
              <a:t> </a:t>
            </a:r>
            <a:r>
              <a:rPr dirty="0" sz="2000" spc="-35" u="sng">
                <a:latin typeface="Franklin Gothic Medium"/>
                <a:cs typeface="Franklin Gothic Medium"/>
              </a:rPr>
              <a:t>tj</a:t>
            </a:r>
            <a:r>
              <a:rPr dirty="0" sz="2000" spc="15" u="sng">
                <a:latin typeface="Franklin Gothic Medium"/>
                <a:cs typeface="Franklin Gothic Medium"/>
              </a:rPr>
              <a:t>.</a:t>
            </a:r>
            <a:r>
              <a:rPr dirty="0" sz="2000" spc="5" u="sng">
                <a:latin typeface="Franklin Gothic Medium"/>
                <a:cs typeface="Franklin Gothic Medium"/>
              </a:rPr>
              <a:t> </a:t>
            </a:r>
            <a:r>
              <a:rPr dirty="0" sz="2000" spc="-20" u="sng">
                <a:latin typeface="Franklin Gothic Medium"/>
                <a:cs typeface="Franklin Gothic Medium"/>
              </a:rPr>
              <a:t>o</a:t>
            </a:r>
            <a:r>
              <a:rPr dirty="0" sz="2000" spc="-10" u="sng">
                <a:latin typeface="Franklin Gothic Medium"/>
                <a:cs typeface="Franklin Gothic Medium"/>
              </a:rPr>
              <a:t> </a:t>
            </a:r>
            <a:r>
              <a:rPr dirty="0" sz="2000" spc="-40" u="sng">
                <a:latin typeface="Franklin Gothic Medium"/>
                <a:cs typeface="Franklin Gothic Medium"/>
              </a:rPr>
              <a:t>p</a:t>
            </a:r>
            <a:r>
              <a:rPr dirty="0" sz="2000" spc="-50" u="sng">
                <a:latin typeface="Franklin Gothic Medium"/>
                <a:cs typeface="Franklin Gothic Medium"/>
              </a:rPr>
              <a:t>y</a:t>
            </a:r>
            <a:r>
              <a:rPr dirty="0" sz="2000" spc="-45" u="sng">
                <a:latin typeface="Franklin Gothic Medium"/>
                <a:cs typeface="Franklin Gothic Medium"/>
              </a:rPr>
              <a:t>t</a:t>
            </a:r>
            <a:r>
              <a:rPr dirty="0" sz="2000" spc="-15" u="sng">
                <a:latin typeface="Franklin Gothic Medium"/>
                <a:cs typeface="Franklin Gothic Medium"/>
              </a:rPr>
              <a:t>aniac</a:t>
            </a:r>
            <a:r>
              <a:rPr dirty="0" sz="2000" spc="-5" u="sng">
                <a:latin typeface="Franklin Gothic Medium"/>
                <a:cs typeface="Franklin Gothic Medium"/>
              </a:rPr>
              <a:t>h</a:t>
            </a:r>
            <a:r>
              <a:rPr dirty="0" sz="2000" spc="-5" u="sng">
                <a:latin typeface="Franklin Gothic Medium"/>
                <a:cs typeface="Franklin Gothic Medium"/>
              </a:rPr>
              <a:t> </a:t>
            </a:r>
            <a:r>
              <a:rPr dirty="0" sz="2000" spc="-15" u="sng">
                <a:latin typeface="Franklin Gothic Medium"/>
                <a:cs typeface="Franklin Gothic Medium"/>
              </a:rPr>
              <a:t>podda</a:t>
            </a:r>
            <a:r>
              <a:rPr dirty="0" sz="2000" spc="-40" u="sng">
                <a:latin typeface="Franklin Gothic Medium"/>
                <a:cs typeface="Franklin Gothic Medium"/>
              </a:rPr>
              <a:t>n</a:t>
            </a:r>
            <a:r>
              <a:rPr dirty="0" sz="2000" spc="-85" u="sng">
                <a:latin typeface="Franklin Gothic Medium"/>
                <a:cs typeface="Franklin Gothic Medium"/>
              </a:rPr>
              <a:t>y</a:t>
            </a:r>
            <a:r>
              <a:rPr dirty="0" sz="2000" u="sng">
                <a:latin typeface="Franklin Gothic Medium"/>
                <a:cs typeface="Franklin Gothic Medium"/>
              </a:rPr>
              <a:t>c</a:t>
            </a:r>
            <a:r>
              <a:rPr dirty="0" sz="2000" spc="-5" u="sng">
                <a:latin typeface="Franklin Gothic Medium"/>
                <a:cs typeface="Franklin Gothic Medium"/>
              </a:rPr>
              <a:t>h</a:t>
            </a:r>
            <a:r>
              <a:rPr dirty="0" sz="2000" spc="-35" u="sng">
                <a:latin typeface="Franklin Gothic Medium"/>
                <a:cs typeface="Franklin Gothic Medium"/>
              </a:rPr>
              <a:t> </a:t>
            </a:r>
            <a:r>
              <a:rPr dirty="0" sz="2000" spc="-20" u="sng">
                <a:latin typeface="Franklin Gothic Medium"/>
                <a:cs typeface="Franklin Gothic Medium"/>
              </a:rPr>
              <a:t>p</a:t>
            </a:r>
            <a:r>
              <a:rPr dirty="0" sz="2000" spc="-15" u="sng">
                <a:latin typeface="Franklin Gothic Medium"/>
                <a:cs typeface="Franklin Gothic Medium"/>
              </a:rPr>
              <a:t>o</a:t>
            </a:r>
            <a:r>
              <a:rPr dirty="0" sz="2000" u="sng">
                <a:latin typeface="Franklin Gothic Medium"/>
                <a:cs typeface="Franklin Gothic Medium"/>
              </a:rPr>
              <a:t>d</a:t>
            </a:r>
            <a:r>
              <a:rPr dirty="0" sz="2000" spc="-20" u="sng">
                <a:latin typeface="Franklin Gothic Medium"/>
                <a:cs typeface="Franklin Gothic Medium"/>
              </a:rPr>
              <a:t> </a:t>
            </a:r>
            <a:r>
              <a:rPr dirty="0" sz="2000" spc="-15" u="sng">
                <a:latin typeface="Franklin Gothic Medium"/>
                <a:cs typeface="Franklin Gothic Medium"/>
              </a:rPr>
              <a:t>re</a:t>
            </a:r>
            <a:r>
              <a:rPr dirty="0" sz="2000" spc="-65" u="sng">
                <a:latin typeface="Franklin Gothic Medium"/>
                <a:cs typeface="Franklin Gothic Medium"/>
              </a:rPr>
              <a:t>f</a:t>
            </a:r>
            <a:r>
              <a:rPr dirty="0" sz="2000" spc="-15" u="sng">
                <a:latin typeface="Franklin Gothic Medium"/>
                <a:cs typeface="Franklin Gothic Medium"/>
              </a:rPr>
              <a:t>erendu</a:t>
            </a:r>
            <a:r>
              <a:rPr dirty="0" sz="2000" spc="-35" u="sng">
                <a:latin typeface="Franklin Gothic Medium"/>
                <a:cs typeface="Franklin Gothic Medium"/>
              </a:rPr>
              <a:t>m</a:t>
            </a:r>
            <a:r>
              <a:rPr dirty="0" sz="2000" spc="15" u="sng"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1523" y="5085181"/>
            <a:ext cx="8496935" cy="1038860"/>
          </a:xfrm>
          <a:prstGeom prst="rect">
            <a:avLst/>
          </a:prstGeom>
          <a:solidFill>
            <a:srgbClr val="BEBEBE"/>
          </a:solidFill>
          <a:ln w="38100">
            <a:solidFill>
              <a:srgbClr val="9D032A"/>
            </a:solidFill>
          </a:ln>
        </p:spPr>
        <p:txBody>
          <a:bodyPr wrap="square" lIns="0" tIns="180975" rIns="0" bIns="0" rtlCol="0" vert="horz">
            <a:spAutoFit/>
          </a:bodyPr>
          <a:lstStyle/>
          <a:p>
            <a:pPr marL="1251585" marR="1041400" indent="-207645">
              <a:lnSpc>
                <a:spcPct val="100000"/>
              </a:lnSpc>
              <a:spcBef>
                <a:spcPts val="1425"/>
              </a:spcBef>
            </a:pPr>
            <a:r>
              <a:rPr dirty="0" sz="2000" spc="110" b="1">
                <a:latin typeface="Calibri"/>
                <a:cs typeface="Calibri"/>
              </a:rPr>
              <a:t>C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-30" b="1">
                <a:latin typeface="Calibri"/>
                <a:cs typeface="Calibri"/>
              </a:rPr>
              <a:t>yn</a:t>
            </a:r>
            <a:r>
              <a:rPr dirty="0" sz="2000" spc="-30" b="1">
                <a:latin typeface="Calibri"/>
                <a:cs typeface="Calibri"/>
              </a:rPr>
              <a:t>n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65" b="1">
                <a:latin typeface="Calibri"/>
                <a:cs typeface="Calibri"/>
              </a:rPr>
              <a:t>ści</a:t>
            </a:r>
            <a:r>
              <a:rPr dirty="0" sz="2000" spc="30" b="1">
                <a:latin typeface="Calibri"/>
                <a:cs typeface="Calibri"/>
              </a:rPr>
              <a:t> </a:t>
            </a:r>
            <a:r>
              <a:rPr dirty="0" sz="2000" spc="-110" b="1">
                <a:latin typeface="Calibri"/>
                <a:cs typeface="Calibri"/>
              </a:rPr>
              <a:t>t</a:t>
            </a:r>
            <a:r>
              <a:rPr dirty="0" sz="2000" spc="35" b="1">
                <a:latin typeface="Calibri"/>
                <a:cs typeface="Calibri"/>
              </a:rPr>
              <a:t>e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40" b="1">
                <a:latin typeface="Calibri"/>
                <a:cs typeface="Calibri"/>
              </a:rPr>
              <a:t>y</a:t>
            </a:r>
            <a:r>
              <a:rPr dirty="0" sz="2000" spc="-80" b="1">
                <a:latin typeface="Calibri"/>
                <a:cs typeface="Calibri"/>
              </a:rPr>
              <a:t>k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10" b="1">
                <a:latin typeface="Calibri"/>
                <a:cs typeface="Calibri"/>
              </a:rPr>
              <a:t>n</a:t>
            </a:r>
            <a:r>
              <a:rPr dirty="0" sz="2000" spc="20" b="1">
                <a:latin typeface="Calibri"/>
                <a:cs typeface="Calibri"/>
              </a:rPr>
              <a:t>u</a:t>
            </a:r>
            <a:r>
              <a:rPr dirty="0" sz="2000" spc="-10" b="1">
                <a:latin typeface="Calibri"/>
                <a:cs typeface="Calibri"/>
              </a:rPr>
              <a:t>je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r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-5" b="1">
                <a:latin typeface="Calibri"/>
                <a:cs typeface="Calibri"/>
              </a:rPr>
              <a:t>e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-15" b="1">
                <a:latin typeface="Calibri"/>
                <a:cs typeface="Calibri"/>
              </a:rPr>
              <a:t>o</a:t>
            </a:r>
            <a:r>
              <a:rPr dirty="0" sz="2000" spc="-25" b="1">
                <a:latin typeface="Calibri"/>
                <a:cs typeface="Calibri"/>
              </a:rPr>
              <a:t>d</a:t>
            </a:r>
            <a:r>
              <a:rPr dirty="0" sz="2000" spc="30" b="1">
                <a:latin typeface="Calibri"/>
                <a:cs typeface="Calibri"/>
              </a:rPr>
              <a:t>nic</a:t>
            </a:r>
            <a:r>
              <a:rPr dirty="0" sz="2000" spc="35" b="1">
                <a:latin typeface="Calibri"/>
                <a:cs typeface="Calibri"/>
              </a:rPr>
              <a:t>z</a:t>
            </a:r>
            <a:r>
              <a:rPr dirty="0" sz="2000" spc="75" b="1">
                <a:latin typeface="Calibri"/>
                <a:cs typeface="Calibri"/>
              </a:rPr>
              <a:t>ą</a:t>
            </a:r>
            <a:r>
              <a:rPr dirty="0" sz="2000" spc="-10" b="1">
                <a:latin typeface="Calibri"/>
                <a:cs typeface="Calibri"/>
              </a:rPr>
              <a:t>cy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k</a:t>
            </a:r>
            <a:r>
              <a:rPr dirty="0" sz="2000" spc="-30" b="1">
                <a:latin typeface="Calibri"/>
                <a:cs typeface="Calibri"/>
              </a:rPr>
              <a:t>om</a:t>
            </a:r>
            <a:r>
              <a:rPr dirty="0" sz="2000" b="1">
                <a:latin typeface="Calibri"/>
                <a:cs typeface="Calibri"/>
              </a:rPr>
              <a:t>i</a:t>
            </a:r>
            <a:r>
              <a:rPr dirty="0" sz="2000" spc="45" b="1">
                <a:latin typeface="Calibri"/>
                <a:cs typeface="Calibri"/>
              </a:rPr>
              <a:t>s</a:t>
            </a:r>
            <a:r>
              <a:rPr dirty="0" sz="2000" spc="20" b="1">
                <a:latin typeface="Calibri"/>
                <a:cs typeface="Calibri"/>
              </a:rPr>
              <a:t>j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l</a:t>
            </a:r>
            <a:r>
              <a:rPr dirty="0" sz="2000" spc="5" b="1">
                <a:latin typeface="Calibri"/>
                <a:cs typeface="Calibri"/>
              </a:rPr>
              <a:t>ub</a:t>
            </a:r>
            <a:r>
              <a:rPr dirty="0" sz="2000" spc="45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130" b="1">
                <a:latin typeface="Calibri"/>
                <a:cs typeface="Calibri"/>
              </a:rPr>
              <a:t>s</a:t>
            </a:r>
            <a:r>
              <a:rPr dirty="0" sz="2000" spc="-15" b="1">
                <a:latin typeface="Calibri"/>
                <a:cs typeface="Calibri"/>
              </a:rPr>
              <a:t>tę</a:t>
            </a:r>
            <a:r>
              <a:rPr dirty="0" sz="2000" spc="-30" b="1">
                <a:latin typeface="Calibri"/>
                <a:cs typeface="Calibri"/>
              </a:rPr>
              <a:t>p</a:t>
            </a:r>
            <a:r>
              <a:rPr dirty="0" sz="2000" spc="85" b="1">
                <a:latin typeface="Calibri"/>
                <a:cs typeface="Calibri"/>
              </a:rPr>
              <a:t>ca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r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-5" b="1">
                <a:latin typeface="Calibri"/>
                <a:cs typeface="Calibri"/>
              </a:rPr>
              <a:t>e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5" b="1">
                <a:latin typeface="Calibri"/>
                <a:cs typeface="Calibri"/>
              </a:rPr>
              <a:t>d</a:t>
            </a:r>
            <a:r>
              <a:rPr dirty="0" sz="2000" spc="-5" b="1">
                <a:latin typeface="Calibri"/>
                <a:cs typeface="Calibri"/>
              </a:rPr>
              <a:t>n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75" b="1">
                <a:latin typeface="Calibri"/>
                <a:cs typeface="Calibri"/>
              </a:rPr>
              <a:t>cz</a:t>
            </a:r>
            <a:r>
              <a:rPr dirty="0" sz="2000" spc="40" b="1">
                <a:latin typeface="Calibri"/>
                <a:cs typeface="Calibri"/>
              </a:rPr>
              <a:t>ącego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80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10" b="1">
                <a:latin typeface="Calibri"/>
                <a:cs typeface="Calibri"/>
              </a:rPr>
              <a:t>b</a:t>
            </a:r>
            <a:r>
              <a:rPr dirty="0" sz="2000" spc="50" b="1">
                <a:latin typeface="Calibri"/>
                <a:cs typeface="Calibri"/>
              </a:rPr>
              <a:t>ecno</a:t>
            </a:r>
            <a:r>
              <a:rPr dirty="0" sz="2000" spc="30" b="1">
                <a:latin typeface="Calibri"/>
                <a:cs typeface="Calibri"/>
              </a:rPr>
              <a:t>ś</a:t>
            </a:r>
            <a:r>
              <a:rPr dirty="0" sz="2000" spc="30" b="1">
                <a:latin typeface="Calibri"/>
                <a:cs typeface="Calibri"/>
              </a:rPr>
              <a:t>ci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25" b="1">
                <a:latin typeface="Calibri"/>
                <a:cs typeface="Calibri"/>
              </a:rPr>
              <a:t>nn</a:t>
            </a:r>
            <a:r>
              <a:rPr dirty="0" sz="2000" spc="10" b="1">
                <a:latin typeface="Calibri"/>
                <a:cs typeface="Calibri"/>
              </a:rPr>
              <a:t>ego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100" b="1">
                <a:latin typeface="Calibri"/>
                <a:cs typeface="Calibri"/>
              </a:rPr>
              <a:t>c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-15" b="1">
                <a:latin typeface="Calibri"/>
                <a:cs typeface="Calibri"/>
              </a:rPr>
              <a:t>o</a:t>
            </a:r>
            <a:r>
              <a:rPr dirty="0" sz="2000" spc="-10" b="1">
                <a:latin typeface="Calibri"/>
                <a:cs typeface="Calibri"/>
              </a:rPr>
              <a:t>n</a:t>
            </a:r>
            <a:r>
              <a:rPr dirty="0" sz="2000" spc="20" b="1">
                <a:latin typeface="Calibri"/>
                <a:cs typeface="Calibri"/>
              </a:rPr>
              <a:t>k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k</a:t>
            </a:r>
            <a:r>
              <a:rPr dirty="0" sz="2000" spc="15" b="1">
                <a:latin typeface="Calibri"/>
                <a:cs typeface="Calibri"/>
              </a:rPr>
              <a:t>omi</a:t>
            </a:r>
            <a:r>
              <a:rPr dirty="0" sz="2000" b="1">
                <a:latin typeface="Calibri"/>
                <a:cs typeface="Calibri"/>
              </a:rPr>
              <a:t>s</a:t>
            </a:r>
            <a:r>
              <a:rPr dirty="0" sz="2000" spc="-50" b="1">
                <a:latin typeface="Calibri"/>
                <a:cs typeface="Calibri"/>
              </a:rPr>
              <a:t>j</a:t>
            </a:r>
            <a:r>
              <a:rPr dirty="0" sz="2000" spc="-20" b="1">
                <a:latin typeface="Calibri"/>
                <a:cs typeface="Calibri"/>
              </a:rPr>
              <a:t>i</a:t>
            </a:r>
            <a:r>
              <a:rPr dirty="0" sz="2000" spc="-35" b="1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82777" rIns="0" bIns="0" rtlCol="0" vert="horz">
            <a:spAutoFit/>
          </a:bodyPr>
          <a:lstStyle/>
          <a:p>
            <a:pPr marL="102298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OB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WI</a:t>
            </a:r>
            <a:r>
              <a:rPr dirty="0" sz="2000" spc="-10" b="1">
                <a:latin typeface="Arial Black"/>
                <a:cs typeface="Arial Black"/>
              </a:rPr>
              <a:t>Ą</a:t>
            </a:r>
            <a:r>
              <a:rPr dirty="0" sz="2000" b="1">
                <a:latin typeface="Arial Black"/>
                <a:cs typeface="Arial Black"/>
              </a:rPr>
              <a:t>ZKI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INF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RM</a:t>
            </a:r>
            <a:r>
              <a:rPr dirty="0" sz="2000" spc="-45" b="1">
                <a:latin typeface="Arial Black"/>
                <a:cs typeface="Arial Black"/>
              </a:rPr>
              <a:t>A</a:t>
            </a:r>
            <a:r>
              <a:rPr dirty="0" sz="2000" spc="-15" b="1">
                <a:latin typeface="Arial Black"/>
                <a:cs typeface="Arial Black"/>
              </a:rPr>
              <a:t>C</a:t>
            </a:r>
            <a:r>
              <a:rPr dirty="0" sz="2000" b="1">
                <a:latin typeface="Arial Black"/>
                <a:cs typeface="Arial Black"/>
              </a:rPr>
              <a:t>YJNE</a:t>
            </a:r>
            <a:r>
              <a:rPr dirty="0" sz="2000" spc="-45" b="1">
                <a:latin typeface="Arial Black"/>
                <a:cs typeface="Arial Black"/>
              </a:rPr>
              <a:t> 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OMI</a:t>
            </a:r>
            <a:r>
              <a:rPr dirty="0" sz="2000" spc="5" b="1">
                <a:latin typeface="Arial Black"/>
                <a:cs typeface="Arial Black"/>
              </a:rPr>
              <a:t>S</a:t>
            </a:r>
            <a:r>
              <a:rPr dirty="0" sz="2000" b="1">
                <a:latin typeface="Arial Black"/>
                <a:cs typeface="Arial Black"/>
              </a:rPr>
              <a:t>JI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29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541" y="4443234"/>
            <a:ext cx="1758569" cy="20596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464178" y="4881626"/>
            <a:ext cx="352552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44805" algn="l"/>
                <a:tab pos="2751455" algn="l"/>
              </a:tabLst>
            </a:pP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	</a:t>
            </a:r>
            <a:r>
              <a:rPr dirty="0" sz="1800" spc="-70">
                <a:latin typeface="Franklin Gothic Medium"/>
                <a:cs typeface="Franklin Gothic Medium"/>
              </a:rPr>
              <a:t>t</a:t>
            </a:r>
            <a:r>
              <a:rPr dirty="0" sz="1800" spc="-10">
                <a:latin typeface="Franklin Gothic Medium"/>
                <a:cs typeface="Franklin Gothic Medium"/>
              </a:rPr>
              <a:t>echn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10">
                <a:latin typeface="Franklin Gothic Medium"/>
                <a:cs typeface="Franklin Gothic Medium"/>
              </a:rPr>
              <a:t>no</a:t>
            </a:r>
            <a:r>
              <a:rPr dirty="0" sz="1800" spc="20">
                <a:latin typeface="Franklin Gothic Medium"/>
                <a:cs typeface="Franklin Gothic Medium"/>
              </a:rPr>
              <a:t>-</a:t>
            </a:r>
            <a:r>
              <a:rPr dirty="0" sz="1800" spc="-80">
                <a:latin typeface="Franklin Gothic Medium"/>
                <a:cs typeface="Franklin Gothic Medium"/>
              </a:rPr>
              <a:t>m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-70">
                <a:latin typeface="Franklin Gothic Medium"/>
                <a:cs typeface="Franklin Gothic Medium"/>
              </a:rPr>
              <a:t>t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ne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7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55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1570" y="4881626"/>
            <a:ext cx="808355" cy="8343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b</a:t>
            </a:r>
            <a:r>
              <a:rPr dirty="0" sz="1800" spc="-15">
                <a:latin typeface="Franklin Gothic Medium"/>
                <a:cs typeface="Franklin Gothic Medium"/>
              </a:rPr>
              <a:t>sługę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   </a:t>
            </a:r>
            <a:r>
              <a:rPr dirty="0" sz="1800" spc="-50">
                <a:latin typeface="Franklin Gothic Medium"/>
                <a:cs typeface="Franklin Gothic Medium"/>
              </a:rPr>
              <a:t> </a:t>
            </a:r>
            <a:r>
              <a:rPr dirty="0" sz="1800" spc="-65">
                <a:latin typeface="Franklin Gothic Medium"/>
                <a:cs typeface="Franklin Gothic Medium"/>
              </a:rPr>
              <a:t>tym</a:t>
            </a:r>
            <a:r>
              <a:rPr dirty="0" sz="1800" spc="-3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az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20339" y="5156327"/>
            <a:ext cx="4022725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635">
              <a:lnSpc>
                <a:spcPct val="100000"/>
              </a:lnSpc>
              <a:tabLst>
                <a:tab pos="1521460" algn="l"/>
                <a:tab pos="3138805" algn="l"/>
              </a:tabLst>
            </a:pPr>
            <a:r>
              <a:rPr dirty="0" sz="1800" spc="-40">
                <a:latin typeface="Franklin Gothic Medium"/>
                <a:cs typeface="Franklin Gothic Medium"/>
              </a:rPr>
              <a:t>możl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ość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60">
                <a:latin typeface="Franklin Gothic Medium"/>
                <a:cs typeface="Franklin Gothic Medium"/>
              </a:rPr>
              <a:t>wy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5">
                <a:latin typeface="Franklin Gothic Medium"/>
                <a:cs typeface="Franklin Gothic Medium"/>
              </a:rPr>
              <a:t>or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y</a:t>
            </a:r>
            <a:r>
              <a:rPr dirty="0" sz="1800" spc="-10">
                <a:latin typeface="Franklin Gothic Medium"/>
                <a:cs typeface="Franklin Gothic Medium"/>
              </a:rPr>
              <a:t>sta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70">
                <a:latin typeface="Franklin Gothic Medium"/>
                <a:cs typeface="Franklin Gothic Medium"/>
              </a:rPr>
              <a:t>t</a:t>
            </a:r>
            <a:r>
              <a:rPr dirty="0" sz="1800" spc="-10">
                <a:latin typeface="Franklin Gothic Medium"/>
                <a:cs typeface="Franklin Gothic Medium"/>
              </a:rPr>
              <a:t>echn</a:t>
            </a:r>
            <a:r>
              <a:rPr dirty="0" sz="180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ki</a:t>
            </a:r>
            <a:endParaRPr sz="18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tabLst>
                <a:tab pos="1433195" algn="l"/>
                <a:tab pos="2425065" algn="l"/>
                <a:tab pos="3912870" algn="l"/>
              </a:tabLst>
            </a:pPr>
            <a:r>
              <a:rPr dirty="0" sz="1800" spc="-65">
                <a:latin typeface="Franklin Gothic Medium"/>
                <a:cs typeface="Franklin Gothic Medium"/>
              </a:rPr>
              <a:t>wy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15">
                <a:latin typeface="Franklin Gothic Medium"/>
                <a:cs typeface="Franklin Gothic Medium"/>
              </a:rPr>
              <a:t>on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ad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ń	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wiąza</a:t>
            </a:r>
            <a:r>
              <a:rPr dirty="0" sz="1800" spc="-7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44333" y="4881626"/>
            <a:ext cx="1504315" cy="8343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L="152400" marR="5080" indent="-140335">
              <a:lnSpc>
                <a:spcPct val="100000"/>
              </a:lnSpc>
              <a:tabLst>
                <a:tab pos="810895" algn="l"/>
              </a:tabLst>
            </a:pP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acy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70">
                <a:latin typeface="Franklin Gothic Medium"/>
                <a:cs typeface="Franklin Gothic Medium"/>
              </a:rPr>
              <a:t>m</a:t>
            </a:r>
            <a:r>
              <a:rPr dirty="0" sz="1800" spc="-25">
                <a:latin typeface="Franklin Gothic Medium"/>
                <a:cs typeface="Franklin Gothic Medium"/>
              </a:rPr>
              <a:t>isji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0">
                <a:latin typeface="Franklin Gothic Medium"/>
                <a:cs typeface="Franklin Gothic Medium"/>
              </a:rPr>
              <a:t>l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 spc="-40">
                <a:latin typeface="Franklin Gothic Medium"/>
                <a:cs typeface="Franklin Gothic Medium"/>
              </a:rPr>
              <a:t>k</a:t>
            </a:r>
            <a:r>
              <a:rPr dirty="0" sz="1800" spc="-15">
                <a:latin typeface="Franklin Gothic Medium"/>
                <a:cs typeface="Franklin Gothic Medium"/>
              </a:rPr>
              <a:t>t</a:t>
            </a:r>
            <a:r>
              <a:rPr dirty="0" sz="1800" spc="-60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on</a:t>
            </a:r>
            <a:r>
              <a:rPr dirty="0" sz="1800" spc="-10">
                <a:latin typeface="Franklin Gothic Medium"/>
                <a:cs typeface="Franklin Gothic Medium"/>
              </a:rPr>
              <a:t>iczne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gan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ac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25">
                <a:latin typeface="Franklin Gothic Medium"/>
                <a:cs typeface="Franklin Gothic Medium"/>
              </a:rPr>
              <a:t>ą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1570" y="5704941"/>
            <a:ext cx="6346190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5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ep</a:t>
            </a:r>
            <a:r>
              <a:rPr dirty="0" sz="1800" spc="-55">
                <a:latin typeface="Franklin Gothic Medium"/>
                <a:cs typeface="Franklin Gothic Medium"/>
              </a:rPr>
              <a:t>r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adz</a:t>
            </a:r>
            <a:r>
              <a:rPr dirty="0" sz="1800" spc="0">
                <a:latin typeface="Franklin Gothic Medium"/>
                <a:cs typeface="Franklin Gothic Medium"/>
              </a:rPr>
              <a:t>e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55">
                <a:latin typeface="Franklin Gothic Medium"/>
                <a:cs typeface="Franklin Gothic Medium"/>
              </a:rPr>
              <a:t>em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6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wy</a:t>
            </a:r>
            <a:r>
              <a:rPr dirty="0" sz="1800" spc="-35">
                <a:latin typeface="Franklin Gothic Medium"/>
                <a:cs typeface="Franklin Gothic Medium"/>
              </a:rPr>
              <a:t>b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ów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6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(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70">
                <a:latin typeface="Franklin Gothic Medium"/>
                <a:cs typeface="Franklin Gothic Medium"/>
              </a:rPr>
              <a:t>f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dó</a:t>
            </a:r>
            <a:r>
              <a:rPr dirty="0" sz="1800" spc="-25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) </a:t>
            </a:r>
            <a:r>
              <a:rPr dirty="0" sz="1800" spc="6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ob</a:t>
            </a:r>
            <a:r>
              <a:rPr dirty="0" sz="1800" spc="10">
                <a:latin typeface="Franklin Gothic Medium"/>
                <a:cs typeface="Franklin Gothic Medium"/>
              </a:rPr>
              <a:t>s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65">
                <a:latin typeface="Franklin Gothic Medium"/>
                <a:cs typeface="Franklin Gothic Medium"/>
              </a:rPr>
              <a:t> </a:t>
            </a:r>
            <a:r>
              <a:rPr dirty="0" sz="1800" spc="-65">
                <a:latin typeface="Franklin Gothic Medium"/>
                <a:cs typeface="Franklin Gothic Medium"/>
              </a:rPr>
              <a:t>g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65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-8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7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55" b="1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spc="-7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(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5">
                <a:latin typeface="Franklin Gothic Medium"/>
                <a:cs typeface="Franklin Gothic Medium"/>
              </a:rPr>
              <a:t>u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ezydent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15">
                <a:latin typeface="Franklin Gothic Medium"/>
                <a:cs typeface="Franklin Gothic Medium"/>
              </a:rPr>
              <a:t>ast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)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56179" y="1611503"/>
            <a:ext cx="6216015" cy="1475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800" spc="5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on</a:t>
            </a:r>
            <a:r>
              <a:rPr dirty="0" sz="1800" spc="-70">
                <a:latin typeface="Franklin Gothic Medium"/>
                <a:cs typeface="Franklin Gothic Medium"/>
              </a:rPr>
              <a:t>k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wie</a:t>
            </a:r>
            <a:r>
              <a:rPr dirty="0" sz="1800" spc="11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25">
                <a:latin typeface="Franklin Gothic Medium"/>
                <a:cs typeface="Franklin Gothic Medium"/>
              </a:rPr>
              <a:t>b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od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75">
                <a:latin typeface="Franklin Gothic Medium"/>
                <a:cs typeface="Franklin Gothic Medium"/>
              </a:rPr>
              <a:t>w</a:t>
            </a:r>
            <a:r>
              <a:rPr dirty="0" sz="1800" spc="-7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114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90">
                <a:latin typeface="Franklin Gothic Medium"/>
                <a:cs typeface="Franklin Gothic Medium"/>
              </a:rPr>
              <a:t> </a:t>
            </a:r>
            <a:r>
              <a:rPr dirty="0" sz="1800" spc="-445" b="1" u="sng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z="1800" spc="50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3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-6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wiązan</a:t>
            </a:r>
            <a:r>
              <a:rPr dirty="0" sz="1800" spc="-35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15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05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60" b="1" u="sng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800" spc="15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9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p</a:t>
            </a:r>
            <a:r>
              <a:rPr dirty="0" sz="1800" spc="-5">
                <a:latin typeface="Franklin Gothic Medium"/>
                <a:cs typeface="Franklin Gothic Medium"/>
              </a:rPr>
              <a:t>oz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się</a:t>
            </a:r>
            <a:r>
              <a:rPr dirty="0" sz="1800" spc="11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12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ca</a:t>
            </a:r>
            <a:r>
              <a:rPr dirty="0" sz="1800" spc="-25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ośc</a:t>
            </a:r>
            <a:r>
              <a:rPr dirty="0" sz="1800" spc="-30">
                <a:latin typeface="Franklin Gothic Medium"/>
                <a:cs typeface="Franklin Gothic Medium"/>
              </a:rPr>
              <a:t>ią</a:t>
            </a:r>
            <a:r>
              <a:rPr dirty="0" sz="1800" spc="105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wyt</a:t>
            </a:r>
            <a:r>
              <a:rPr dirty="0" sz="1800" spc="-75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114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-</a:t>
            </a:r>
            <a:r>
              <a:rPr dirty="0" sz="1800" spc="120">
                <a:latin typeface="Franklin Gothic Medium"/>
                <a:cs typeface="Franklin Gothic Medium"/>
              </a:rPr>
              <a:t> </a:t>
            </a:r>
            <a:r>
              <a:rPr dirty="0" sz="1400" spc="10" i="1">
                <a:latin typeface="Franklin Gothic Medium"/>
                <a:cs typeface="Franklin Gothic Medium"/>
              </a:rPr>
              <a:t>u</a:t>
            </a:r>
            <a:r>
              <a:rPr dirty="0" sz="1400" spc="-25" i="1">
                <a:latin typeface="Franklin Gothic Medium"/>
                <a:cs typeface="Franklin Gothic Medium"/>
              </a:rPr>
              <a:t>c</a:t>
            </a:r>
            <a:r>
              <a:rPr dirty="0" sz="1400" spc="10" i="1">
                <a:latin typeface="Franklin Gothic Medium"/>
                <a:cs typeface="Franklin Gothic Medium"/>
              </a:rPr>
              <a:t>h</a:t>
            </a:r>
            <a:r>
              <a:rPr dirty="0" sz="1400" spc="-45" i="1">
                <a:latin typeface="Franklin Gothic Medium"/>
                <a:cs typeface="Franklin Gothic Medium"/>
              </a:rPr>
              <a:t>w</a:t>
            </a:r>
            <a:r>
              <a:rPr dirty="0" sz="1400" i="1">
                <a:latin typeface="Franklin Gothic Medium"/>
                <a:cs typeface="Franklin Gothic Medium"/>
              </a:rPr>
              <a:t>a</a:t>
            </a:r>
            <a:r>
              <a:rPr dirty="0" sz="1400" spc="-25" i="1">
                <a:latin typeface="Franklin Gothic Medium"/>
                <a:cs typeface="Franklin Gothic Medium"/>
              </a:rPr>
              <a:t>ł</a:t>
            </a:r>
            <a:r>
              <a:rPr dirty="0" sz="1400" i="1">
                <a:latin typeface="Franklin Gothic Medium"/>
                <a:cs typeface="Franklin Gothic Medium"/>
              </a:rPr>
              <a:t>a</a:t>
            </a:r>
            <a:r>
              <a:rPr dirty="0" sz="1400" spc="15" i="1">
                <a:latin typeface="Franklin Gothic Medium"/>
                <a:cs typeface="Franklin Gothic Medium"/>
              </a:rPr>
              <a:t> </a:t>
            </a:r>
            <a:r>
              <a:rPr dirty="0" sz="1400" spc="-45" i="1">
                <a:latin typeface="Franklin Gothic Medium"/>
                <a:cs typeface="Franklin Gothic Medium"/>
              </a:rPr>
              <a:t>PKW</a:t>
            </a:r>
            <a:r>
              <a:rPr dirty="0" sz="1400" spc="10" i="1">
                <a:latin typeface="Franklin Gothic Medium"/>
                <a:cs typeface="Franklin Gothic Medium"/>
              </a:rPr>
              <a:t> </a:t>
            </a:r>
            <a:r>
              <a:rPr dirty="0" sz="1400" spc="-5" i="1">
                <a:latin typeface="Franklin Gothic Medium"/>
                <a:cs typeface="Franklin Gothic Medium"/>
              </a:rPr>
              <a:t>z</a:t>
            </a:r>
            <a:r>
              <a:rPr dirty="0" sz="1400" spc="5" i="1">
                <a:latin typeface="Franklin Gothic Medium"/>
                <a:cs typeface="Franklin Gothic Medium"/>
              </a:rPr>
              <a:t> </a:t>
            </a:r>
            <a:r>
              <a:rPr dirty="0" sz="1400" spc="-10" i="1">
                <a:latin typeface="Franklin Gothic Medium"/>
                <a:cs typeface="Franklin Gothic Medium"/>
              </a:rPr>
              <a:t>d</a:t>
            </a:r>
            <a:r>
              <a:rPr dirty="0" sz="1400" spc="-5" i="1">
                <a:latin typeface="Franklin Gothic Medium"/>
                <a:cs typeface="Franklin Gothic Medium"/>
              </a:rPr>
              <a:t>nia</a:t>
            </a:r>
            <a:r>
              <a:rPr dirty="0" sz="1400" i="1">
                <a:latin typeface="Franklin Gothic Medium"/>
                <a:cs typeface="Franklin Gothic Medium"/>
              </a:rPr>
              <a:t> </a:t>
            </a:r>
            <a:r>
              <a:rPr dirty="0" sz="1400" spc="-60" i="1">
                <a:latin typeface="Franklin Gothic Medium"/>
                <a:cs typeface="Franklin Gothic Medium"/>
              </a:rPr>
              <a:t>2</a:t>
            </a:r>
            <a:r>
              <a:rPr dirty="0" sz="1400" i="1">
                <a:latin typeface="Franklin Gothic Medium"/>
                <a:cs typeface="Franklin Gothic Medium"/>
              </a:rPr>
              <a:t>7</a:t>
            </a:r>
            <a:r>
              <a:rPr dirty="0" sz="1400" spc="10" i="1">
                <a:latin typeface="Franklin Gothic Medium"/>
                <a:cs typeface="Franklin Gothic Medium"/>
              </a:rPr>
              <a:t> </a:t>
            </a:r>
            <a:r>
              <a:rPr dirty="0" sz="1400" spc="-30" i="1">
                <a:latin typeface="Franklin Gothic Medium"/>
                <a:cs typeface="Franklin Gothic Medium"/>
              </a:rPr>
              <a:t>l</a:t>
            </a:r>
            <a:r>
              <a:rPr dirty="0" sz="1400" spc="-25" i="1">
                <a:latin typeface="Franklin Gothic Medium"/>
                <a:cs typeface="Franklin Gothic Medium"/>
              </a:rPr>
              <a:t>i</a:t>
            </a:r>
            <a:r>
              <a:rPr dirty="0" sz="1400" i="1">
                <a:latin typeface="Franklin Gothic Medium"/>
                <a:cs typeface="Franklin Gothic Medium"/>
              </a:rPr>
              <a:t>pca</a:t>
            </a:r>
            <a:r>
              <a:rPr dirty="0" sz="1400" spc="10" i="1">
                <a:latin typeface="Franklin Gothic Medium"/>
                <a:cs typeface="Franklin Gothic Medium"/>
              </a:rPr>
              <a:t> </a:t>
            </a:r>
            <a:r>
              <a:rPr dirty="0" sz="1400" i="1">
                <a:latin typeface="Franklin Gothic Medium"/>
                <a:cs typeface="Franklin Gothic Medium"/>
              </a:rPr>
              <a:t>2</a:t>
            </a:r>
            <a:r>
              <a:rPr dirty="0" sz="1400" spc="-70" i="1">
                <a:latin typeface="Franklin Gothic Medium"/>
                <a:cs typeface="Franklin Gothic Medium"/>
              </a:rPr>
              <a:t>0</a:t>
            </a:r>
            <a:r>
              <a:rPr dirty="0" sz="1400" spc="-35" i="1">
                <a:latin typeface="Franklin Gothic Medium"/>
                <a:cs typeface="Franklin Gothic Medium"/>
              </a:rPr>
              <a:t>1</a:t>
            </a:r>
            <a:r>
              <a:rPr dirty="0" sz="1400" i="1">
                <a:latin typeface="Franklin Gothic Medium"/>
                <a:cs typeface="Franklin Gothic Medium"/>
              </a:rPr>
              <a:t>5</a:t>
            </a:r>
            <a:r>
              <a:rPr dirty="0" sz="1400" spc="15" i="1">
                <a:latin typeface="Franklin Gothic Medium"/>
                <a:cs typeface="Franklin Gothic Medium"/>
              </a:rPr>
              <a:t> </a:t>
            </a:r>
            <a:r>
              <a:rPr dirty="0" sz="1400" spc="-90" i="1">
                <a:latin typeface="Franklin Gothic Medium"/>
                <a:cs typeface="Franklin Gothic Medium"/>
              </a:rPr>
              <a:t>r</a:t>
            </a:r>
            <a:r>
              <a:rPr dirty="0" sz="1400" spc="10" i="1">
                <a:latin typeface="Franklin Gothic Medium"/>
                <a:cs typeface="Franklin Gothic Medium"/>
              </a:rPr>
              <a:t>.</a:t>
            </a:r>
            <a:r>
              <a:rPr dirty="0" sz="1400" spc="-5" i="1">
                <a:latin typeface="Franklin Gothic Medium"/>
                <a:cs typeface="Franklin Gothic Medium"/>
              </a:rPr>
              <a:t> </a:t>
            </a:r>
            <a:r>
              <a:rPr dirty="0" sz="1400" spc="-35" i="1">
                <a:latin typeface="Franklin Gothic Medium"/>
                <a:cs typeface="Franklin Gothic Medium"/>
              </a:rPr>
              <a:t>w</a:t>
            </a:r>
            <a:r>
              <a:rPr dirty="0" sz="1400" spc="10" i="1">
                <a:latin typeface="Franklin Gothic Medium"/>
                <a:cs typeface="Franklin Gothic Medium"/>
              </a:rPr>
              <a:t> </a:t>
            </a:r>
            <a:r>
              <a:rPr dirty="0" sz="1400" i="1">
                <a:latin typeface="Franklin Gothic Medium"/>
                <a:cs typeface="Franklin Gothic Medium"/>
              </a:rPr>
              <a:t>s</a:t>
            </a:r>
            <a:r>
              <a:rPr dirty="0" sz="1400" spc="10" i="1">
                <a:latin typeface="Franklin Gothic Medium"/>
                <a:cs typeface="Franklin Gothic Medium"/>
              </a:rPr>
              <a:t>p</a:t>
            </a:r>
            <a:r>
              <a:rPr dirty="0" sz="1400" spc="-20" i="1">
                <a:latin typeface="Franklin Gothic Medium"/>
                <a:cs typeface="Franklin Gothic Medium"/>
              </a:rPr>
              <a:t>r</a:t>
            </a:r>
            <a:r>
              <a:rPr dirty="0" sz="1400" spc="-35" i="1">
                <a:latin typeface="Franklin Gothic Medium"/>
                <a:cs typeface="Franklin Gothic Medium"/>
              </a:rPr>
              <a:t>a</a:t>
            </a:r>
            <a:r>
              <a:rPr dirty="0" sz="1400" spc="-45" i="1">
                <a:latin typeface="Franklin Gothic Medium"/>
                <a:cs typeface="Franklin Gothic Medium"/>
              </a:rPr>
              <a:t>w</a:t>
            </a:r>
            <a:r>
              <a:rPr dirty="0" sz="1400" spc="-20" i="1">
                <a:latin typeface="Franklin Gothic Medium"/>
                <a:cs typeface="Franklin Gothic Medium"/>
              </a:rPr>
              <a:t>ie</a:t>
            </a:r>
            <a:r>
              <a:rPr dirty="0" sz="1400" spc="-15" i="1">
                <a:latin typeface="Franklin Gothic Medium"/>
                <a:cs typeface="Franklin Gothic Medium"/>
              </a:rPr>
              <a:t> </a:t>
            </a:r>
            <a:r>
              <a:rPr dirty="0" sz="1400" spc="-40" i="1">
                <a:latin typeface="Franklin Gothic Medium"/>
                <a:cs typeface="Franklin Gothic Medium"/>
              </a:rPr>
              <a:t>wy</a:t>
            </a:r>
            <a:r>
              <a:rPr dirty="0" sz="1400" spc="-35" i="1">
                <a:latin typeface="Franklin Gothic Medium"/>
                <a:cs typeface="Franklin Gothic Medium"/>
              </a:rPr>
              <a:t>t</a:t>
            </a:r>
            <a:r>
              <a:rPr dirty="0" sz="1400" spc="-55" i="1">
                <a:latin typeface="Franklin Gothic Medium"/>
                <a:cs typeface="Franklin Gothic Medium"/>
              </a:rPr>
              <a:t>y</a:t>
            </a:r>
            <a:r>
              <a:rPr dirty="0" sz="1400" spc="-15" i="1">
                <a:latin typeface="Franklin Gothic Medium"/>
                <a:cs typeface="Franklin Gothic Medium"/>
              </a:rPr>
              <a:t>c</a:t>
            </a:r>
            <a:r>
              <a:rPr dirty="0" sz="1400" i="1">
                <a:latin typeface="Franklin Gothic Medium"/>
                <a:cs typeface="Franklin Gothic Medium"/>
              </a:rPr>
              <a:t>z</a:t>
            </a:r>
            <a:r>
              <a:rPr dirty="0" sz="1400" spc="-20" i="1">
                <a:latin typeface="Franklin Gothic Medium"/>
                <a:cs typeface="Franklin Gothic Medium"/>
              </a:rPr>
              <a:t>n</a:t>
            </a:r>
            <a:r>
              <a:rPr dirty="0" sz="1400" spc="-55" i="1">
                <a:latin typeface="Franklin Gothic Medium"/>
                <a:cs typeface="Franklin Gothic Medium"/>
              </a:rPr>
              <a:t>y</a:t>
            </a:r>
            <a:r>
              <a:rPr dirty="0" sz="1400" spc="-35" i="1">
                <a:latin typeface="Franklin Gothic Medium"/>
                <a:cs typeface="Franklin Gothic Medium"/>
              </a:rPr>
              <a:t>c</a:t>
            </a:r>
            <a:r>
              <a:rPr dirty="0" sz="1400" spc="10" i="1">
                <a:latin typeface="Franklin Gothic Medium"/>
                <a:cs typeface="Franklin Gothic Medium"/>
              </a:rPr>
              <a:t>h</a:t>
            </a:r>
            <a:r>
              <a:rPr dirty="0" sz="1400" i="1">
                <a:latin typeface="Franklin Gothic Medium"/>
                <a:cs typeface="Franklin Gothic Medium"/>
              </a:rPr>
              <a:t> </a:t>
            </a:r>
            <a:r>
              <a:rPr dirty="0" sz="1400" spc="10" i="1">
                <a:latin typeface="Franklin Gothic Medium"/>
                <a:cs typeface="Franklin Gothic Medium"/>
              </a:rPr>
              <a:t> </a:t>
            </a:r>
            <a:r>
              <a:rPr dirty="0" sz="1400" spc="-15" i="1">
                <a:latin typeface="Franklin Gothic Medium"/>
                <a:cs typeface="Franklin Gothic Medium"/>
              </a:rPr>
              <a:t>d</a:t>
            </a:r>
            <a:r>
              <a:rPr dirty="0" sz="1400" spc="-20" i="1">
                <a:latin typeface="Franklin Gothic Medium"/>
                <a:cs typeface="Franklin Gothic Medium"/>
              </a:rPr>
              <a:t>l</a:t>
            </a:r>
            <a:r>
              <a:rPr dirty="0" sz="1400" i="1">
                <a:latin typeface="Franklin Gothic Medium"/>
                <a:cs typeface="Franklin Gothic Medium"/>
              </a:rPr>
              <a:t>a</a:t>
            </a:r>
            <a:r>
              <a:rPr dirty="0" sz="1400" i="1">
                <a:latin typeface="Franklin Gothic Medium"/>
                <a:cs typeface="Franklin Gothic Medium"/>
              </a:rPr>
              <a:t> </a:t>
            </a:r>
            <a:r>
              <a:rPr dirty="0" sz="1400" spc="10" i="1">
                <a:latin typeface="Franklin Gothic Medium"/>
                <a:cs typeface="Franklin Gothic Medium"/>
              </a:rPr>
              <a:t> </a:t>
            </a:r>
            <a:r>
              <a:rPr dirty="0" sz="1400" spc="-20" i="1">
                <a:latin typeface="Franklin Gothic Medium"/>
                <a:cs typeface="Franklin Gothic Medium"/>
              </a:rPr>
              <a:t>o</a:t>
            </a:r>
            <a:r>
              <a:rPr dirty="0" sz="1400" spc="-5" i="1">
                <a:latin typeface="Franklin Gothic Medium"/>
                <a:cs typeface="Franklin Gothic Medium"/>
              </a:rPr>
              <a:t>b</a:t>
            </a:r>
            <a:r>
              <a:rPr dirty="0" sz="1400" spc="-70" i="1">
                <a:latin typeface="Franklin Gothic Medium"/>
                <a:cs typeface="Franklin Gothic Medium"/>
              </a:rPr>
              <a:t>w</a:t>
            </a:r>
            <a:r>
              <a:rPr dirty="0" sz="1400" i="1">
                <a:latin typeface="Franklin Gothic Medium"/>
                <a:cs typeface="Franklin Gothic Medium"/>
              </a:rPr>
              <a:t>o</a:t>
            </a:r>
            <a:r>
              <a:rPr dirty="0" sz="1400" spc="-15" i="1">
                <a:latin typeface="Franklin Gothic Medium"/>
                <a:cs typeface="Franklin Gothic Medium"/>
              </a:rPr>
              <a:t>d</a:t>
            </a:r>
            <a:r>
              <a:rPr dirty="0" sz="1400" spc="-30" i="1">
                <a:latin typeface="Franklin Gothic Medium"/>
                <a:cs typeface="Franklin Gothic Medium"/>
              </a:rPr>
              <a:t>o</a:t>
            </a:r>
            <a:r>
              <a:rPr dirty="0" sz="1400" spc="-50" i="1">
                <a:latin typeface="Franklin Gothic Medium"/>
                <a:cs typeface="Franklin Gothic Medium"/>
              </a:rPr>
              <a:t>w</a:t>
            </a:r>
            <a:r>
              <a:rPr dirty="0" sz="1400" spc="-40" i="1">
                <a:latin typeface="Franklin Gothic Medium"/>
                <a:cs typeface="Franklin Gothic Medium"/>
              </a:rPr>
              <a:t>y</a:t>
            </a:r>
            <a:r>
              <a:rPr dirty="0" sz="1400" spc="-25" i="1">
                <a:latin typeface="Franklin Gothic Medium"/>
                <a:cs typeface="Franklin Gothic Medium"/>
              </a:rPr>
              <a:t>c</a:t>
            </a:r>
            <a:r>
              <a:rPr dirty="0" sz="1400" spc="10" i="1">
                <a:latin typeface="Franklin Gothic Medium"/>
                <a:cs typeface="Franklin Gothic Medium"/>
              </a:rPr>
              <a:t>h</a:t>
            </a:r>
            <a:r>
              <a:rPr dirty="0" sz="1400" i="1">
                <a:latin typeface="Franklin Gothic Medium"/>
                <a:cs typeface="Franklin Gothic Medium"/>
              </a:rPr>
              <a:t> </a:t>
            </a:r>
            <a:r>
              <a:rPr dirty="0" sz="1400" spc="10" i="1">
                <a:latin typeface="Franklin Gothic Medium"/>
                <a:cs typeface="Franklin Gothic Medium"/>
              </a:rPr>
              <a:t> </a:t>
            </a:r>
            <a:r>
              <a:rPr dirty="0" sz="1400" spc="-114" i="1">
                <a:latin typeface="Franklin Gothic Medium"/>
                <a:cs typeface="Franklin Gothic Medium"/>
              </a:rPr>
              <a:t>k</a:t>
            </a:r>
            <a:r>
              <a:rPr dirty="0" sz="1400" spc="-20" i="1">
                <a:latin typeface="Franklin Gothic Medium"/>
                <a:cs typeface="Franklin Gothic Medium"/>
              </a:rPr>
              <a:t>o</a:t>
            </a:r>
            <a:r>
              <a:rPr dirty="0" sz="1400" spc="-50" i="1">
                <a:latin typeface="Franklin Gothic Medium"/>
                <a:cs typeface="Franklin Gothic Medium"/>
              </a:rPr>
              <a:t>m</a:t>
            </a:r>
            <a:r>
              <a:rPr dirty="0" sz="1400" spc="-25" i="1">
                <a:latin typeface="Franklin Gothic Medium"/>
                <a:cs typeface="Franklin Gothic Medium"/>
              </a:rPr>
              <a:t>is</a:t>
            </a:r>
            <a:r>
              <a:rPr dirty="0" sz="1400" spc="-15" i="1">
                <a:latin typeface="Franklin Gothic Medium"/>
                <a:cs typeface="Franklin Gothic Medium"/>
              </a:rPr>
              <a:t>j</a:t>
            </a:r>
            <a:r>
              <a:rPr dirty="0" sz="1400" spc="-25" i="1">
                <a:latin typeface="Franklin Gothic Medium"/>
                <a:cs typeface="Franklin Gothic Medium"/>
              </a:rPr>
              <a:t>i</a:t>
            </a:r>
            <a:r>
              <a:rPr dirty="0" sz="1400" i="1">
                <a:latin typeface="Franklin Gothic Medium"/>
                <a:cs typeface="Franklin Gothic Medium"/>
              </a:rPr>
              <a:t> </a:t>
            </a:r>
            <a:r>
              <a:rPr dirty="0" sz="1400" spc="10" i="1">
                <a:latin typeface="Franklin Gothic Medium"/>
                <a:cs typeface="Franklin Gothic Medium"/>
              </a:rPr>
              <a:t> </a:t>
            </a:r>
            <a:r>
              <a:rPr dirty="0" sz="1400" spc="-15" i="1">
                <a:latin typeface="Franklin Gothic Medium"/>
                <a:cs typeface="Franklin Gothic Medium"/>
              </a:rPr>
              <a:t>d</a:t>
            </a:r>
            <a:r>
              <a:rPr dirty="0" sz="1400" i="1">
                <a:latin typeface="Franklin Gothic Medium"/>
                <a:cs typeface="Franklin Gothic Medium"/>
              </a:rPr>
              <a:t>o</a:t>
            </a:r>
            <a:r>
              <a:rPr dirty="0" sz="1400" i="1">
                <a:latin typeface="Franklin Gothic Medium"/>
                <a:cs typeface="Franklin Gothic Medium"/>
              </a:rPr>
              <a:t> </a:t>
            </a:r>
            <a:r>
              <a:rPr dirty="0" sz="1400" spc="-5" i="1">
                <a:latin typeface="Franklin Gothic Medium"/>
                <a:cs typeface="Franklin Gothic Medium"/>
              </a:rPr>
              <a:t> </a:t>
            </a:r>
            <a:r>
              <a:rPr dirty="0" sz="1400" i="1">
                <a:latin typeface="Franklin Gothic Medium"/>
                <a:cs typeface="Franklin Gothic Medium"/>
              </a:rPr>
              <a:t>s</a:t>
            </a:r>
            <a:r>
              <a:rPr dirty="0" sz="1400" spc="10" i="1">
                <a:latin typeface="Franklin Gothic Medium"/>
                <a:cs typeface="Franklin Gothic Medium"/>
              </a:rPr>
              <a:t>p</a:t>
            </a:r>
            <a:r>
              <a:rPr dirty="0" sz="1400" spc="-5" i="1">
                <a:latin typeface="Franklin Gothic Medium"/>
                <a:cs typeface="Franklin Gothic Medium"/>
              </a:rPr>
              <a:t>r</a:t>
            </a:r>
            <a:r>
              <a:rPr dirty="0" sz="1400" spc="-40" i="1">
                <a:latin typeface="Franklin Gothic Medium"/>
                <a:cs typeface="Franklin Gothic Medium"/>
              </a:rPr>
              <a:t>a</a:t>
            </a:r>
            <a:r>
              <a:rPr dirty="0" sz="1400" spc="-35" i="1">
                <a:latin typeface="Franklin Gothic Medium"/>
                <a:cs typeface="Franklin Gothic Medium"/>
              </a:rPr>
              <a:t>w</a:t>
            </a:r>
            <a:r>
              <a:rPr dirty="0" sz="1400" i="1">
                <a:latin typeface="Franklin Gothic Medium"/>
                <a:cs typeface="Franklin Gothic Medium"/>
              </a:rPr>
              <a:t>  </a:t>
            </a:r>
            <a:r>
              <a:rPr dirty="0" sz="1400" spc="-5" i="1">
                <a:latin typeface="Franklin Gothic Medium"/>
                <a:cs typeface="Franklin Gothic Medium"/>
              </a:rPr>
              <a:t>re</a:t>
            </a:r>
            <a:r>
              <a:rPr dirty="0" sz="1400" spc="-35" i="1">
                <a:latin typeface="Franklin Gothic Medium"/>
                <a:cs typeface="Franklin Gothic Medium"/>
              </a:rPr>
              <a:t>f</a:t>
            </a:r>
            <a:r>
              <a:rPr dirty="0" sz="1400" spc="-10" i="1">
                <a:latin typeface="Franklin Gothic Medium"/>
                <a:cs typeface="Franklin Gothic Medium"/>
              </a:rPr>
              <a:t>e</a:t>
            </a:r>
            <a:r>
              <a:rPr dirty="0" sz="1400" spc="-5" i="1">
                <a:latin typeface="Franklin Gothic Medium"/>
                <a:cs typeface="Franklin Gothic Medium"/>
              </a:rPr>
              <a:t>r</a:t>
            </a:r>
            <a:r>
              <a:rPr dirty="0" sz="1400" spc="-20" i="1">
                <a:latin typeface="Franklin Gothic Medium"/>
                <a:cs typeface="Franklin Gothic Medium"/>
              </a:rPr>
              <a:t>e</a:t>
            </a:r>
            <a:r>
              <a:rPr dirty="0" sz="1400" spc="10" i="1">
                <a:latin typeface="Franklin Gothic Medium"/>
                <a:cs typeface="Franklin Gothic Medium"/>
              </a:rPr>
              <a:t>nd</a:t>
            </a:r>
            <a:r>
              <a:rPr dirty="0" sz="1400" spc="-10" i="1">
                <a:latin typeface="Franklin Gothic Medium"/>
                <a:cs typeface="Franklin Gothic Medium"/>
              </a:rPr>
              <a:t>u</a:t>
            </a:r>
            <a:r>
              <a:rPr dirty="0" sz="1400" spc="-50" i="1">
                <a:latin typeface="Franklin Gothic Medium"/>
                <a:cs typeface="Franklin Gothic Medium"/>
              </a:rPr>
              <a:t>m</a:t>
            </a:r>
            <a:r>
              <a:rPr dirty="0" sz="1400" spc="10" i="1">
                <a:latin typeface="Franklin Gothic Medium"/>
                <a:cs typeface="Franklin Gothic Medium"/>
              </a:rPr>
              <a:t>,</a:t>
            </a:r>
            <a:r>
              <a:rPr dirty="0" sz="1400" i="1">
                <a:latin typeface="Franklin Gothic Medium"/>
                <a:cs typeface="Franklin Gothic Medium"/>
              </a:rPr>
              <a:t> </a:t>
            </a:r>
            <a:r>
              <a:rPr dirty="0" sz="1400" spc="-10" i="1">
                <a:latin typeface="Franklin Gothic Medium"/>
                <a:cs typeface="Franklin Gothic Medium"/>
              </a:rPr>
              <a:t> </a:t>
            </a:r>
            <a:r>
              <a:rPr dirty="0" sz="1400" i="1">
                <a:latin typeface="Franklin Gothic Medium"/>
                <a:cs typeface="Franklin Gothic Medium"/>
              </a:rPr>
              <a:t>d</a:t>
            </a:r>
            <a:r>
              <a:rPr dirty="0" sz="1400" spc="-15" i="1">
                <a:latin typeface="Franklin Gothic Medium"/>
                <a:cs typeface="Franklin Gothic Medium"/>
              </a:rPr>
              <a:t>o</a:t>
            </a:r>
            <a:r>
              <a:rPr dirty="0" sz="1400" spc="-25" i="1">
                <a:latin typeface="Franklin Gothic Medium"/>
                <a:cs typeface="Franklin Gothic Medium"/>
              </a:rPr>
              <a:t>t</a:t>
            </a:r>
            <a:r>
              <a:rPr dirty="0" sz="1400" spc="-50" i="1">
                <a:latin typeface="Franklin Gothic Medium"/>
                <a:cs typeface="Franklin Gothic Medium"/>
              </a:rPr>
              <a:t>y</a:t>
            </a:r>
            <a:r>
              <a:rPr dirty="0" sz="1400" spc="-15" i="1">
                <a:latin typeface="Franklin Gothic Medium"/>
                <a:cs typeface="Franklin Gothic Medium"/>
              </a:rPr>
              <a:t>c</a:t>
            </a:r>
            <a:r>
              <a:rPr dirty="0" sz="1400" spc="-20" i="1">
                <a:latin typeface="Franklin Gothic Medium"/>
                <a:cs typeface="Franklin Gothic Medium"/>
              </a:rPr>
              <a:t>z</a:t>
            </a:r>
            <a:r>
              <a:rPr dirty="0" sz="1400" i="1">
                <a:latin typeface="Franklin Gothic Medium"/>
                <a:cs typeface="Franklin Gothic Medium"/>
              </a:rPr>
              <a:t>ą</a:t>
            </a:r>
            <a:r>
              <a:rPr dirty="0" sz="1400" spc="-15" i="1">
                <a:latin typeface="Franklin Gothic Medium"/>
                <a:cs typeface="Franklin Gothic Medium"/>
              </a:rPr>
              <a:t>c</a:t>
            </a:r>
            <a:r>
              <a:rPr dirty="0" sz="1400" spc="-55" i="1">
                <a:latin typeface="Franklin Gothic Medium"/>
                <a:cs typeface="Franklin Gothic Medium"/>
              </a:rPr>
              <a:t>y</a:t>
            </a:r>
            <a:r>
              <a:rPr dirty="0" sz="1400" spc="-25" i="1">
                <a:latin typeface="Franklin Gothic Medium"/>
                <a:cs typeface="Franklin Gothic Medium"/>
              </a:rPr>
              <a:t>c</a:t>
            </a:r>
            <a:r>
              <a:rPr dirty="0" sz="1400" spc="10" i="1">
                <a:latin typeface="Franklin Gothic Medium"/>
                <a:cs typeface="Franklin Gothic Medium"/>
              </a:rPr>
              <a:t>h</a:t>
            </a:r>
            <a:r>
              <a:rPr dirty="0" sz="1400" i="1">
                <a:latin typeface="Franklin Gothic Medium"/>
                <a:cs typeface="Franklin Gothic Medium"/>
              </a:rPr>
              <a:t> </a:t>
            </a:r>
            <a:r>
              <a:rPr dirty="0" sz="1400" spc="15" i="1">
                <a:latin typeface="Franklin Gothic Medium"/>
                <a:cs typeface="Franklin Gothic Medium"/>
              </a:rPr>
              <a:t> </a:t>
            </a:r>
            <a:r>
              <a:rPr dirty="0" sz="1400" spc="-5" i="1">
                <a:latin typeface="Franklin Gothic Medium"/>
                <a:cs typeface="Franklin Gothic Medium"/>
              </a:rPr>
              <a:t>z</a:t>
            </a:r>
            <a:r>
              <a:rPr dirty="0" sz="1400" spc="-15" i="1">
                <a:latin typeface="Franklin Gothic Medium"/>
                <a:cs typeface="Franklin Gothic Medium"/>
              </a:rPr>
              <a:t>a</a:t>
            </a:r>
            <a:r>
              <a:rPr dirty="0" sz="1400" i="1">
                <a:latin typeface="Franklin Gothic Medium"/>
                <a:cs typeface="Franklin Gothic Medium"/>
              </a:rPr>
              <a:t>d</a:t>
            </a:r>
            <a:r>
              <a:rPr dirty="0" sz="1400" spc="-10" i="1">
                <a:latin typeface="Franklin Gothic Medium"/>
                <a:cs typeface="Franklin Gothic Medium"/>
              </a:rPr>
              <a:t>a</a:t>
            </a:r>
            <a:r>
              <a:rPr dirty="0" sz="1400" spc="15" i="1">
                <a:latin typeface="Franklin Gothic Medium"/>
                <a:cs typeface="Franklin Gothic Medium"/>
              </a:rPr>
              <a:t>ń</a:t>
            </a:r>
            <a:r>
              <a:rPr dirty="0" sz="1400" spc="5" i="1">
                <a:latin typeface="Franklin Gothic Medium"/>
                <a:cs typeface="Franklin Gothic Medium"/>
              </a:rPr>
              <a:t> </a:t>
            </a:r>
            <a:r>
              <a:rPr dirty="0" sz="1400" spc="-25" i="1">
                <a:latin typeface="Franklin Gothic Medium"/>
                <a:cs typeface="Franklin Gothic Medium"/>
              </a:rPr>
              <a:t>i</a:t>
            </a:r>
            <a:r>
              <a:rPr dirty="0" sz="1400" spc="155" i="1">
                <a:latin typeface="Franklin Gothic Medium"/>
                <a:cs typeface="Franklin Gothic Medium"/>
              </a:rPr>
              <a:t> </a:t>
            </a:r>
            <a:r>
              <a:rPr dirty="0" sz="1400" spc="-15" i="1">
                <a:latin typeface="Franklin Gothic Medium"/>
                <a:cs typeface="Franklin Gothic Medium"/>
              </a:rPr>
              <a:t>t</a:t>
            </a:r>
            <a:r>
              <a:rPr dirty="0" sz="1400" spc="35" i="1">
                <a:latin typeface="Franklin Gothic Medium"/>
                <a:cs typeface="Franklin Gothic Medium"/>
              </a:rPr>
              <a:t>r</a:t>
            </a:r>
            <a:r>
              <a:rPr dirty="0" sz="1400" spc="-5" i="1">
                <a:latin typeface="Franklin Gothic Medium"/>
                <a:cs typeface="Franklin Gothic Medium"/>
              </a:rPr>
              <a:t>ybu</a:t>
            </a:r>
            <a:r>
              <a:rPr dirty="0" sz="1400" spc="150" i="1">
                <a:latin typeface="Franklin Gothic Medium"/>
                <a:cs typeface="Franklin Gothic Medium"/>
              </a:rPr>
              <a:t> </a:t>
            </a:r>
            <a:r>
              <a:rPr dirty="0" sz="1400" i="1">
                <a:latin typeface="Franklin Gothic Medium"/>
                <a:cs typeface="Franklin Gothic Medium"/>
              </a:rPr>
              <a:t>p</a:t>
            </a:r>
            <a:r>
              <a:rPr dirty="0" sz="1400" spc="25" i="1">
                <a:latin typeface="Franklin Gothic Medium"/>
                <a:cs typeface="Franklin Gothic Medium"/>
              </a:rPr>
              <a:t>r</a:t>
            </a:r>
            <a:r>
              <a:rPr dirty="0" sz="1400" spc="-20" i="1">
                <a:latin typeface="Franklin Gothic Medium"/>
                <a:cs typeface="Franklin Gothic Medium"/>
              </a:rPr>
              <a:t>z</a:t>
            </a:r>
            <a:r>
              <a:rPr dirty="0" sz="1400" spc="-55" i="1">
                <a:latin typeface="Franklin Gothic Medium"/>
                <a:cs typeface="Franklin Gothic Medium"/>
              </a:rPr>
              <a:t>y</a:t>
            </a:r>
            <a:r>
              <a:rPr dirty="0" sz="1400" spc="-20" i="1">
                <a:latin typeface="Franklin Gothic Medium"/>
                <a:cs typeface="Franklin Gothic Medium"/>
              </a:rPr>
              <a:t>g</a:t>
            </a:r>
            <a:r>
              <a:rPr dirty="0" sz="1400" spc="-20" i="1">
                <a:latin typeface="Franklin Gothic Medium"/>
                <a:cs typeface="Franklin Gothic Medium"/>
              </a:rPr>
              <a:t>o</a:t>
            </a:r>
            <a:r>
              <a:rPr dirty="0" sz="1400" spc="-70" i="1">
                <a:latin typeface="Franklin Gothic Medium"/>
                <a:cs typeface="Franklin Gothic Medium"/>
              </a:rPr>
              <a:t>t</a:t>
            </a:r>
            <a:r>
              <a:rPr dirty="0" sz="1400" spc="-30" i="1">
                <a:latin typeface="Franklin Gothic Medium"/>
                <a:cs typeface="Franklin Gothic Medium"/>
              </a:rPr>
              <a:t>o</a:t>
            </a:r>
            <a:r>
              <a:rPr dirty="0" sz="1400" spc="-60" i="1">
                <a:latin typeface="Franklin Gothic Medium"/>
                <a:cs typeface="Franklin Gothic Medium"/>
              </a:rPr>
              <a:t>w</a:t>
            </a:r>
            <a:r>
              <a:rPr dirty="0" sz="1400" i="1">
                <a:latin typeface="Franklin Gothic Medium"/>
                <a:cs typeface="Franklin Gothic Medium"/>
              </a:rPr>
              <a:t>a</a:t>
            </a:r>
            <a:r>
              <a:rPr dirty="0" sz="1400" spc="-10" i="1">
                <a:latin typeface="Franklin Gothic Medium"/>
                <a:cs typeface="Franklin Gothic Medium"/>
              </a:rPr>
              <a:t>n</a:t>
            </a:r>
            <a:r>
              <a:rPr dirty="0" sz="1400" spc="-20" i="1">
                <a:latin typeface="Franklin Gothic Medium"/>
                <a:cs typeface="Franklin Gothic Medium"/>
              </a:rPr>
              <a:t>i</a:t>
            </a:r>
            <a:r>
              <a:rPr dirty="0" sz="1400" i="1">
                <a:latin typeface="Franklin Gothic Medium"/>
                <a:cs typeface="Franklin Gothic Medium"/>
              </a:rPr>
              <a:t>a</a:t>
            </a:r>
            <a:r>
              <a:rPr dirty="0" sz="1400" spc="160" i="1">
                <a:latin typeface="Franklin Gothic Medium"/>
                <a:cs typeface="Franklin Gothic Medium"/>
              </a:rPr>
              <a:t> </a:t>
            </a:r>
            <a:r>
              <a:rPr dirty="0" sz="1400" spc="-10" i="1">
                <a:latin typeface="Franklin Gothic Medium"/>
                <a:cs typeface="Franklin Gothic Medium"/>
              </a:rPr>
              <a:t>or</a:t>
            </a:r>
            <a:r>
              <a:rPr dirty="0" sz="1400" i="1">
                <a:latin typeface="Franklin Gothic Medium"/>
                <a:cs typeface="Franklin Gothic Medium"/>
              </a:rPr>
              <a:t>a</a:t>
            </a:r>
            <a:r>
              <a:rPr dirty="0" sz="1400" spc="-5" i="1">
                <a:latin typeface="Franklin Gothic Medium"/>
                <a:cs typeface="Franklin Gothic Medium"/>
              </a:rPr>
              <a:t>z</a:t>
            </a:r>
            <a:r>
              <a:rPr dirty="0" sz="1400" spc="155" i="1">
                <a:latin typeface="Franklin Gothic Medium"/>
                <a:cs typeface="Franklin Gothic Medium"/>
              </a:rPr>
              <a:t> </a:t>
            </a:r>
            <a:r>
              <a:rPr dirty="0" sz="1400" i="1">
                <a:latin typeface="Franklin Gothic Medium"/>
                <a:cs typeface="Franklin Gothic Medium"/>
              </a:rPr>
              <a:t>p</a:t>
            </a:r>
            <a:r>
              <a:rPr dirty="0" sz="1400" spc="15" i="1">
                <a:latin typeface="Franklin Gothic Medium"/>
                <a:cs typeface="Franklin Gothic Medium"/>
              </a:rPr>
              <a:t>r</a:t>
            </a:r>
            <a:r>
              <a:rPr dirty="0" sz="1400" spc="-20" i="1">
                <a:latin typeface="Franklin Gothic Medium"/>
                <a:cs typeface="Franklin Gothic Medium"/>
              </a:rPr>
              <a:t>z</a:t>
            </a:r>
            <a:r>
              <a:rPr dirty="0" sz="1400" spc="5" i="1">
                <a:latin typeface="Franklin Gothic Medium"/>
                <a:cs typeface="Franklin Gothic Medium"/>
              </a:rPr>
              <a:t>ep</a:t>
            </a:r>
            <a:r>
              <a:rPr dirty="0" sz="1400" spc="-30" i="1">
                <a:latin typeface="Franklin Gothic Medium"/>
                <a:cs typeface="Franklin Gothic Medium"/>
              </a:rPr>
              <a:t>r</a:t>
            </a:r>
            <a:r>
              <a:rPr dirty="0" sz="1400" spc="-30" i="1">
                <a:latin typeface="Franklin Gothic Medium"/>
                <a:cs typeface="Franklin Gothic Medium"/>
              </a:rPr>
              <a:t>o</a:t>
            </a:r>
            <a:r>
              <a:rPr dirty="0" sz="1400" spc="-60" i="1">
                <a:latin typeface="Franklin Gothic Medium"/>
                <a:cs typeface="Franklin Gothic Medium"/>
              </a:rPr>
              <a:t>w</a:t>
            </a:r>
            <a:r>
              <a:rPr dirty="0" sz="1400" i="1">
                <a:latin typeface="Franklin Gothic Medium"/>
                <a:cs typeface="Franklin Gothic Medium"/>
              </a:rPr>
              <a:t>a</a:t>
            </a:r>
            <a:r>
              <a:rPr dirty="0" sz="1400" i="1">
                <a:latin typeface="Franklin Gothic Medium"/>
                <a:cs typeface="Franklin Gothic Medium"/>
              </a:rPr>
              <a:t>d</a:t>
            </a:r>
            <a:r>
              <a:rPr dirty="0" sz="1400" spc="-15" i="1">
                <a:latin typeface="Franklin Gothic Medium"/>
                <a:cs typeface="Franklin Gothic Medium"/>
              </a:rPr>
              <a:t>z</a:t>
            </a:r>
            <a:r>
              <a:rPr dirty="0" sz="1400" spc="-5" i="1">
                <a:latin typeface="Franklin Gothic Medium"/>
                <a:cs typeface="Franklin Gothic Medium"/>
              </a:rPr>
              <a:t>enia</a:t>
            </a:r>
            <a:r>
              <a:rPr dirty="0" sz="1400" spc="155" i="1">
                <a:latin typeface="Franklin Gothic Medium"/>
                <a:cs typeface="Franklin Gothic Medium"/>
              </a:rPr>
              <a:t> </a:t>
            </a:r>
            <a:r>
              <a:rPr dirty="0" sz="1400" spc="-5" i="1">
                <a:latin typeface="Franklin Gothic Medium"/>
                <a:cs typeface="Franklin Gothic Medium"/>
              </a:rPr>
              <a:t>gło</a:t>
            </a:r>
            <a:r>
              <a:rPr dirty="0" sz="1400" spc="-20" i="1">
                <a:latin typeface="Franklin Gothic Medium"/>
                <a:cs typeface="Franklin Gothic Medium"/>
              </a:rPr>
              <a:t>s</a:t>
            </a:r>
            <a:r>
              <a:rPr dirty="0" sz="1400" spc="-30" i="1">
                <a:latin typeface="Franklin Gothic Medium"/>
                <a:cs typeface="Franklin Gothic Medium"/>
              </a:rPr>
              <a:t>o</a:t>
            </a:r>
            <a:r>
              <a:rPr dirty="0" sz="1400" spc="-45" i="1">
                <a:latin typeface="Franklin Gothic Medium"/>
                <a:cs typeface="Franklin Gothic Medium"/>
              </a:rPr>
              <a:t>w</a:t>
            </a:r>
            <a:r>
              <a:rPr dirty="0" sz="1400" spc="-10" i="1">
                <a:latin typeface="Franklin Gothic Medium"/>
                <a:cs typeface="Franklin Gothic Medium"/>
              </a:rPr>
              <a:t>a</a:t>
            </a:r>
            <a:r>
              <a:rPr dirty="0" sz="1400" spc="-5" i="1">
                <a:latin typeface="Franklin Gothic Medium"/>
                <a:cs typeface="Franklin Gothic Medium"/>
              </a:rPr>
              <a:t>nia</a:t>
            </a:r>
            <a:r>
              <a:rPr dirty="0" sz="1400" spc="155" i="1">
                <a:latin typeface="Franklin Gothic Medium"/>
                <a:cs typeface="Franklin Gothic Medium"/>
              </a:rPr>
              <a:t> </a:t>
            </a:r>
            <a:r>
              <a:rPr dirty="0" sz="1400" spc="-35" i="1">
                <a:latin typeface="Franklin Gothic Medium"/>
                <a:cs typeface="Franklin Gothic Medium"/>
              </a:rPr>
              <a:t>w</a:t>
            </a:r>
            <a:r>
              <a:rPr dirty="0" sz="1400" spc="140" i="1">
                <a:latin typeface="Franklin Gothic Medium"/>
                <a:cs typeface="Franklin Gothic Medium"/>
              </a:rPr>
              <a:t> </a:t>
            </a:r>
            <a:r>
              <a:rPr dirty="0" sz="1400" i="1">
                <a:latin typeface="Franklin Gothic Medium"/>
                <a:cs typeface="Franklin Gothic Medium"/>
              </a:rPr>
              <a:t>o</a:t>
            </a:r>
            <a:r>
              <a:rPr dirty="0" sz="1400" spc="-25" i="1">
                <a:latin typeface="Franklin Gothic Medium"/>
                <a:cs typeface="Franklin Gothic Medium"/>
              </a:rPr>
              <a:t>b</a:t>
            </a:r>
            <a:r>
              <a:rPr dirty="0" sz="1400" spc="-70" i="1">
                <a:latin typeface="Franklin Gothic Medium"/>
                <a:cs typeface="Franklin Gothic Medium"/>
              </a:rPr>
              <a:t>w</a:t>
            </a:r>
            <a:r>
              <a:rPr dirty="0" sz="1400" i="1">
                <a:latin typeface="Franklin Gothic Medium"/>
                <a:cs typeface="Franklin Gothic Medium"/>
              </a:rPr>
              <a:t>o</a:t>
            </a:r>
            <a:r>
              <a:rPr dirty="0" sz="1400" spc="-15" i="1">
                <a:latin typeface="Franklin Gothic Medium"/>
                <a:cs typeface="Franklin Gothic Medium"/>
              </a:rPr>
              <a:t>d</a:t>
            </a:r>
            <a:r>
              <a:rPr dirty="0" sz="1400" i="1">
                <a:latin typeface="Franklin Gothic Medium"/>
                <a:cs typeface="Franklin Gothic Medium"/>
              </a:rPr>
              <a:t>a</a:t>
            </a:r>
            <a:r>
              <a:rPr dirty="0" sz="1400" spc="-25" i="1">
                <a:latin typeface="Franklin Gothic Medium"/>
                <a:cs typeface="Franklin Gothic Medium"/>
              </a:rPr>
              <a:t>c</a:t>
            </a:r>
            <a:r>
              <a:rPr dirty="0" sz="1400" spc="10" i="1">
                <a:latin typeface="Franklin Gothic Medium"/>
                <a:cs typeface="Franklin Gothic Medium"/>
              </a:rPr>
              <a:t>h</a:t>
            </a:r>
            <a:r>
              <a:rPr dirty="0" sz="1400" spc="160" i="1">
                <a:latin typeface="Franklin Gothic Medium"/>
                <a:cs typeface="Franklin Gothic Medium"/>
              </a:rPr>
              <a:t> </a:t>
            </a:r>
            <a:r>
              <a:rPr dirty="0" sz="1400" spc="-5" i="1">
                <a:latin typeface="Franklin Gothic Medium"/>
                <a:cs typeface="Franklin Gothic Medium"/>
              </a:rPr>
              <a:t>gło</a:t>
            </a:r>
            <a:r>
              <a:rPr dirty="0" sz="1400" spc="-20" i="1">
                <a:latin typeface="Franklin Gothic Medium"/>
                <a:cs typeface="Franklin Gothic Medium"/>
              </a:rPr>
              <a:t>s</a:t>
            </a:r>
            <a:r>
              <a:rPr dirty="0" sz="1400" spc="-30" i="1">
                <a:latin typeface="Franklin Gothic Medium"/>
                <a:cs typeface="Franklin Gothic Medium"/>
              </a:rPr>
              <a:t>o</a:t>
            </a:r>
            <a:r>
              <a:rPr dirty="0" sz="1400" spc="-60" i="1">
                <a:latin typeface="Franklin Gothic Medium"/>
                <a:cs typeface="Franklin Gothic Medium"/>
              </a:rPr>
              <a:t>w</a:t>
            </a:r>
            <a:r>
              <a:rPr dirty="0" sz="1400" i="1">
                <a:latin typeface="Franklin Gothic Medium"/>
                <a:cs typeface="Franklin Gothic Medium"/>
              </a:rPr>
              <a:t>a</a:t>
            </a:r>
            <a:r>
              <a:rPr dirty="0" sz="1400" i="1">
                <a:latin typeface="Franklin Gothic Medium"/>
                <a:cs typeface="Franklin Gothic Medium"/>
              </a:rPr>
              <a:t>n</a:t>
            </a:r>
            <a:r>
              <a:rPr dirty="0" sz="1400" spc="-15" i="1">
                <a:latin typeface="Franklin Gothic Medium"/>
                <a:cs typeface="Franklin Gothic Medium"/>
              </a:rPr>
              <a:t>ia</a:t>
            </a:r>
            <a:r>
              <a:rPr dirty="0" sz="1400" spc="-10" i="1">
                <a:latin typeface="Franklin Gothic Medium"/>
                <a:cs typeface="Franklin Gothic Medium"/>
              </a:rPr>
              <a:t> </a:t>
            </a:r>
            <a:r>
              <a:rPr dirty="0" sz="1400" spc="10" i="1">
                <a:latin typeface="Franklin Gothic Medium"/>
                <a:cs typeface="Franklin Gothic Medium"/>
              </a:rPr>
              <a:t>u</a:t>
            </a:r>
            <a:r>
              <a:rPr dirty="0" sz="1400" spc="-20" i="1">
                <a:latin typeface="Franklin Gothic Medium"/>
                <a:cs typeface="Franklin Gothic Medium"/>
              </a:rPr>
              <a:t>t</a:t>
            </a:r>
            <a:r>
              <a:rPr dirty="0" sz="1400" spc="-65" i="1">
                <a:latin typeface="Franklin Gothic Medium"/>
                <a:cs typeface="Franklin Gothic Medium"/>
              </a:rPr>
              <a:t>w</a:t>
            </a:r>
            <a:r>
              <a:rPr dirty="0" sz="1400" spc="-20" i="1">
                <a:latin typeface="Franklin Gothic Medium"/>
                <a:cs typeface="Franklin Gothic Medium"/>
              </a:rPr>
              <a:t>o</a:t>
            </a:r>
            <a:r>
              <a:rPr dirty="0" sz="1400" spc="15" i="1">
                <a:latin typeface="Franklin Gothic Medium"/>
                <a:cs typeface="Franklin Gothic Medium"/>
              </a:rPr>
              <a:t>r</a:t>
            </a:r>
            <a:r>
              <a:rPr dirty="0" sz="1400" spc="-10" i="1">
                <a:latin typeface="Franklin Gothic Medium"/>
                <a:cs typeface="Franklin Gothic Medium"/>
              </a:rPr>
              <a:t>z</a:t>
            </a:r>
            <a:r>
              <a:rPr dirty="0" sz="1400" spc="-20" i="1">
                <a:latin typeface="Franklin Gothic Medium"/>
                <a:cs typeface="Franklin Gothic Medium"/>
              </a:rPr>
              <a:t>o</a:t>
            </a:r>
            <a:r>
              <a:rPr dirty="0" sz="1400" spc="-10" i="1">
                <a:latin typeface="Franklin Gothic Medium"/>
                <a:cs typeface="Franklin Gothic Medium"/>
              </a:rPr>
              <a:t>n</a:t>
            </a:r>
            <a:r>
              <a:rPr dirty="0" sz="1400" spc="-55" i="1">
                <a:latin typeface="Franklin Gothic Medium"/>
                <a:cs typeface="Franklin Gothic Medium"/>
              </a:rPr>
              <a:t>y</a:t>
            </a:r>
            <a:r>
              <a:rPr dirty="0" sz="1400" spc="-35" i="1">
                <a:latin typeface="Franklin Gothic Medium"/>
                <a:cs typeface="Franklin Gothic Medium"/>
              </a:rPr>
              <a:t>c</a:t>
            </a:r>
            <a:r>
              <a:rPr dirty="0" sz="1400" spc="10" i="1">
                <a:latin typeface="Franklin Gothic Medium"/>
                <a:cs typeface="Franklin Gothic Medium"/>
              </a:rPr>
              <a:t>h</a:t>
            </a:r>
            <a:r>
              <a:rPr dirty="0" sz="1400" i="1">
                <a:latin typeface="Franklin Gothic Medium"/>
                <a:cs typeface="Franklin Gothic Medium"/>
              </a:rPr>
              <a:t>  </a:t>
            </a:r>
            <a:r>
              <a:rPr dirty="0" sz="1400" spc="-150" i="1">
                <a:latin typeface="Franklin Gothic Medium"/>
                <a:cs typeface="Franklin Gothic Medium"/>
              </a:rPr>
              <a:t> </a:t>
            </a:r>
            <a:r>
              <a:rPr dirty="0" sz="1400" spc="-35" i="1">
                <a:latin typeface="Franklin Gothic Medium"/>
                <a:cs typeface="Franklin Gothic Medium"/>
              </a:rPr>
              <a:t>w</a:t>
            </a:r>
            <a:r>
              <a:rPr dirty="0" sz="1400" i="1">
                <a:latin typeface="Franklin Gothic Medium"/>
                <a:cs typeface="Franklin Gothic Medium"/>
              </a:rPr>
              <a:t>  </a:t>
            </a:r>
            <a:r>
              <a:rPr dirty="0" sz="1400" spc="-150" i="1">
                <a:latin typeface="Franklin Gothic Medium"/>
                <a:cs typeface="Franklin Gothic Medium"/>
              </a:rPr>
              <a:t> </a:t>
            </a:r>
            <a:r>
              <a:rPr dirty="0" sz="1400" spc="-50" i="1">
                <a:latin typeface="Franklin Gothic Medium"/>
                <a:cs typeface="Franklin Gothic Medium"/>
              </a:rPr>
              <a:t>k</a:t>
            </a:r>
            <a:r>
              <a:rPr dirty="0" sz="1400" spc="-50" i="1">
                <a:latin typeface="Franklin Gothic Medium"/>
                <a:cs typeface="Franklin Gothic Medium"/>
              </a:rPr>
              <a:t>r</a:t>
            </a:r>
            <a:r>
              <a:rPr dirty="0" sz="1400" spc="-10" i="1">
                <a:latin typeface="Franklin Gothic Medium"/>
                <a:cs typeface="Franklin Gothic Medium"/>
              </a:rPr>
              <a:t>a</a:t>
            </a:r>
            <a:r>
              <a:rPr dirty="0" sz="1400" spc="-5" i="1">
                <a:latin typeface="Franklin Gothic Medium"/>
                <a:cs typeface="Franklin Gothic Medium"/>
              </a:rPr>
              <a:t>ju</a:t>
            </a:r>
            <a:r>
              <a:rPr dirty="0" sz="1400" i="1">
                <a:latin typeface="Franklin Gothic Medium"/>
                <a:cs typeface="Franklin Gothic Medium"/>
              </a:rPr>
              <a:t>  </a:t>
            </a:r>
            <a:r>
              <a:rPr dirty="0" sz="1400" spc="-155" i="1">
                <a:latin typeface="Franklin Gothic Medium"/>
                <a:cs typeface="Franklin Gothic Medium"/>
              </a:rPr>
              <a:t> </a:t>
            </a:r>
            <a:r>
              <a:rPr dirty="0" sz="1400" spc="-35" i="1">
                <a:latin typeface="Franklin Gothic Medium"/>
                <a:cs typeface="Franklin Gothic Medium"/>
              </a:rPr>
              <a:t>w</a:t>
            </a:r>
            <a:r>
              <a:rPr dirty="0" sz="1400" i="1">
                <a:latin typeface="Franklin Gothic Medium"/>
                <a:cs typeface="Franklin Gothic Medium"/>
              </a:rPr>
              <a:t>  </a:t>
            </a:r>
            <a:r>
              <a:rPr dirty="0" sz="1400" spc="-150" i="1">
                <a:latin typeface="Franklin Gothic Medium"/>
                <a:cs typeface="Franklin Gothic Medium"/>
              </a:rPr>
              <a:t> </a:t>
            </a:r>
            <a:r>
              <a:rPr dirty="0" sz="1400" spc="-5" i="1">
                <a:latin typeface="Franklin Gothic Medium"/>
                <a:cs typeface="Franklin Gothic Medium"/>
              </a:rPr>
              <a:t>re</a:t>
            </a:r>
            <a:r>
              <a:rPr dirty="0" sz="1400" spc="-35" i="1">
                <a:latin typeface="Franklin Gothic Medium"/>
                <a:cs typeface="Franklin Gothic Medium"/>
              </a:rPr>
              <a:t>f</a:t>
            </a:r>
            <a:r>
              <a:rPr dirty="0" sz="1400" spc="-10" i="1">
                <a:latin typeface="Franklin Gothic Medium"/>
                <a:cs typeface="Franklin Gothic Medium"/>
              </a:rPr>
              <a:t>e</a:t>
            </a:r>
            <a:r>
              <a:rPr dirty="0" sz="1400" spc="-15" i="1">
                <a:latin typeface="Franklin Gothic Medium"/>
                <a:cs typeface="Franklin Gothic Medium"/>
              </a:rPr>
              <a:t>r</a:t>
            </a:r>
            <a:r>
              <a:rPr dirty="0" sz="1400" spc="5" i="1">
                <a:latin typeface="Franklin Gothic Medium"/>
                <a:cs typeface="Franklin Gothic Medium"/>
              </a:rPr>
              <a:t>e</a:t>
            </a:r>
            <a:r>
              <a:rPr dirty="0" sz="1400" spc="-10" i="1">
                <a:latin typeface="Franklin Gothic Medium"/>
                <a:cs typeface="Franklin Gothic Medium"/>
              </a:rPr>
              <a:t>n</a:t>
            </a:r>
            <a:r>
              <a:rPr dirty="0" sz="1400" spc="10" i="1">
                <a:latin typeface="Franklin Gothic Medium"/>
                <a:cs typeface="Franklin Gothic Medium"/>
              </a:rPr>
              <a:t>d</a:t>
            </a:r>
            <a:r>
              <a:rPr dirty="0" sz="1400" spc="-10" i="1">
                <a:latin typeface="Franklin Gothic Medium"/>
                <a:cs typeface="Franklin Gothic Medium"/>
              </a:rPr>
              <a:t>u</a:t>
            </a:r>
            <a:r>
              <a:rPr dirty="0" sz="1400" spc="-50" i="1">
                <a:latin typeface="Franklin Gothic Medium"/>
                <a:cs typeface="Franklin Gothic Medium"/>
              </a:rPr>
              <a:t>m</a:t>
            </a:r>
            <a:r>
              <a:rPr dirty="0" sz="1400" i="1">
                <a:latin typeface="Franklin Gothic Medium"/>
                <a:cs typeface="Franklin Gothic Medium"/>
              </a:rPr>
              <a:t>  </a:t>
            </a:r>
            <a:r>
              <a:rPr dirty="0" sz="1400" spc="-145" i="1">
                <a:latin typeface="Franklin Gothic Medium"/>
                <a:cs typeface="Franklin Gothic Medium"/>
              </a:rPr>
              <a:t> </a:t>
            </a:r>
            <a:r>
              <a:rPr dirty="0" sz="1400" spc="-5" i="1">
                <a:latin typeface="Franklin Gothic Medium"/>
                <a:cs typeface="Franklin Gothic Medium"/>
              </a:rPr>
              <a:t>o</a:t>
            </a:r>
            <a:r>
              <a:rPr dirty="0" sz="1400" spc="-15" i="1">
                <a:latin typeface="Franklin Gothic Medium"/>
                <a:cs typeface="Franklin Gothic Medium"/>
              </a:rPr>
              <a:t>g</a:t>
            </a:r>
            <a:r>
              <a:rPr dirty="0" sz="1400" spc="-5" i="1">
                <a:latin typeface="Franklin Gothic Medium"/>
                <a:cs typeface="Franklin Gothic Medium"/>
              </a:rPr>
              <a:t>ól</a:t>
            </a:r>
            <a:r>
              <a:rPr dirty="0" sz="1400" spc="-15" i="1">
                <a:latin typeface="Franklin Gothic Medium"/>
                <a:cs typeface="Franklin Gothic Medium"/>
              </a:rPr>
              <a:t>n</a:t>
            </a:r>
            <a:r>
              <a:rPr dirty="0" sz="1400" spc="-25" i="1">
                <a:latin typeface="Franklin Gothic Medium"/>
                <a:cs typeface="Franklin Gothic Medium"/>
              </a:rPr>
              <a:t>okra</a:t>
            </a:r>
            <a:r>
              <a:rPr dirty="0" sz="1400" spc="-40" i="1">
                <a:latin typeface="Franklin Gothic Medium"/>
                <a:cs typeface="Franklin Gothic Medium"/>
              </a:rPr>
              <a:t>j</a:t>
            </a:r>
            <a:r>
              <a:rPr dirty="0" sz="1400" spc="-30" i="1">
                <a:latin typeface="Franklin Gothic Medium"/>
                <a:cs typeface="Franklin Gothic Medium"/>
              </a:rPr>
              <a:t>o</a:t>
            </a:r>
            <a:r>
              <a:rPr dirty="0" sz="1400" spc="-45" i="1">
                <a:latin typeface="Franklin Gothic Medium"/>
                <a:cs typeface="Franklin Gothic Medium"/>
              </a:rPr>
              <a:t>w</a:t>
            </a:r>
            <a:r>
              <a:rPr dirty="0" sz="1400" spc="-40" i="1">
                <a:latin typeface="Franklin Gothic Medium"/>
                <a:cs typeface="Franklin Gothic Medium"/>
              </a:rPr>
              <a:t>y</a:t>
            </a:r>
            <a:r>
              <a:rPr dirty="0" sz="1400" spc="-50" i="1">
                <a:latin typeface="Franklin Gothic Medium"/>
                <a:cs typeface="Franklin Gothic Medium"/>
              </a:rPr>
              <a:t>m</a:t>
            </a:r>
            <a:r>
              <a:rPr dirty="0" sz="1400" spc="10" i="1">
                <a:latin typeface="Franklin Gothic Medium"/>
                <a:cs typeface="Franklin Gothic Medium"/>
              </a:rPr>
              <a:t>,</a:t>
            </a:r>
            <a:r>
              <a:rPr dirty="0" sz="1400" i="1">
                <a:latin typeface="Franklin Gothic Medium"/>
                <a:cs typeface="Franklin Gothic Medium"/>
              </a:rPr>
              <a:t>  </a:t>
            </a:r>
            <a:r>
              <a:rPr dirty="0" sz="1400" spc="-150" i="1">
                <a:latin typeface="Franklin Gothic Medium"/>
                <a:cs typeface="Franklin Gothic Medium"/>
              </a:rPr>
              <a:t> </a:t>
            </a:r>
            <a:r>
              <a:rPr dirty="0" sz="1400" spc="-20" i="1">
                <a:latin typeface="Franklin Gothic Medium"/>
                <a:cs typeface="Franklin Gothic Medium"/>
              </a:rPr>
              <a:t>z</a:t>
            </a:r>
            <a:r>
              <a:rPr dirty="0" sz="1400" spc="-10" i="1">
                <a:latin typeface="Franklin Gothic Medium"/>
                <a:cs typeface="Franklin Gothic Medium"/>
              </a:rPr>
              <a:t>a</a:t>
            </a:r>
            <a:r>
              <a:rPr dirty="0" sz="1400" spc="15" i="1">
                <a:latin typeface="Franklin Gothic Medium"/>
                <a:cs typeface="Franklin Gothic Medium"/>
              </a:rPr>
              <a:t>r</a:t>
            </a:r>
            <a:r>
              <a:rPr dirty="0" sz="1400" spc="-5" i="1">
                <a:latin typeface="Franklin Gothic Medium"/>
                <a:cs typeface="Franklin Gothic Medium"/>
              </a:rPr>
              <a:t>z</a:t>
            </a:r>
            <a:r>
              <a:rPr dirty="0" sz="1400" spc="-15" i="1">
                <a:latin typeface="Franklin Gothic Medium"/>
                <a:cs typeface="Franklin Gothic Medium"/>
              </a:rPr>
              <a:t>ą</a:t>
            </a:r>
            <a:r>
              <a:rPr dirty="0" sz="1400" i="1">
                <a:latin typeface="Franklin Gothic Medium"/>
                <a:cs typeface="Franklin Gothic Medium"/>
              </a:rPr>
              <a:t>dz</a:t>
            </a:r>
            <a:r>
              <a:rPr dirty="0" sz="1400" spc="-15" i="1">
                <a:latin typeface="Franklin Gothic Medium"/>
                <a:cs typeface="Franklin Gothic Medium"/>
              </a:rPr>
              <a:t>o</a:t>
            </a:r>
            <a:r>
              <a:rPr dirty="0" sz="1400" spc="-15" i="1">
                <a:latin typeface="Franklin Gothic Medium"/>
                <a:cs typeface="Franklin Gothic Medium"/>
              </a:rPr>
              <a:t>n</a:t>
            </a:r>
            <a:r>
              <a:rPr dirty="0" sz="1400" spc="-55" i="1">
                <a:latin typeface="Franklin Gothic Medium"/>
                <a:cs typeface="Franklin Gothic Medium"/>
              </a:rPr>
              <a:t>y</a:t>
            </a:r>
            <a:r>
              <a:rPr dirty="0" sz="1400" spc="-50" i="1">
                <a:latin typeface="Franklin Gothic Medium"/>
                <a:cs typeface="Franklin Gothic Medium"/>
              </a:rPr>
              <a:t>m</a:t>
            </a:r>
            <a:r>
              <a:rPr dirty="0" sz="1400" i="1">
                <a:latin typeface="Franklin Gothic Medium"/>
                <a:cs typeface="Franklin Gothic Medium"/>
              </a:rPr>
              <a:t>  </a:t>
            </a:r>
            <a:r>
              <a:rPr dirty="0" sz="1400" spc="-155" i="1">
                <a:latin typeface="Franklin Gothic Medium"/>
                <a:cs typeface="Franklin Gothic Medium"/>
              </a:rPr>
              <a:t> </a:t>
            </a:r>
            <a:r>
              <a:rPr dirty="0" sz="1400" i="1">
                <a:latin typeface="Franklin Gothic Medium"/>
                <a:cs typeface="Franklin Gothic Medium"/>
              </a:rPr>
              <a:t>n</a:t>
            </a:r>
            <a:r>
              <a:rPr dirty="0" sz="1400" spc="5" i="1">
                <a:latin typeface="Franklin Gothic Medium"/>
                <a:cs typeface="Franklin Gothic Medium"/>
              </a:rPr>
              <a:t>a</a:t>
            </a:r>
            <a:r>
              <a:rPr dirty="0" sz="1400" i="1">
                <a:latin typeface="Franklin Gothic Medium"/>
                <a:cs typeface="Franklin Gothic Medium"/>
              </a:rPr>
              <a:t>  </a:t>
            </a:r>
            <a:r>
              <a:rPr dirty="0" sz="1400" spc="-150" i="1">
                <a:latin typeface="Franklin Gothic Medium"/>
                <a:cs typeface="Franklin Gothic Medium"/>
              </a:rPr>
              <a:t> </a:t>
            </a:r>
            <a:r>
              <a:rPr dirty="0" sz="1400" spc="-10" i="1">
                <a:latin typeface="Franklin Gothic Medium"/>
                <a:cs typeface="Franklin Gothic Medium"/>
              </a:rPr>
              <a:t>dz</a:t>
            </a:r>
            <a:r>
              <a:rPr dirty="0" sz="1400" spc="-15" i="1">
                <a:latin typeface="Franklin Gothic Medium"/>
                <a:cs typeface="Franklin Gothic Medium"/>
              </a:rPr>
              <a:t>i</a:t>
            </a:r>
            <a:r>
              <a:rPr dirty="0" sz="1400" spc="-10" i="1">
                <a:latin typeface="Franklin Gothic Medium"/>
                <a:cs typeface="Franklin Gothic Medium"/>
              </a:rPr>
              <a:t>e</a:t>
            </a:r>
            <a:r>
              <a:rPr dirty="0" sz="1400" spc="15" i="1">
                <a:latin typeface="Franklin Gothic Medium"/>
                <a:cs typeface="Franklin Gothic Medium"/>
              </a:rPr>
              <a:t>ń</a:t>
            </a:r>
            <a:r>
              <a:rPr dirty="0" sz="1400" spc="5" i="1">
                <a:latin typeface="Franklin Gothic Medium"/>
                <a:cs typeface="Franklin Gothic Medium"/>
              </a:rPr>
              <a:t> </a:t>
            </a:r>
            <a:r>
              <a:rPr dirty="0" sz="1400" i="1">
                <a:latin typeface="Franklin Gothic Medium"/>
                <a:cs typeface="Franklin Gothic Medium"/>
              </a:rPr>
              <a:t>6</a:t>
            </a:r>
            <a:r>
              <a:rPr dirty="0" sz="1400" i="1">
                <a:latin typeface="Franklin Gothic Medium"/>
                <a:cs typeface="Franklin Gothic Medium"/>
              </a:rPr>
              <a:t> </a:t>
            </a:r>
            <a:r>
              <a:rPr dirty="0" sz="1400" spc="-30" i="1">
                <a:latin typeface="Franklin Gothic Medium"/>
                <a:cs typeface="Franklin Gothic Medium"/>
              </a:rPr>
              <a:t>w</a:t>
            </a:r>
            <a:r>
              <a:rPr dirty="0" sz="1400" spc="10" i="1">
                <a:latin typeface="Franklin Gothic Medium"/>
                <a:cs typeface="Franklin Gothic Medium"/>
              </a:rPr>
              <a:t>r</a:t>
            </a:r>
            <a:r>
              <a:rPr dirty="0" sz="1400" i="1">
                <a:latin typeface="Franklin Gothic Medium"/>
                <a:cs typeface="Franklin Gothic Medium"/>
              </a:rPr>
              <a:t>ześnia</a:t>
            </a:r>
            <a:r>
              <a:rPr dirty="0" sz="1400" spc="-35" i="1">
                <a:latin typeface="Franklin Gothic Medium"/>
                <a:cs typeface="Franklin Gothic Medium"/>
              </a:rPr>
              <a:t> </a:t>
            </a:r>
            <a:r>
              <a:rPr dirty="0" sz="1400" spc="-5" i="1">
                <a:latin typeface="Franklin Gothic Medium"/>
                <a:cs typeface="Franklin Gothic Medium"/>
              </a:rPr>
              <a:t>2</a:t>
            </a:r>
            <a:r>
              <a:rPr dirty="0" sz="1400" spc="-70" i="1">
                <a:latin typeface="Franklin Gothic Medium"/>
                <a:cs typeface="Franklin Gothic Medium"/>
              </a:rPr>
              <a:t>0</a:t>
            </a:r>
            <a:r>
              <a:rPr dirty="0" sz="1400" spc="-35" i="1">
                <a:latin typeface="Franklin Gothic Medium"/>
                <a:cs typeface="Franklin Gothic Medium"/>
              </a:rPr>
              <a:t>1</a:t>
            </a:r>
            <a:r>
              <a:rPr dirty="0" sz="1400" i="1">
                <a:latin typeface="Franklin Gothic Medium"/>
                <a:cs typeface="Franklin Gothic Medium"/>
              </a:rPr>
              <a:t>5</a:t>
            </a:r>
            <a:r>
              <a:rPr dirty="0" sz="1400" i="1">
                <a:latin typeface="Franklin Gothic Medium"/>
                <a:cs typeface="Franklin Gothic Medium"/>
              </a:rPr>
              <a:t> </a:t>
            </a:r>
            <a:r>
              <a:rPr dirty="0" sz="1400" spc="-10" i="1">
                <a:latin typeface="Franklin Gothic Medium"/>
                <a:cs typeface="Franklin Gothic Medium"/>
              </a:rPr>
              <a:t>r</a:t>
            </a:r>
            <a:r>
              <a:rPr dirty="0" sz="1400" spc="10">
                <a:latin typeface="Franklin Gothic Medium"/>
                <a:cs typeface="Franklin Gothic Medium"/>
              </a:rPr>
              <a:t>.</a:t>
            </a:r>
            <a:r>
              <a:rPr dirty="0" sz="1400" spc="-10">
                <a:latin typeface="Franklin Gothic Medium"/>
                <a:cs typeface="Franklin Gothic Medium"/>
              </a:rPr>
              <a:t> </a:t>
            </a:r>
            <a:r>
              <a:rPr dirty="0" sz="1400" spc="-25">
                <a:latin typeface="Franklin Gothic Medium"/>
                <a:cs typeface="Franklin Gothic Medium"/>
              </a:rPr>
              <a:t>i</a:t>
            </a:r>
            <a:r>
              <a:rPr dirty="0" sz="1400" spc="-5">
                <a:latin typeface="Franklin Gothic Medium"/>
                <a:cs typeface="Franklin Gothic Medium"/>
              </a:rPr>
              <a:t> </a:t>
            </a:r>
            <a:r>
              <a:rPr dirty="0" sz="1800" spc="-450" b="1" u="sng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3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4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145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50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gl</a:t>
            </a:r>
            <a:r>
              <a:rPr dirty="0" sz="1800" spc="5" b="1" u="sng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15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45" b="1" u="sng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spc="3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3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25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85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15" b="1" u="sng">
                <a:solidFill>
                  <a:srgbClr val="9D032A"/>
                </a:solidFill>
                <a:latin typeface="Calibri"/>
                <a:cs typeface="Calibri"/>
              </a:rPr>
              <a:t>os</a:t>
            </a:r>
            <a:r>
              <a:rPr dirty="0" sz="1800" spc="-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7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5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90" b="1" u="sng">
                <a:solidFill>
                  <a:srgbClr val="9D032A"/>
                </a:solidFill>
                <a:latin typeface="Calibri"/>
                <a:cs typeface="Calibri"/>
              </a:rPr>
              <a:t>ć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102" y="1226438"/>
            <a:ext cx="2144649" cy="20020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82777" rIns="0" bIns="0" rtlCol="0" vert="horz">
            <a:spAutoFit/>
          </a:bodyPr>
          <a:lstStyle/>
          <a:p>
            <a:pPr marL="66040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PR</a:t>
            </a:r>
            <a:r>
              <a:rPr dirty="0" sz="2000" spc="15" b="1">
                <a:latin typeface="Arial Black"/>
                <a:cs typeface="Arial Black"/>
              </a:rPr>
              <a:t>A</a:t>
            </a:r>
            <a:r>
              <a:rPr dirty="0" sz="2000" b="1">
                <a:latin typeface="Arial Black"/>
                <a:cs typeface="Arial Black"/>
              </a:rPr>
              <a:t>WA</a:t>
            </a:r>
            <a:r>
              <a:rPr dirty="0" sz="2000" spc="-4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I</a:t>
            </a:r>
            <a:r>
              <a:rPr dirty="0" sz="2000" spc="-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OB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WIĄZKI</a:t>
            </a:r>
            <a:r>
              <a:rPr dirty="0" sz="2000" spc="-5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CZŁONKÓW</a:t>
            </a:r>
            <a:r>
              <a:rPr dirty="0" sz="2000" spc="-35" b="1">
                <a:latin typeface="Arial Black"/>
                <a:cs typeface="Arial Black"/>
              </a:rPr>
              <a:t> 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OMI</a:t>
            </a:r>
            <a:r>
              <a:rPr dirty="0" sz="2000" spc="5" b="1">
                <a:latin typeface="Arial Black"/>
                <a:cs typeface="Arial Black"/>
              </a:rPr>
              <a:t>S</a:t>
            </a:r>
            <a:r>
              <a:rPr dirty="0" sz="2000" b="1">
                <a:latin typeface="Arial Black"/>
                <a:cs typeface="Arial Black"/>
              </a:rPr>
              <a:t>JI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635" y="3462489"/>
            <a:ext cx="8832850" cy="981075"/>
          </a:xfrm>
          <a:prstGeom prst="rect">
            <a:avLst/>
          </a:prstGeom>
          <a:solidFill>
            <a:srgbClr val="BEBEBE"/>
          </a:solidFill>
          <a:ln w="28574">
            <a:solidFill>
              <a:srgbClr val="9D032A"/>
            </a:solidFill>
          </a:ln>
        </p:spPr>
        <p:txBody>
          <a:bodyPr wrap="square" lIns="0" tIns="165100" rIns="0" bIns="0" rtlCol="0" vert="horz">
            <a:spAutoFit/>
          </a:bodyPr>
          <a:lstStyle/>
          <a:p>
            <a:pPr marL="1675130" marR="1666239" indent="389890">
              <a:lnSpc>
                <a:spcPct val="100000"/>
              </a:lnSpc>
              <a:spcBef>
                <a:spcPts val="1300"/>
              </a:spcBef>
            </a:pPr>
            <a:r>
              <a:rPr dirty="0" sz="2000" spc="95" b="1">
                <a:latin typeface="Calibri"/>
                <a:cs typeface="Calibri"/>
              </a:rPr>
              <a:t>Z</a:t>
            </a:r>
            <a:r>
              <a:rPr dirty="0" sz="2000" spc="40" b="1">
                <a:latin typeface="Calibri"/>
                <a:cs typeface="Calibri"/>
              </a:rPr>
              <a:t>g</a:t>
            </a:r>
            <a:r>
              <a:rPr dirty="0" sz="2000" spc="-15" b="1">
                <a:latin typeface="Calibri"/>
                <a:cs typeface="Calibri"/>
              </a:rPr>
              <a:t>odn</a:t>
            </a:r>
            <a:r>
              <a:rPr dirty="0" sz="2000" spc="-20" b="1">
                <a:latin typeface="Calibri"/>
                <a:cs typeface="Calibri"/>
              </a:rPr>
              <a:t>i</a:t>
            </a:r>
            <a:r>
              <a:rPr dirty="0" sz="2000" spc="35" b="1">
                <a:latin typeface="Calibri"/>
                <a:cs typeface="Calibri"/>
              </a:rPr>
              <a:t>e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50" b="1">
                <a:latin typeface="Calibri"/>
                <a:cs typeface="Calibri"/>
              </a:rPr>
              <a:t>z</a:t>
            </a:r>
            <a:r>
              <a:rPr dirty="0" sz="2000" spc="50" b="1">
                <a:latin typeface="Calibri"/>
                <a:cs typeface="Calibri"/>
              </a:rPr>
              <a:t> 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30" b="1">
                <a:latin typeface="Calibri"/>
                <a:cs typeface="Calibri"/>
              </a:rPr>
              <a:t>r</a:t>
            </a:r>
            <a:r>
              <a:rPr dirty="0" sz="2000" spc="-80" b="1">
                <a:latin typeface="Calibri"/>
                <a:cs typeface="Calibri"/>
              </a:rPr>
              <a:t>t</a:t>
            </a:r>
            <a:r>
              <a:rPr dirty="0" sz="2000" spc="-35" b="1">
                <a:latin typeface="Calibri"/>
                <a:cs typeface="Calibri"/>
              </a:rPr>
              <a:t>.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100" b="1">
                <a:latin typeface="Calibri"/>
                <a:cs typeface="Calibri"/>
              </a:rPr>
              <a:t>16</a:t>
            </a:r>
            <a:r>
              <a:rPr dirty="0" sz="2000" spc="160" b="1">
                <a:latin typeface="Calibri"/>
                <a:cs typeface="Calibri"/>
              </a:rPr>
              <a:t>1</a:t>
            </a:r>
            <a:r>
              <a:rPr dirty="0" sz="2000" spc="30" b="1">
                <a:latin typeface="Calibri"/>
                <a:cs typeface="Calibri"/>
              </a:rPr>
              <a:t> </a:t>
            </a:r>
            <a:r>
              <a:rPr dirty="0" sz="2000" b="1">
                <a:latin typeface="Arial"/>
                <a:cs typeface="Arial"/>
              </a:rPr>
              <a:t>§</a:t>
            </a:r>
            <a:r>
              <a:rPr dirty="0" sz="2000" spc="-50" b="1">
                <a:latin typeface="Arial"/>
                <a:cs typeface="Arial"/>
              </a:rPr>
              <a:t> </a:t>
            </a:r>
            <a:r>
              <a:rPr dirty="0" sz="2000" spc="160" b="1">
                <a:latin typeface="Calibri"/>
                <a:cs typeface="Calibri"/>
              </a:rPr>
              <a:t>1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130" b="1">
                <a:latin typeface="Calibri"/>
                <a:cs typeface="Calibri"/>
              </a:rPr>
              <a:t>K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25" b="1">
                <a:latin typeface="Calibri"/>
                <a:cs typeface="Calibri"/>
              </a:rPr>
              <a:t>de</a:t>
            </a:r>
            <a:r>
              <a:rPr dirty="0" sz="2000" spc="15" b="1">
                <a:latin typeface="Calibri"/>
                <a:cs typeface="Calibri"/>
              </a:rPr>
              <a:t>k</a:t>
            </a:r>
            <a:r>
              <a:rPr dirty="0" sz="2000" spc="70" b="1">
                <a:latin typeface="Calibri"/>
                <a:cs typeface="Calibri"/>
              </a:rPr>
              <a:t>su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55" b="1">
                <a:latin typeface="Calibri"/>
                <a:cs typeface="Calibri"/>
              </a:rPr>
              <a:t>ybo</a:t>
            </a:r>
            <a:r>
              <a:rPr dirty="0" sz="2000" spc="-65" b="1">
                <a:latin typeface="Calibri"/>
                <a:cs typeface="Calibri"/>
              </a:rPr>
              <a:t>r</a:t>
            </a:r>
            <a:r>
              <a:rPr dirty="0" sz="2000" spc="75" b="1">
                <a:latin typeface="Calibri"/>
                <a:cs typeface="Calibri"/>
              </a:rPr>
              <a:t>cz</a:t>
            </a:r>
            <a:r>
              <a:rPr dirty="0" sz="2000" spc="20" b="1">
                <a:latin typeface="Calibri"/>
                <a:cs typeface="Calibri"/>
              </a:rPr>
              <a:t>e</a:t>
            </a:r>
            <a:r>
              <a:rPr dirty="0" sz="2000" spc="-5" b="1">
                <a:latin typeface="Calibri"/>
                <a:cs typeface="Calibri"/>
              </a:rPr>
              <a:t>go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spc="-85" b="1">
                <a:latin typeface="Calibri"/>
                <a:cs typeface="Calibri"/>
              </a:rPr>
              <a:t>t</a:t>
            </a:r>
            <a:r>
              <a:rPr dirty="0" sz="2000" spc="-150" b="1">
                <a:latin typeface="Calibri"/>
                <a:cs typeface="Calibri"/>
              </a:rPr>
              <a:t>y</a:t>
            </a:r>
            <a:r>
              <a:rPr dirty="0" sz="2000" spc="75" b="1">
                <a:latin typeface="Calibri"/>
                <a:cs typeface="Calibri"/>
              </a:rPr>
              <a:t>cz</a:t>
            </a:r>
            <a:r>
              <a:rPr dirty="0" sz="2000" b="1">
                <a:latin typeface="Calibri"/>
                <a:cs typeface="Calibri"/>
              </a:rPr>
              <a:t>n</a:t>
            </a:r>
            <a:r>
              <a:rPr dirty="0" sz="2000" spc="35" b="1">
                <a:latin typeface="Calibri"/>
                <a:cs typeface="Calibri"/>
              </a:rPr>
              <a:t>e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P</a:t>
            </a:r>
            <a:r>
              <a:rPr dirty="0" sz="2000" spc="175" b="1">
                <a:latin typeface="Calibri"/>
                <a:cs typeface="Calibri"/>
              </a:rPr>
              <a:t>K</a:t>
            </a:r>
            <a:r>
              <a:rPr dirty="0" sz="2000" spc="-175" b="1">
                <a:latin typeface="Calibri"/>
                <a:cs typeface="Calibri"/>
              </a:rPr>
              <a:t>W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-500" b="1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30" b="1" u="sng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70" b="1" u="sng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2000" spc="3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50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30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75" b="1" u="sng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2000" spc="50" b="1" u="sng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2000" spc="75" b="1" u="sng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2000" spc="95" b="1" u="sng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000" spc="35" b="1" u="sng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1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 b="1">
                <a:latin typeface="Calibri"/>
                <a:cs typeface="Calibri"/>
              </a:rPr>
              <a:t>d</a:t>
            </a:r>
            <a:r>
              <a:rPr dirty="0" sz="2000" spc="-30" b="1">
                <a:latin typeface="Calibri"/>
                <a:cs typeface="Calibri"/>
              </a:rPr>
              <a:t>l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k</a:t>
            </a:r>
            <a:r>
              <a:rPr dirty="0" sz="2000" spc="-30" b="1">
                <a:latin typeface="Calibri"/>
                <a:cs typeface="Calibri"/>
              </a:rPr>
              <a:t>om</a:t>
            </a:r>
            <a:r>
              <a:rPr dirty="0" sz="2000" spc="-5" b="1">
                <a:latin typeface="Calibri"/>
                <a:cs typeface="Calibri"/>
              </a:rPr>
              <a:t>i</a:t>
            </a:r>
            <a:r>
              <a:rPr dirty="0" sz="2000" spc="45" b="1">
                <a:latin typeface="Calibri"/>
                <a:cs typeface="Calibri"/>
              </a:rPr>
              <a:t>s</a:t>
            </a:r>
            <a:r>
              <a:rPr dirty="0" sz="2000" spc="20" b="1">
                <a:latin typeface="Calibri"/>
                <a:cs typeface="Calibri"/>
              </a:rPr>
              <a:t>j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-25" b="1">
                <a:latin typeface="Calibri"/>
                <a:cs typeface="Calibri"/>
              </a:rPr>
              <a:t>b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-15" b="1">
                <a:latin typeface="Calibri"/>
                <a:cs typeface="Calibri"/>
              </a:rPr>
              <a:t>d</a:t>
            </a:r>
            <a:r>
              <a:rPr dirty="0" sz="2000" spc="-50" b="1">
                <a:latin typeface="Calibri"/>
                <a:cs typeface="Calibri"/>
              </a:rPr>
              <a:t>o</a:t>
            </a:r>
            <a:r>
              <a:rPr dirty="0" sz="2000" spc="-175" b="1">
                <a:latin typeface="Calibri"/>
                <a:cs typeface="Calibri"/>
              </a:rPr>
              <a:t>w</a:t>
            </a:r>
            <a:r>
              <a:rPr dirty="0" sz="2000" spc="-150" b="1">
                <a:latin typeface="Calibri"/>
                <a:cs typeface="Calibri"/>
              </a:rPr>
              <a:t>y</a:t>
            </a:r>
            <a:r>
              <a:rPr dirty="0" sz="2000" spc="20" b="1">
                <a:latin typeface="Calibri"/>
                <a:cs typeface="Calibri"/>
              </a:rPr>
              <a:t>ch.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275"/>
              </a:spcBef>
            </a:pPr>
            <a:r>
              <a:rPr dirty="0" sz="1800" b="1">
                <a:solidFill>
                  <a:srgbClr val="9D032A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280" y="3324097"/>
            <a:ext cx="8971407" cy="2141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8318" y="1045209"/>
            <a:ext cx="5394960" cy="1937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65430" indent="-252729">
              <a:lnSpc>
                <a:spcPct val="100000"/>
              </a:lnSpc>
              <a:buFont typeface="Franklin Gothic Medium"/>
              <a:buAutoNum type="arabicPeriod"/>
              <a:tabLst>
                <a:tab pos="266065" algn="l"/>
              </a:tabLst>
            </a:pPr>
            <a:r>
              <a:rPr dirty="0" sz="1800" spc="-15">
                <a:latin typeface="Franklin Gothic Medium"/>
                <a:cs typeface="Franklin Gothic Medium"/>
              </a:rPr>
              <a:t>S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7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wd</a:t>
            </a:r>
            <a:r>
              <a:rPr dirty="0" sz="1800" spc="-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ić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t</a:t>
            </a:r>
            <a:r>
              <a:rPr dirty="0" sz="1800">
                <a:latin typeface="Franklin Gothic Medium"/>
                <a:cs typeface="Franklin Gothic Medium"/>
              </a:rPr>
              <a:t>oż</a:t>
            </a:r>
            <a:r>
              <a:rPr dirty="0" sz="1800" spc="5">
                <a:latin typeface="Franklin Gothic Medium"/>
                <a:cs typeface="Franklin Gothic Medium"/>
              </a:rPr>
              <a:t>s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mość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20">
                <a:latin typeface="Franklin Gothic Medium"/>
                <a:cs typeface="Franklin Gothic Medium"/>
              </a:rPr>
              <a:t>e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moc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 marL="259079" indent="-246379">
              <a:lnSpc>
                <a:spcPct val="100000"/>
              </a:lnSpc>
              <a:spcBef>
                <a:spcPts val="45"/>
              </a:spcBef>
              <a:buFont typeface="Franklin Gothic Medium"/>
              <a:buAutoNum type="arabicPeriod"/>
              <a:tabLst>
                <a:tab pos="259715" algn="l"/>
              </a:tabLst>
            </a:pPr>
            <a:r>
              <a:rPr dirty="0" sz="1800" spc="-10">
                <a:latin typeface="Franklin Gothic Medium"/>
                <a:cs typeface="Franklin Gothic Medium"/>
              </a:rPr>
              <a:t>Sp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d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ić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5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pe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nomoc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ic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a.</a:t>
            </a:r>
            <a:endParaRPr sz="1800">
              <a:latin typeface="Franklin Gothic Medium"/>
              <a:cs typeface="Franklin Gothic Medium"/>
            </a:endParaRPr>
          </a:p>
          <a:p>
            <a:pPr marL="259079" indent="-246379">
              <a:lnSpc>
                <a:spcPct val="100000"/>
              </a:lnSpc>
              <a:buFont typeface="Franklin Gothic Medium"/>
              <a:buAutoNum type="arabicPeriod"/>
              <a:tabLst>
                <a:tab pos="259715" algn="l"/>
              </a:tabLst>
            </a:pPr>
            <a:r>
              <a:rPr dirty="0" sz="1800" spc="-10">
                <a:latin typeface="Franklin Gothic Medium"/>
                <a:cs typeface="Franklin Gothic Medium"/>
              </a:rPr>
              <a:t>Sp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d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ć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oso</a:t>
            </a:r>
            <a:r>
              <a:rPr dirty="0" sz="1800">
                <a:latin typeface="Franklin Gothic Medium"/>
                <a:cs typeface="Franklin Gothic Medium"/>
              </a:rPr>
              <a:t>b</a:t>
            </a:r>
            <a:r>
              <a:rPr dirty="0" sz="1800" spc="-5">
                <a:latin typeface="Franklin Gothic Medium"/>
                <a:cs typeface="Franklin Gothic Medium"/>
              </a:rPr>
              <a:t>a,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któ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ud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pe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nomoc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ic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endParaRPr sz="1800">
              <a:latin typeface="Franklin Gothic Medium"/>
              <a:cs typeface="Franklin Gothic Medium"/>
            </a:endParaRPr>
          </a:p>
          <a:p>
            <a:pPr lvl="1" marL="411480" indent="-114300">
              <a:lnSpc>
                <a:spcPct val="100000"/>
              </a:lnSpc>
              <a:buFont typeface="Franklin Gothic Medium"/>
              <a:buChar char="-"/>
              <a:tabLst>
                <a:tab pos="412115" algn="l"/>
              </a:tabLst>
            </a:pP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20">
                <a:latin typeface="Franklin Gothic Medium"/>
                <a:cs typeface="Franklin Gothic Medium"/>
              </a:rPr>
              <a:t>ęta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spisie;</a:t>
            </a:r>
            <a:endParaRPr sz="1800">
              <a:latin typeface="Franklin Gothic Medium"/>
              <a:cs typeface="Franklin Gothic Medium"/>
            </a:endParaRPr>
          </a:p>
          <a:p>
            <a:pPr lvl="1" marL="411480" indent="-114300">
              <a:lnSpc>
                <a:spcPct val="100000"/>
              </a:lnSpc>
              <a:buFont typeface="Franklin Gothic Medium"/>
              <a:buChar char="-"/>
              <a:tabLst>
                <a:tab pos="412115" algn="l"/>
              </a:tabLst>
            </a:pP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eśni</a:t>
            </a:r>
            <a:r>
              <a:rPr dirty="0" sz="1800" spc="-15">
                <a:latin typeface="Franklin Gothic Medium"/>
                <a:cs typeface="Franklin Gothic Medium"/>
              </a:rPr>
              <a:t>e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oso</a:t>
            </a:r>
            <a:r>
              <a:rPr dirty="0" sz="1800">
                <a:latin typeface="Franklin Gothic Medium"/>
                <a:cs typeface="Franklin Gothic Medium"/>
              </a:rPr>
              <a:t>b</a:t>
            </a:r>
            <a:r>
              <a:rPr dirty="0" sz="1800" spc="-5">
                <a:latin typeface="Franklin Gothic Medium"/>
                <a:cs typeface="Franklin Gothic Medium"/>
              </a:rPr>
              <a:t>iście;</a:t>
            </a:r>
            <a:endParaRPr sz="1800">
              <a:latin typeface="Franklin Gothic Medium"/>
              <a:cs typeface="Franklin Gothic Medium"/>
            </a:endParaRPr>
          </a:p>
          <a:p>
            <a:pPr lvl="1" marL="411480" indent="-114300">
              <a:lnSpc>
                <a:spcPct val="100000"/>
              </a:lnSpc>
              <a:buFont typeface="Franklin Gothic Medium"/>
              <a:buChar char="-"/>
              <a:tabLst>
                <a:tab pos="412115" algn="l"/>
              </a:tabLst>
            </a:pPr>
            <a:r>
              <a:rPr dirty="0" sz="1800" spc="5">
                <a:latin typeface="Franklin Gothic Medium"/>
                <a:cs typeface="Franklin Gothic Medium"/>
              </a:rPr>
              <a:t>cz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pe</a:t>
            </a:r>
            <a:r>
              <a:rPr dirty="0" sz="1800" spc="-25">
                <a:latin typeface="Franklin Gothic Medium"/>
                <a:cs typeface="Franklin Gothic Medium"/>
              </a:rPr>
              <a:t>ł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moc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ic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70">
                <a:latin typeface="Franklin Gothic Medium"/>
                <a:cs typeface="Franklin Gothic Medium"/>
              </a:rPr>
              <a:t>y</a:t>
            </a:r>
            <a:r>
              <a:rPr dirty="0" sz="1800" spc="-25">
                <a:latin typeface="Franklin Gothic Medium"/>
                <a:cs typeface="Franklin Gothic Medium"/>
              </a:rPr>
              <a:t>gasło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e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5">
                <a:latin typeface="Franklin Gothic Medium"/>
                <a:cs typeface="Franklin Gothic Medium"/>
              </a:rPr>
              <a:t>cz</a:t>
            </a:r>
            <a:r>
              <a:rPr dirty="0" sz="1800" spc="-25">
                <a:latin typeface="Franklin Gothic Medium"/>
                <a:cs typeface="Franklin Gothic Medium"/>
              </a:rPr>
              <a:t>y</a:t>
            </a:r>
            <a:r>
              <a:rPr dirty="0" sz="1800" spc="-7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y;</a:t>
            </a:r>
            <a:endParaRPr sz="1800">
              <a:latin typeface="Franklin Gothic Medium"/>
              <a:cs typeface="Franklin Gothic Medium"/>
            </a:endParaRPr>
          </a:p>
          <a:p>
            <a:pPr lvl="1" marL="411480" indent="-114300">
              <a:lnSpc>
                <a:spcPct val="100000"/>
              </a:lnSpc>
              <a:buFont typeface="Franklin Gothic Medium"/>
              <a:buChar char="-"/>
              <a:tabLst>
                <a:tab pos="412115" algn="l"/>
              </a:tabLst>
            </a:pP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pe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nomoc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ic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osta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cofn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ę</a:t>
            </a:r>
            <a:r>
              <a:rPr dirty="0" sz="1800" spc="-55">
                <a:latin typeface="Franklin Gothic Medium"/>
                <a:cs typeface="Franklin Gothic Medium"/>
              </a:rPr>
              <a:t>t</a:t>
            </a:r>
            <a:r>
              <a:rPr dirty="0" sz="1800" spc="5">
                <a:latin typeface="Franklin Gothic Medium"/>
                <a:cs typeface="Franklin Gothic Medium"/>
              </a:rPr>
              <a:t>e.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038" y="5486095"/>
            <a:ext cx="7699375" cy="1108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9079" indent="-246379">
              <a:lnSpc>
                <a:spcPct val="100000"/>
              </a:lnSpc>
              <a:buAutoNum type="arabicPeriod"/>
              <a:tabLst>
                <a:tab pos="259715" algn="l"/>
              </a:tabLst>
            </a:pPr>
            <a:r>
              <a:rPr dirty="0" sz="1800" spc="-15">
                <a:latin typeface="Franklin Gothic Medium"/>
                <a:cs typeface="Franklin Gothic Medium"/>
              </a:rPr>
              <a:t>Od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ać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f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5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pe</a:t>
            </a:r>
            <a:r>
              <a:rPr dirty="0" sz="1800" spc="-25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nomoc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445" b="1" u="sng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125" b="1" u="sng">
                <a:solidFill>
                  <a:srgbClr val="9D032A"/>
                </a:solidFill>
                <a:latin typeface="Calibri"/>
                <a:cs typeface="Calibri"/>
              </a:rPr>
              <a:t>ś</a:t>
            </a:r>
            <a:r>
              <a:rPr dirty="0" sz="1800" spc="95" b="1" u="sng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-35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25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35" b="1" u="sng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-15" b="1" u="sng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1800" spc="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40" b="1" u="sng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70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-25" b="1" u="sng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800" spc="-45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3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5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-10" b="1" u="sng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75" b="1" u="sng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-80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  <a:p>
            <a:pPr marL="242570">
              <a:lnSpc>
                <a:spcPct val="100000"/>
              </a:lnSpc>
            </a:pPr>
            <a:r>
              <a:rPr dirty="0" sz="1800" spc="-450" b="1" u="sng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3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-65" b="1" u="sng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5" b="1" u="sng">
                <a:solidFill>
                  <a:srgbClr val="9D032A"/>
                </a:solidFill>
                <a:latin typeface="Calibri"/>
                <a:cs typeface="Calibri"/>
              </a:rPr>
              <a:t>nomoc</a:t>
            </a:r>
            <a:r>
              <a:rPr dirty="0" sz="1800" spc="-5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5" b="1" u="sng">
                <a:solidFill>
                  <a:srgbClr val="9D032A"/>
                </a:solidFill>
                <a:latin typeface="Calibri"/>
                <a:cs typeface="Calibri"/>
              </a:rPr>
              <a:t>ic</a:t>
            </a:r>
            <a:r>
              <a:rPr dirty="0" sz="1800" spc="-15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-17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6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35" b="1" u="sng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259079" indent="-246379">
              <a:lnSpc>
                <a:spcPct val="100000"/>
              </a:lnSpc>
              <a:buFont typeface="Franklin Gothic Medium"/>
              <a:buAutoNum type="arabicPeriod" startAt="5"/>
              <a:tabLst>
                <a:tab pos="259715" algn="l"/>
              </a:tabLst>
            </a:pPr>
            <a:r>
              <a:rPr dirty="0" sz="1800" spc="-95">
                <a:latin typeface="Franklin Gothic Medium"/>
                <a:cs typeface="Franklin Gothic Medium"/>
              </a:rPr>
              <a:t>A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pe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nomoc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ic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ł</a:t>
            </a:r>
            <a:r>
              <a:rPr dirty="0" sz="1800" spc="-15">
                <a:latin typeface="Franklin Gothic Medium"/>
                <a:cs typeface="Franklin Gothic Medium"/>
              </a:rPr>
              <a:t>ączyć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spisu.</a:t>
            </a:r>
            <a:endParaRPr sz="1800">
              <a:latin typeface="Franklin Gothic Medium"/>
              <a:cs typeface="Franklin Gothic Medium"/>
            </a:endParaRPr>
          </a:p>
          <a:p>
            <a:pPr marL="259079" indent="-246379">
              <a:lnSpc>
                <a:spcPct val="100000"/>
              </a:lnSpc>
              <a:buAutoNum type="arabicPeriod" startAt="5"/>
              <a:tabLst>
                <a:tab pos="259715" algn="l"/>
              </a:tabLst>
            </a:pPr>
            <a:r>
              <a:rPr dirty="0" sz="1800" spc="-105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yd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ć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pe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nomoc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105">
                <a:latin typeface="Franklin Gothic Medium"/>
                <a:cs typeface="Franklin Gothic Medium"/>
              </a:rPr>
              <a:t>k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45">
                <a:latin typeface="Franklin Gothic Medium"/>
                <a:cs typeface="Franklin Gothic Medium"/>
              </a:rPr>
              <a:t>wi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20">
                <a:latin typeface="Franklin Gothic Medium"/>
                <a:cs typeface="Franklin Gothic Medium"/>
              </a:rPr>
              <a:t>tę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12179" y="1455800"/>
            <a:ext cx="2886582" cy="17571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028431" y="5517260"/>
            <a:ext cx="648335" cy="1080135"/>
          </a:xfrm>
          <a:custGeom>
            <a:avLst/>
            <a:gdLst/>
            <a:ahLst/>
            <a:cxnLst/>
            <a:rect l="l" t="t" r="r" b="b"/>
            <a:pathLst>
              <a:path w="648334" h="1080134">
                <a:moveTo>
                  <a:pt x="648081" y="378256"/>
                </a:moveTo>
                <a:lnTo>
                  <a:pt x="0" y="378256"/>
                </a:lnTo>
                <a:lnTo>
                  <a:pt x="0" y="1080096"/>
                </a:lnTo>
                <a:lnTo>
                  <a:pt x="648081" y="1080096"/>
                </a:lnTo>
                <a:lnTo>
                  <a:pt x="648081" y="378256"/>
                </a:lnTo>
                <a:close/>
              </a:path>
              <a:path w="648334" h="1080134">
                <a:moveTo>
                  <a:pt x="405002" y="161988"/>
                </a:moveTo>
                <a:lnTo>
                  <a:pt x="242950" y="161988"/>
                </a:lnTo>
                <a:lnTo>
                  <a:pt x="242950" y="378256"/>
                </a:lnTo>
                <a:lnTo>
                  <a:pt x="405002" y="378256"/>
                </a:lnTo>
                <a:lnTo>
                  <a:pt x="405002" y="161988"/>
                </a:lnTo>
                <a:close/>
              </a:path>
              <a:path w="648334" h="1080134">
                <a:moveTo>
                  <a:pt x="323976" y="0"/>
                </a:moveTo>
                <a:lnTo>
                  <a:pt x="161925" y="161988"/>
                </a:lnTo>
                <a:lnTo>
                  <a:pt x="486028" y="161988"/>
                </a:lnTo>
                <a:lnTo>
                  <a:pt x="323976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028431" y="5517260"/>
            <a:ext cx="648335" cy="1080135"/>
          </a:xfrm>
          <a:custGeom>
            <a:avLst/>
            <a:gdLst/>
            <a:ahLst/>
            <a:cxnLst/>
            <a:rect l="l" t="t" r="r" b="b"/>
            <a:pathLst>
              <a:path w="648334" h="1080134">
                <a:moveTo>
                  <a:pt x="323976" y="0"/>
                </a:moveTo>
                <a:lnTo>
                  <a:pt x="486028" y="161988"/>
                </a:lnTo>
                <a:lnTo>
                  <a:pt x="405002" y="161988"/>
                </a:lnTo>
                <a:lnTo>
                  <a:pt x="405002" y="378256"/>
                </a:lnTo>
                <a:lnTo>
                  <a:pt x="648081" y="378256"/>
                </a:lnTo>
                <a:lnTo>
                  <a:pt x="648081" y="1080096"/>
                </a:lnTo>
                <a:lnTo>
                  <a:pt x="0" y="1080096"/>
                </a:lnTo>
                <a:lnTo>
                  <a:pt x="0" y="378256"/>
                </a:lnTo>
                <a:lnTo>
                  <a:pt x="242950" y="378256"/>
                </a:lnTo>
                <a:lnTo>
                  <a:pt x="242950" y="161988"/>
                </a:lnTo>
                <a:lnTo>
                  <a:pt x="161925" y="161988"/>
                </a:lnTo>
                <a:lnTo>
                  <a:pt x="323976" y="0"/>
                </a:lnTo>
                <a:close/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164198" y="6006795"/>
            <a:ext cx="360680" cy="481965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 indent="38100">
              <a:lnSpc>
                <a:spcPts val="1310"/>
              </a:lnSpc>
            </a:pPr>
            <a:r>
              <a:rPr dirty="0" sz="1200" spc="10" b="1">
                <a:latin typeface="Calibri"/>
                <a:cs typeface="Calibri"/>
              </a:rPr>
              <a:t>W</a:t>
            </a:r>
            <a:r>
              <a:rPr dirty="0" sz="1200" spc="5" b="1">
                <a:latin typeface="Calibri"/>
                <a:cs typeface="Calibri"/>
              </a:rPr>
              <a:t>p</a:t>
            </a:r>
            <a:r>
              <a:rPr dirty="0" sz="1200" spc="10" b="1">
                <a:latin typeface="Calibri"/>
                <a:cs typeface="Calibri"/>
              </a:rPr>
              <a:t>i</a:t>
            </a:r>
            <a:r>
              <a:rPr dirty="0" sz="1200" spc="5" b="1">
                <a:latin typeface="Calibri"/>
                <a:cs typeface="Calibri"/>
              </a:rPr>
              <a:t>s</a:t>
            </a:r>
            <a:r>
              <a:rPr dirty="0" sz="1200" b="1">
                <a:latin typeface="Calibri"/>
                <a:cs typeface="Calibri"/>
              </a:rPr>
              <a:t>y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15" b="1">
                <a:latin typeface="Calibri"/>
                <a:cs typeface="Calibri"/>
              </a:rPr>
              <a:t>k</a:t>
            </a:r>
            <a:r>
              <a:rPr dirty="0" sz="1200" spc="10" b="1">
                <a:latin typeface="Calibri"/>
                <a:cs typeface="Calibri"/>
              </a:rPr>
              <a:t>o</a:t>
            </a:r>
            <a:r>
              <a:rPr dirty="0" sz="1200" spc="5" b="1">
                <a:latin typeface="Calibri"/>
                <a:cs typeface="Calibri"/>
              </a:rPr>
              <a:t>m</a:t>
            </a:r>
            <a:r>
              <a:rPr dirty="0" sz="1200" spc="-5" b="1">
                <a:latin typeface="Calibri"/>
                <a:cs typeface="Calibri"/>
              </a:rPr>
              <a:t>i</a:t>
            </a:r>
            <a:r>
              <a:rPr dirty="0" sz="1200" spc="5" b="1">
                <a:latin typeface="Calibri"/>
                <a:cs typeface="Calibri"/>
              </a:rPr>
              <a:t>s</a:t>
            </a:r>
            <a:r>
              <a:rPr dirty="0" sz="1200" b="1">
                <a:latin typeface="Calibri"/>
                <a:cs typeface="Calibri"/>
              </a:rPr>
              <a:t>ji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2782" rIns="0" bIns="0" rtlCol="0" vert="horz">
            <a:spAutoFit/>
          </a:bodyPr>
          <a:lstStyle/>
          <a:p>
            <a:pPr marL="1094740">
              <a:lnSpc>
                <a:spcPct val="100000"/>
              </a:lnSpc>
            </a:pPr>
            <a:r>
              <a:rPr dirty="0" sz="2000" spc="5" b="1">
                <a:latin typeface="Arial Black"/>
                <a:cs typeface="Arial Black"/>
              </a:rPr>
              <a:t>G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OS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WANIE</a:t>
            </a:r>
            <a:r>
              <a:rPr dirty="0" sz="2000" spc="-4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PRZ</a:t>
            </a:r>
            <a:r>
              <a:rPr dirty="0" sz="2000" spc="5" b="1">
                <a:latin typeface="Arial Black"/>
                <a:cs typeface="Arial Black"/>
              </a:rPr>
              <a:t>E</a:t>
            </a:r>
            <a:r>
              <a:rPr dirty="0" sz="2000" b="1">
                <a:latin typeface="Arial Black"/>
                <a:cs typeface="Arial Black"/>
              </a:rPr>
              <a:t>Z</a:t>
            </a:r>
            <a:r>
              <a:rPr dirty="0" sz="2000" spc="-3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PE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N</a:t>
            </a:r>
            <a:r>
              <a:rPr dirty="0" sz="2000" spc="-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MOCNI</a:t>
            </a:r>
            <a:r>
              <a:rPr dirty="0" sz="2000" spc="-15" b="1">
                <a:latin typeface="Arial Black"/>
                <a:cs typeface="Arial Black"/>
              </a:rPr>
              <a:t>K</a:t>
            </a:r>
            <a:r>
              <a:rPr dirty="0" sz="2000" spc="5" b="1">
                <a:latin typeface="Arial Black"/>
                <a:cs typeface="Arial Black"/>
              </a:rPr>
              <a:t>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30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612" y="4365068"/>
            <a:ext cx="8711319" cy="23273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3999" cy="15688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7027" y="1309370"/>
            <a:ext cx="8971280" cy="2058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400" spc="5">
                <a:latin typeface="Franklin Gothic Medium"/>
                <a:cs typeface="Franklin Gothic Medium"/>
              </a:rPr>
              <a:t>§</a:t>
            </a:r>
            <a:r>
              <a:rPr dirty="0" sz="1400">
                <a:latin typeface="Franklin Gothic Medium"/>
                <a:cs typeface="Franklin Gothic Medium"/>
              </a:rPr>
              <a:t>12</a:t>
            </a:r>
            <a:r>
              <a:rPr dirty="0" sz="1400" spc="5">
                <a:latin typeface="Franklin Gothic Medium"/>
                <a:cs typeface="Franklin Gothic Medium"/>
              </a:rPr>
              <a:t>.</a:t>
            </a:r>
            <a:r>
              <a:rPr dirty="0" sz="1400" spc="-65">
                <a:latin typeface="Franklin Gothic Medium"/>
                <a:cs typeface="Franklin Gothic Medium"/>
              </a:rPr>
              <a:t>R</a:t>
            </a:r>
            <a:r>
              <a:rPr dirty="0" sz="1400" spc="-25">
                <a:latin typeface="Franklin Gothic Medium"/>
                <a:cs typeface="Franklin Gothic Medium"/>
              </a:rPr>
              <a:t>o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 spc="-15">
                <a:latin typeface="Franklin Gothic Medium"/>
                <a:cs typeface="Franklin Gothic Medium"/>
              </a:rPr>
              <a:t>p</a:t>
            </a:r>
            <a:r>
              <a:rPr dirty="0" sz="1400" spc="-25">
                <a:latin typeface="Franklin Gothic Medium"/>
                <a:cs typeface="Franklin Gothic Medium"/>
              </a:rPr>
              <a:t>o</a:t>
            </a:r>
            <a:r>
              <a:rPr dirty="0" sz="1400" spc="-5">
                <a:latin typeface="Franklin Gothic Medium"/>
                <a:cs typeface="Franklin Gothic Medium"/>
              </a:rPr>
              <a:t>r</a:t>
            </a:r>
            <a:r>
              <a:rPr dirty="0" sz="1400" spc="-5">
                <a:latin typeface="Franklin Gothic Medium"/>
                <a:cs typeface="Franklin Gothic Medium"/>
              </a:rPr>
              <a:t>z</a:t>
            </a:r>
            <a:r>
              <a:rPr dirty="0" sz="1400" spc="-10">
                <a:latin typeface="Franklin Gothic Medium"/>
                <a:cs typeface="Franklin Gothic Medium"/>
              </a:rPr>
              <a:t>ą</a:t>
            </a:r>
            <a:r>
              <a:rPr dirty="0" sz="1400" spc="-25">
                <a:latin typeface="Franklin Gothic Medium"/>
                <a:cs typeface="Franklin Gothic Medium"/>
              </a:rPr>
              <a:t>d</a:t>
            </a:r>
            <a:r>
              <a:rPr dirty="0" sz="1400" spc="-5">
                <a:latin typeface="Franklin Gothic Medium"/>
                <a:cs typeface="Franklin Gothic Medium"/>
              </a:rPr>
              <a:t>z</a:t>
            </a:r>
            <a:r>
              <a:rPr dirty="0" sz="1400">
                <a:latin typeface="Franklin Gothic Medium"/>
                <a:cs typeface="Franklin Gothic Medium"/>
              </a:rPr>
              <a:t>e</a:t>
            </a:r>
            <a:r>
              <a:rPr dirty="0" sz="1400" spc="-5">
                <a:latin typeface="Franklin Gothic Medium"/>
                <a:cs typeface="Franklin Gothic Medium"/>
              </a:rPr>
              <a:t>n</a:t>
            </a:r>
            <a:r>
              <a:rPr dirty="0" sz="1400" spc="-15">
                <a:latin typeface="Franklin Gothic Medium"/>
                <a:cs typeface="Franklin Gothic Medium"/>
              </a:rPr>
              <a:t>ie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60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M</a:t>
            </a:r>
            <a:r>
              <a:rPr dirty="0" sz="1400" spc="-15">
                <a:latin typeface="Franklin Gothic Medium"/>
                <a:cs typeface="Franklin Gothic Medium"/>
              </a:rPr>
              <a:t>S</a:t>
            </a:r>
            <a:r>
              <a:rPr dirty="0" sz="1400" spc="-90">
                <a:latin typeface="Franklin Gothic Medium"/>
                <a:cs typeface="Franklin Gothic Medium"/>
              </a:rPr>
              <a:t>W</a:t>
            </a:r>
            <a:r>
              <a:rPr dirty="0" sz="1400" spc="-40">
                <a:latin typeface="Franklin Gothic Medium"/>
                <a:cs typeface="Franklin Gothic Medium"/>
              </a:rPr>
              <a:t>i</a:t>
            </a:r>
            <a:r>
              <a:rPr dirty="0" sz="1400" spc="-95">
                <a:latin typeface="Franklin Gothic Medium"/>
                <a:cs typeface="Franklin Gothic Medium"/>
              </a:rPr>
              <a:t>A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60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60">
                <a:latin typeface="Franklin Gothic Medium"/>
                <a:cs typeface="Franklin Gothic Medium"/>
              </a:rPr>
              <a:t> </a:t>
            </a:r>
            <a:r>
              <a:rPr dirty="0" sz="1400">
                <a:latin typeface="Franklin Gothic Medium"/>
                <a:cs typeface="Franklin Gothic Medium"/>
              </a:rPr>
              <a:t>d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20">
                <a:latin typeface="Franklin Gothic Medium"/>
                <a:cs typeface="Franklin Gothic Medium"/>
              </a:rPr>
              <a:t>i</a:t>
            </a:r>
            <a:r>
              <a:rPr dirty="0" sz="1400" spc="-25">
                <a:latin typeface="Franklin Gothic Medium"/>
                <a:cs typeface="Franklin Gothic Medium"/>
              </a:rPr>
              <a:t>a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45">
                <a:latin typeface="Franklin Gothic Medium"/>
                <a:cs typeface="Franklin Gothic Medium"/>
              </a:rPr>
              <a:t> </a:t>
            </a:r>
            <a:r>
              <a:rPr dirty="0" sz="1400">
                <a:latin typeface="Franklin Gothic Medium"/>
                <a:cs typeface="Franklin Gothic Medium"/>
              </a:rPr>
              <a:t>28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60">
                <a:latin typeface="Franklin Gothic Medium"/>
                <a:cs typeface="Franklin Gothic Medium"/>
              </a:rPr>
              <a:t> </a:t>
            </a:r>
            <a:r>
              <a:rPr dirty="0" sz="1400" spc="-15">
                <a:latin typeface="Franklin Gothic Medium"/>
                <a:cs typeface="Franklin Gothic Medium"/>
              </a:rPr>
              <a:t>lipca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50">
                <a:latin typeface="Franklin Gothic Medium"/>
                <a:cs typeface="Franklin Gothic Medium"/>
              </a:rPr>
              <a:t> </a:t>
            </a:r>
            <a:r>
              <a:rPr dirty="0" sz="1400" spc="-10">
                <a:latin typeface="Franklin Gothic Medium"/>
                <a:cs typeface="Franklin Gothic Medium"/>
              </a:rPr>
              <a:t>2</a:t>
            </a:r>
            <a:r>
              <a:rPr dirty="0" sz="1400" spc="-45">
                <a:latin typeface="Franklin Gothic Medium"/>
                <a:cs typeface="Franklin Gothic Medium"/>
              </a:rPr>
              <a:t>0</a:t>
            </a:r>
            <a:r>
              <a:rPr dirty="0" sz="1400" spc="-35">
                <a:latin typeface="Franklin Gothic Medium"/>
                <a:cs typeface="Franklin Gothic Medium"/>
              </a:rPr>
              <a:t>1</a:t>
            </a:r>
            <a:r>
              <a:rPr dirty="0" sz="1400">
                <a:latin typeface="Franklin Gothic Medium"/>
                <a:cs typeface="Franklin Gothic Medium"/>
              </a:rPr>
              <a:t>1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60">
                <a:latin typeface="Franklin Gothic Medium"/>
                <a:cs typeface="Franklin Gothic Medium"/>
              </a:rPr>
              <a:t> </a:t>
            </a:r>
            <a:r>
              <a:rPr dirty="0" sz="1400" spc="-75">
                <a:latin typeface="Franklin Gothic Medium"/>
                <a:cs typeface="Franklin Gothic Medium"/>
              </a:rPr>
              <a:t>r</a:t>
            </a:r>
            <a:r>
              <a:rPr dirty="0" sz="1400" spc="10">
                <a:latin typeface="Franklin Gothic Medium"/>
                <a:cs typeface="Franklin Gothic Medium"/>
              </a:rPr>
              <a:t>.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55">
                <a:latin typeface="Franklin Gothic Medium"/>
                <a:cs typeface="Franklin Gothic Medium"/>
              </a:rPr>
              <a:t> </a:t>
            </a:r>
            <a:r>
              <a:rPr dirty="0" sz="1400" spc="-45">
                <a:latin typeface="Franklin Gothic Medium"/>
                <a:cs typeface="Franklin Gothic Medium"/>
              </a:rPr>
              <a:t>w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65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s</a:t>
            </a:r>
            <a:r>
              <a:rPr dirty="0" sz="1400" spc="-5">
                <a:latin typeface="Franklin Gothic Medium"/>
                <a:cs typeface="Franklin Gothic Medium"/>
              </a:rPr>
              <a:t>p</a:t>
            </a:r>
            <a:r>
              <a:rPr dirty="0" sz="1400" spc="-5">
                <a:latin typeface="Franklin Gothic Medium"/>
                <a:cs typeface="Franklin Gothic Medium"/>
              </a:rPr>
              <a:t>r</a:t>
            </a:r>
            <a:r>
              <a:rPr dirty="0" sz="1400" spc="-50">
                <a:latin typeface="Franklin Gothic Medium"/>
                <a:cs typeface="Franklin Gothic Medium"/>
              </a:rPr>
              <a:t>a</a:t>
            </a:r>
            <a:r>
              <a:rPr dirty="0" sz="1400" spc="-35">
                <a:latin typeface="Franklin Gothic Medium"/>
                <a:cs typeface="Franklin Gothic Medium"/>
              </a:rPr>
              <a:t>wi</a:t>
            </a:r>
            <a:r>
              <a:rPr dirty="0" sz="1400" spc="-5">
                <a:latin typeface="Franklin Gothic Medium"/>
                <a:cs typeface="Franklin Gothic Medium"/>
              </a:rPr>
              <a:t>e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45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s</a:t>
            </a:r>
            <a:r>
              <a:rPr dirty="0" sz="1400" spc="-5">
                <a:latin typeface="Franklin Gothic Medium"/>
                <a:cs typeface="Franklin Gothic Medium"/>
              </a:rPr>
              <a:t>p</a:t>
            </a:r>
            <a:r>
              <a:rPr dirty="0" sz="1400" spc="-25">
                <a:latin typeface="Franklin Gothic Medium"/>
                <a:cs typeface="Franklin Gothic Medium"/>
              </a:rPr>
              <a:t>o</a:t>
            </a:r>
            <a:r>
              <a:rPr dirty="0" sz="1400" spc="-5">
                <a:latin typeface="Franklin Gothic Medium"/>
                <a:cs typeface="Franklin Gothic Medium"/>
              </a:rPr>
              <a:t>r</a:t>
            </a:r>
            <a:r>
              <a:rPr dirty="0" sz="1400" spc="-5">
                <a:latin typeface="Franklin Gothic Medium"/>
                <a:cs typeface="Franklin Gothic Medium"/>
              </a:rPr>
              <a:t>z</a:t>
            </a:r>
            <a:r>
              <a:rPr dirty="0" sz="1400" spc="-10">
                <a:latin typeface="Franklin Gothic Medium"/>
                <a:cs typeface="Franklin Gothic Medium"/>
              </a:rPr>
              <a:t>ą</a:t>
            </a:r>
            <a:r>
              <a:rPr dirty="0" sz="1400" spc="-25">
                <a:latin typeface="Franklin Gothic Medium"/>
                <a:cs typeface="Franklin Gothic Medium"/>
              </a:rPr>
              <a:t>d</a:t>
            </a:r>
            <a:r>
              <a:rPr dirty="0" sz="1400" spc="-5">
                <a:latin typeface="Franklin Gothic Medium"/>
                <a:cs typeface="Franklin Gothic Medium"/>
              </a:rPr>
              <a:t>z</a:t>
            </a:r>
            <a:r>
              <a:rPr dirty="0" sz="1400">
                <a:latin typeface="Franklin Gothic Medium"/>
                <a:cs typeface="Franklin Gothic Medium"/>
              </a:rPr>
              <a:t>e</a:t>
            </a:r>
            <a:r>
              <a:rPr dirty="0" sz="1400" spc="-5">
                <a:latin typeface="Franklin Gothic Medium"/>
                <a:cs typeface="Franklin Gothic Medium"/>
              </a:rPr>
              <a:t>n</a:t>
            </a:r>
            <a:r>
              <a:rPr dirty="0" sz="1400" spc="-20">
                <a:latin typeface="Franklin Gothic Medium"/>
                <a:cs typeface="Franklin Gothic Medium"/>
              </a:rPr>
              <a:t>ia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60">
                <a:latin typeface="Franklin Gothic Medium"/>
                <a:cs typeface="Franklin Gothic Medium"/>
              </a:rPr>
              <a:t> </a:t>
            </a:r>
            <a:r>
              <a:rPr dirty="0" sz="1400" spc="-30">
                <a:latin typeface="Franklin Gothic Medium"/>
                <a:cs typeface="Franklin Gothic Medium"/>
              </a:rPr>
              <a:t>a</a:t>
            </a:r>
            <a:r>
              <a:rPr dirty="0" sz="1400" spc="-40">
                <a:latin typeface="Franklin Gothic Medium"/>
                <a:cs typeface="Franklin Gothic Medium"/>
              </a:rPr>
              <a:t>k</a:t>
            </a:r>
            <a:r>
              <a:rPr dirty="0" sz="1400" spc="-10">
                <a:latin typeface="Franklin Gothic Medium"/>
                <a:cs typeface="Franklin Gothic Medium"/>
              </a:rPr>
              <a:t>tu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55">
                <a:latin typeface="Franklin Gothic Medium"/>
                <a:cs typeface="Franklin Gothic Medium"/>
              </a:rPr>
              <a:t> </a:t>
            </a:r>
            <a:r>
              <a:rPr dirty="0" sz="1400" spc="-15">
                <a:latin typeface="Franklin Gothic Medium"/>
                <a:cs typeface="Franklin Gothic Medium"/>
              </a:rPr>
              <a:t>p</a:t>
            </a:r>
            <a:r>
              <a:rPr dirty="0" sz="1400" spc="-20">
                <a:latin typeface="Franklin Gothic Medium"/>
                <a:cs typeface="Franklin Gothic Medium"/>
              </a:rPr>
              <a:t>ełno</a:t>
            </a:r>
            <a:r>
              <a:rPr dirty="0" sz="1400" spc="-45">
                <a:latin typeface="Franklin Gothic Medium"/>
                <a:cs typeface="Franklin Gothic Medium"/>
              </a:rPr>
              <a:t>m</a:t>
            </a:r>
            <a:r>
              <a:rPr dirty="0" sz="1400" spc="-25">
                <a:latin typeface="Franklin Gothic Medium"/>
                <a:cs typeface="Franklin Gothic Medium"/>
              </a:rPr>
              <a:t>o</a:t>
            </a:r>
            <a:r>
              <a:rPr dirty="0" sz="1400">
                <a:latin typeface="Franklin Gothic Medium"/>
                <a:cs typeface="Franklin Gothic Medium"/>
              </a:rPr>
              <a:t>c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15">
                <a:latin typeface="Franklin Gothic Medium"/>
                <a:cs typeface="Franklin Gothic Medium"/>
              </a:rPr>
              <a:t>ic</a:t>
            </a:r>
            <a:r>
              <a:rPr dirty="0" sz="1400" spc="-35">
                <a:latin typeface="Franklin Gothic Medium"/>
                <a:cs typeface="Franklin Gothic Medium"/>
              </a:rPr>
              <a:t>t</a:t>
            </a:r>
            <a:r>
              <a:rPr dirty="0" sz="1400" spc="-65">
                <a:latin typeface="Franklin Gothic Medium"/>
                <a:cs typeface="Franklin Gothic Medium"/>
              </a:rPr>
              <a:t>w</a:t>
            </a:r>
            <a:r>
              <a:rPr dirty="0" sz="1400" spc="-15">
                <a:latin typeface="Franklin Gothic Medium"/>
                <a:cs typeface="Franklin Gothic Medium"/>
              </a:rPr>
              <a:t>a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50">
                <a:latin typeface="Franklin Gothic Medium"/>
                <a:cs typeface="Franklin Gothic Medium"/>
              </a:rPr>
              <a:t> </a:t>
            </a:r>
            <a:r>
              <a:rPr dirty="0" sz="1400" spc="-20">
                <a:latin typeface="Franklin Gothic Medium"/>
                <a:cs typeface="Franklin Gothic Medium"/>
              </a:rPr>
              <a:t>d</a:t>
            </a:r>
            <a:r>
              <a:rPr dirty="0" sz="1400" spc="-5">
                <a:latin typeface="Franklin Gothic Medium"/>
                <a:cs typeface="Franklin Gothic Medium"/>
              </a:rPr>
              <a:t>o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50">
                <a:latin typeface="Franklin Gothic Medium"/>
                <a:cs typeface="Franklin Gothic Medium"/>
              </a:rPr>
              <a:t> </a:t>
            </a:r>
            <a:r>
              <a:rPr dirty="0" sz="1400" spc="-50">
                <a:latin typeface="Franklin Gothic Medium"/>
                <a:cs typeface="Franklin Gothic Medium"/>
              </a:rPr>
              <a:t>g</a:t>
            </a:r>
            <a:r>
              <a:rPr dirty="0" sz="1400" spc="-10">
                <a:latin typeface="Franklin Gothic Medium"/>
                <a:cs typeface="Franklin Gothic Medium"/>
              </a:rPr>
              <a:t>łos</a:t>
            </a:r>
            <a:r>
              <a:rPr dirty="0" sz="1400" spc="-50">
                <a:latin typeface="Franklin Gothic Medium"/>
                <a:cs typeface="Franklin Gothic Medium"/>
              </a:rPr>
              <a:t>o</a:t>
            </a:r>
            <a:r>
              <a:rPr dirty="0" sz="1400" spc="-65">
                <a:latin typeface="Franklin Gothic Medium"/>
                <a:cs typeface="Franklin Gothic Medium"/>
              </a:rPr>
              <a:t>w</a:t>
            </a:r>
            <a:r>
              <a:rPr dirty="0" sz="1400" spc="-15">
                <a:latin typeface="Franklin Gothic Medium"/>
                <a:cs typeface="Franklin Gothic Medium"/>
              </a:rPr>
              <a:t>ania</a:t>
            </a:r>
            <a:r>
              <a:rPr dirty="0" sz="1400" spc="-10">
                <a:latin typeface="Franklin Gothic Medium"/>
                <a:cs typeface="Franklin Gothic Medium"/>
              </a:rPr>
              <a:t> </a:t>
            </a:r>
            <a:r>
              <a:rPr dirty="0" sz="1400" spc="-45">
                <a:latin typeface="Franklin Gothic Medium"/>
                <a:cs typeface="Franklin Gothic Medium"/>
              </a:rPr>
              <a:t>w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170">
                <a:latin typeface="Franklin Gothic Medium"/>
                <a:cs typeface="Franklin Gothic Medium"/>
              </a:rPr>
              <a:t> </a:t>
            </a:r>
            <a:r>
              <a:rPr dirty="0" sz="1400" spc="-55">
                <a:latin typeface="Franklin Gothic Medium"/>
                <a:cs typeface="Franklin Gothic Medium"/>
              </a:rPr>
              <a:t>w</a:t>
            </a:r>
            <a:r>
              <a:rPr dirty="0" sz="1400" spc="-50">
                <a:latin typeface="Franklin Gothic Medium"/>
                <a:cs typeface="Franklin Gothic Medium"/>
              </a:rPr>
              <a:t>y</a:t>
            </a:r>
            <a:r>
              <a:rPr dirty="0" sz="1400" spc="-15">
                <a:latin typeface="Franklin Gothic Medium"/>
                <a:cs typeface="Franklin Gothic Medium"/>
              </a:rPr>
              <a:t>b</a:t>
            </a:r>
            <a:r>
              <a:rPr dirty="0" sz="1400" spc="-10">
                <a:latin typeface="Franklin Gothic Medium"/>
                <a:cs typeface="Franklin Gothic Medium"/>
              </a:rPr>
              <a:t>o</a:t>
            </a:r>
            <a:r>
              <a:rPr dirty="0" sz="1400" spc="-15">
                <a:latin typeface="Franklin Gothic Medium"/>
                <a:cs typeface="Franklin Gothic Medium"/>
              </a:rPr>
              <a:t>r</a:t>
            </a:r>
            <a:r>
              <a:rPr dirty="0" sz="1400" spc="-10">
                <a:latin typeface="Franklin Gothic Medium"/>
                <a:cs typeface="Franklin Gothic Medium"/>
              </a:rPr>
              <a:t>a</a:t>
            </a:r>
            <a:r>
              <a:rPr dirty="0" sz="1400" spc="-20">
                <a:latin typeface="Franklin Gothic Medium"/>
                <a:cs typeface="Franklin Gothic Medium"/>
              </a:rPr>
              <a:t>c</a:t>
            </a:r>
            <a:r>
              <a:rPr dirty="0" sz="1400" spc="-10">
                <a:latin typeface="Franklin Gothic Medium"/>
                <a:cs typeface="Franklin Gothic Medium"/>
              </a:rPr>
              <a:t>h</a:t>
            </a:r>
            <a:r>
              <a:rPr dirty="0" sz="1400" spc="10">
                <a:latin typeface="Franklin Gothic Medium"/>
                <a:cs typeface="Franklin Gothic Medium"/>
              </a:rPr>
              <a:t>: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175">
                <a:latin typeface="Franklin Gothic Medium"/>
                <a:cs typeface="Franklin Gothic Medium"/>
              </a:rPr>
              <a:t> </a:t>
            </a:r>
            <a:r>
              <a:rPr dirty="0" sz="1400" spc="-5">
                <a:latin typeface="Franklin Gothic Medium"/>
                <a:cs typeface="Franklin Gothic Medium"/>
              </a:rPr>
              <a:t>(</a:t>
            </a:r>
            <a:r>
              <a:rPr dirty="0" sz="1400">
                <a:latin typeface="Franklin Gothic Medium"/>
                <a:cs typeface="Franklin Gothic Medium"/>
              </a:rPr>
              <a:t>…</a:t>
            </a:r>
            <a:r>
              <a:rPr dirty="0" sz="1400">
                <a:latin typeface="Franklin Gothic Medium"/>
                <a:cs typeface="Franklin Gothic Medium"/>
              </a:rPr>
              <a:t>)</a:t>
            </a:r>
            <a:r>
              <a:rPr dirty="0" sz="1400" spc="5">
                <a:latin typeface="Franklin Gothic Medium"/>
                <a:cs typeface="Franklin Gothic Medium"/>
              </a:rPr>
              <a:t>,</a:t>
            </a:r>
            <a:r>
              <a:rPr dirty="0" sz="1400" spc="175">
                <a:latin typeface="Franklin Gothic Medium"/>
                <a:cs typeface="Franklin Gothic Medium"/>
              </a:rPr>
              <a:t> </a:t>
            </a:r>
            <a:r>
              <a:rPr dirty="0" sz="1400" spc="-5">
                <a:latin typeface="Franklin Gothic Medium"/>
                <a:cs typeface="Franklin Gothic Medium"/>
              </a:rPr>
              <a:t>(D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 spc="5">
                <a:latin typeface="Franklin Gothic Medium"/>
                <a:cs typeface="Franklin Gothic Medium"/>
              </a:rPr>
              <a:t>.</a:t>
            </a:r>
            <a:r>
              <a:rPr dirty="0" sz="1400">
                <a:latin typeface="Franklin Gothic Medium"/>
                <a:cs typeface="Franklin Gothic Medium"/>
              </a:rPr>
              <a:t>U</a:t>
            </a:r>
            <a:r>
              <a:rPr dirty="0" sz="1400" spc="10">
                <a:latin typeface="Franklin Gothic Medium"/>
                <a:cs typeface="Franklin Gothic Medium"/>
              </a:rPr>
              <a:t>.</a:t>
            </a:r>
            <a:r>
              <a:rPr dirty="0" sz="1400" spc="175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Nr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170">
                <a:latin typeface="Franklin Gothic Medium"/>
                <a:cs typeface="Franklin Gothic Medium"/>
              </a:rPr>
              <a:t> </a:t>
            </a:r>
            <a:r>
              <a:rPr dirty="0" sz="1400" spc="-20">
                <a:latin typeface="Franklin Gothic Medium"/>
                <a:cs typeface="Franklin Gothic Medium"/>
              </a:rPr>
              <a:t>1</a:t>
            </a:r>
            <a:r>
              <a:rPr dirty="0" sz="1400" spc="-60">
                <a:latin typeface="Franklin Gothic Medium"/>
                <a:cs typeface="Franklin Gothic Medium"/>
              </a:rPr>
              <a:t>5</a:t>
            </a:r>
            <a:r>
              <a:rPr dirty="0" sz="1400">
                <a:latin typeface="Franklin Gothic Medium"/>
                <a:cs typeface="Franklin Gothic Medium"/>
              </a:rPr>
              <a:t>7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170">
                <a:latin typeface="Franklin Gothic Medium"/>
                <a:cs typeface="Franklin Gothic Medium"/>
              </a:rPr>
              <a:t> </a:t>
            </a:r>
            <a:r>
              <a:rPr dirty="0" sz="1400" spc="-15">
                <a:latin typeface="Franklin Gothic Medium"/>
                <a:cs typeface="Franklin Gothic Medium"/>
              </a:rPr>
              <a:t>p</a:t>
            </a:r>
            <a:r>
              <a:rPr dirty="0" sz="1400" spc="-25">
                <a:latin typeface="Franklin Gothic Medium"/>
                <a:cs typeface="Franklin Gothic Medium"/>
              </a:rPr>
              <a:t>o</a:t>
            </a:r>
            <a:r>
              <a:rPr dirty="0" sz="1400" spc="10">
                <a:latin typeface="Franklin Gothic Medium"/>
                <a:cs typeface="Franklin Gothic Medium"/>
              </a:rPr>
              <a:t>z</a:t>
            </a:r>
            <a:r>
              <a:rPr dirty="0" sz="1400" spc="10">
                <a:latin typeface="Franklin Gothic Medium"/>
                <a:cs typeface="Franklin Gothic Medium"/>
              </a:rPr>
              <a:t>.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175">
                <a:latin typeface="Franklin Gothic Medium"/>
                <a:cs typeface="Franklin Gothic Medium"/>
              </a:rPr>
              <a:t> </a:t>
            </a:r>
            <a:r>
              <a:rPr dirty="0" sz="1400">
                <a:latin typeface="Franklin Gothic Medium"/>
                <a:cs typeface="Franklin Gothic Medium"/>
              </a:rPr>
              <a:t>9</a:t>
            </a:r>
            <a:r>
              <a:rPr dirty="0" sz="1400" spc="-10">
                <a:latin typeface="Franklin Gothic Medium"/>
                <a:cs typeface="Franklin Gothic Medium"/>
              </a:rPr>
              <a:t>3</a:t>
            </a:r>
            <a:r>
              <a:rPr dirty="0" sz="1400">
                <a:latin typeface="Franklin Gothic Medium"/>
                <a:cs typeface="Franklin Gothic Medium"/>
              </a:rPr>
              <a:t>6</a:t>
            </a:r>
            <a:r>
              <a:rPr dirty="0" sz="1400">
                <a:latin typeface="Franklin Gothic Medium"/>
                <a:cs typeface="Franklin Gothic Medium"/>
              </a:rPr>
              <a:t> </a:t>
            </a:r>
            <a:r>
              <a:rPr dirty="0" sz="1400" spc="-170">
                <a:latin typeface="Franklin Gothic Medium"/>
                <a:cs typeface="Franklin Gothic Medium"/>
              </a:rPr>
              <a:t> </a:t>
            </a:r>
            <a:r>
              <a:rPr dirty="0" sz="1400" spc="5">
                <a:latin typeface="Franklin Gothic Medium"/>
                <a:cs typeface="Franklin Gothic Medium"/>
              </a:rPr>
              <a:t>z</a:t>
            </a:r>
            <a:r>
              <a:rPr dirty="0" sz="1400">
                <a:latin typeface="Franklin Gothic Medium"/>
                <a:cs typeface="Franklin Gothic Medium"/>
              </a:rPr>
              <a:t>e</a:t>
            </a:r>
            <a:r>
              <a:rPr dirty="0" sz="1400" spc="165">
                <a:latin typeface="Franklin Gothic Medium"/>
                <a:cs typeface="Franklin Gothic Medium"/>
              </a:rPr>
              <a:t> </a:t>
            </a:r>
            <a:r>
              <a:rPr dirty="0" sz="1400" spc="-20">
                <a:latin typeface="Franklin Gothic Medium"/>
                <a:cs typeface="Franklin Gothic Medium"/>
              </a:rPr>
              <a:t>z</a:t>
            </a:r>
            <a:r>
              <a:rPr dirty="0" sz="1400" spc="-50">
                <a:latin typeface="Franklin Gothic Medium"/>
                <a:cs typeface="Franklin Gothic Medium"/>
              </a:rPr>
              <a:t>m</a:t>
            </a:r>
            <a:r>
              <a:rPr dirty="0" sz="1400" spc="5">
                <a:latin typeface="Franklin Gothic Medium"/>
                <a:cs typeface="Franklin Gothic Medium"/>
              </a:rPr>
              <a:t>.</a:t>
            </a:r>
            <a:r>
              <a:rPr dirty="0" sz="1400">
                <a:latin typeface="Franklin Gothic Medium"/>
                <a:cs typeface="Franklin Gothic Medium"/>
              </a:rPr>
              <a:t>)</a:t>
            </a:r>
            <a:r>
              <a:rPr dirty="0" sz="1400" spc="160">
                <a:latin typeface="Franklin Gothic Medium"/>
                <a:cs typeface="Franklin Gothic Medium"/>
              </a:rPr>
              <a:t> 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3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-60" b="1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0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is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9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6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-10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5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65" b="1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0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2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8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400" spc="-114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9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0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13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ejmu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55" b="1">
                <a:solidFill>
                  <a:srgbClr val="9D032A"/>
                </a:solidFill>
                <a:latin typeface="Calibri"/>
                <a:cs typeface="Calibri"/>
              </a:rPr>
              <a:t>RP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9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0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12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atu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55" b="1">
                <a:solidFill>
                  <a:srgbClr val="9D032A"/>
                </a:solidFill>
                <a:latin typeface="Calibri"/>
                <a:cs typeface="Calibri"/>
              </a:rPr>
              <a:t>RP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9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-7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suj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9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2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14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-65" b="1">
                <a:solidFill>
                  <a:srgbClr val="9D032A"/>
                </a:solidFill>
                <a:latin typeface="Calibri"/>
                <a:cs typeface="Calibri"/>
              </a:rPr>
              <a:t>f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er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ólno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4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2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8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algn="just" marL="12700" marR="5715">
              <a:lnSpc>
                <a:spcPct val="100000"/>
              </a:lnSpc>
              <a:spcBef>
                <a:spcPts val="1240"/>
              </a:spcBef>
            </a:pP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spc="7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dnocz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eśnie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spisem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os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b </a:t>
            </a:r>
            <a:r>
              <a:rPr dirty="0" sz="1800" spc="-6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5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75" b="1">
                <a:solidFill>
                  <a:srgbClr val="9D032A"/>
                </a:solidFill>
                <a:latin typeface="Calibri"/>
                <a:cs typeface="Calibri"/>
              </a:rPr>
              <a:t>wn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14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45" b="1">
                <a:solidFill>
                  <a:srgbClr val="9D032A"/>
                </a:solidFill>
                <a:latin typeface="Calibri"/>
                <a:cs typeface="Calibri"/>
              </a:rPr>
              <a:t>ch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7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75" b="1">
                <a:solidFill>
                  <a:srgbClr val="9D032A"/>
                </a:solidFill>
                <a:latin typeface="Calibri"/>
                <a:cs typeface="Calibri"/>
              </a:rPr>
              <a:t>wójt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4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azuje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pr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-17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od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45" b="1">
                <a:solidFill>
                  <a:srgbClr val="9D032A"/>
                </a:solidFill>
                <a:latin typeface="Calibri"/>
                <a:cs typeface="Calibri"/>
              </a:rPr>
              <a:t>iczą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emu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właści</a:t>
            </a:r>
            <a:r>
              <a:rPr dirty="0" sz="1800" spc="-5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ej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omisj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  </a:t>
            </a:r>
            <a:r>
              <a:rPr dirty="0" sz="1800" spc="10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4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-17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od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j,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  </a:t>
            </a:r>
            <a:r>
              <a:rPr dirty="0" sz="1800" spc="114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dla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  </a:t>
            </a:r>
            <a:r>
              <a:rPr dirty="0" sz="1800" spc="1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ce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800" spc="-90" b="1">
                <a:solidFill>
                  <a:srgbClr val="9D032A"/>
                </a:solidFill>
                <a:latin typeface="Calibri"/>
                <a:cs typeface="Calibri"/>
              </a:rPr>
              <a:t>ów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  </a:t>
            </a:r>
            <a:r>
              <a:rPr dirty="0" sz="1800" spc="1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40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izacj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  </a:t>
            </a:r>
            <a:r>
              <a:rPr dirty="0" sz="1800" spc="10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-5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azu,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  </a:t>
            </a:r>
            <a:r>
              <a:rPr dirty="0" sz="1800" spc="1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445" b="1" u="heavy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z="1800" b="1" u="heavy">
                <a:solidFill>
                  <a:srgbClr val="9D032A"/>
                </a:solidFill>
                <a:latin typeface="Arial Black"/>
                <a:cs typeface="Arial Black"/>
              </a:rPr>
              <a:t>l</a:t>
            </a:r>
            <a:r>
              <a:rPr dirty="0" sz="1800" spc="-15" b="1" u="heavy">
                <a:solidFill>
                  <a:srgbClr val="9D032A"/>
                </a:solidFill>
                <a:latin typeface="Arial Black"/>
                <a:cs typeface="Arial Black"/>
              </a:rPr>
              <a:t>i</a:t>
            </a:r>
            <a:r>
              <a:rPr dirty="0" sz="1800" spc="-10" b="1" u="heavy">
                <a:solidFill>
                  <a:srgbClr val="9D032A"/>
                </a:solidFill>
                <a:latin typeface="Arial Black"/>
                <a:cs typeface="Arial Black"/>
              </a:rPr>
              <a:t>s</a:t>
            </a:r>
            <a:r>
              <a:rPr dirty="0" sz="1800" b="1" u="heavy">
                <a:solidFill>
                  <a:srgbClr val="9D032A"/>
                </a:solidFill>
                <a:latin typeface="Arial Black"/>
                <a:cs typeface="Arial Black"/>
              </a:rPr>
              <a:t>tę  </a:t>
            </a:r>
            <a:r>
              <a:rPr dirty="0" sz="1800" spc="-55" b="1" u="heavy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800" b="1" u="heavy">
                <a:solidFill>
                  <a:srgbClr val="9D032A"/>
                </a:solidFill>
                <a:latin typeface="Arial Black"/>
                <a:cs typeface="Arial Black"/>
              </a:rPr>
              <a:t>osó</a:t>
            </a:r>
            <a:r>
              <a:rPr dirty="0" sz="1800" spc="-10" b="1" u="heavy">
                <a:solidFill>
                  <a:srgbClr val="9D032A"/>
                </a:solidFill>
                <a:latin typeface="Arial Black"/>
                <a:cs typeface="Arial Black"/>
              </a:rPr>
              <a:t>b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  </a:t>
            </a:r>
            <a:r>
              <a:rPr dirty="0" sz="1800" spc="114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k</a:t>
            </a:r>
            <a:r>
              <a:rPr dirty="0" sz="1800" spc="-35" b="1">
                <a:latin typeface="Calibri"/>
                <a:cs typeface="Calibri"/>
              </a:rPr>
              <a:t>t</a:t>
            </a:r>
            <a:r>
              <a:rPr dirty="0" sz="1800" spc="-25" b="1">
                <a:latin typeface="Calibri"/>
                <a:cs typeface="Calibri"/>
              </a:rPr>
              <a:t>ó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11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udz</a:t>
            </a:r>
            <a:r>
              <a:rPr dirty="0" sz="1800" spc="10" b="1">
                <a:latin typeface="Calibri"/>
                <a:cs typeface="Calibri"/>
              </a:rPr>
              <a:t>i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-10" b="1">
                <a:latin typeface="Calibri"/>
                <a:cs typeface="Calibri"/>
              </a:rPr>
              <a:t>l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-75" b="1">
                <a:latin typeface="Calibri"/>
                <a:cs typeface="Calibri"/>
              </a:rPr>
              <a:t>ł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-5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15" b="1">
                <a:latin typeface="Calibri"/>
                <a:cs typeface="Calibri"/>
              </a:rPr>
              <a:t>n</a:t>
            </a:r>
            <a:r>
              <a:rPr dirty="0" sz="1800" spc="-25" b="1">
                <a:latin typeface="Calibri"/>
                <a:cs typeface="Calibri"/>
              </a:rPr>
              <a:t>om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25" b="1">
                <a:latin typeface="Calibri"/>
                <a:cs typeface="Calibri"/>
              </a:rPr>
              <a:t>cn</a:t>
            </a:r>
            <a:r>
              <a:rPr dirty="0" sz="1800" b="1">
                <a:latin typeface="Calibri"/>
                <a:cs typeface="Calibri"/>
              </a:rPr>
              <a:t>i</a:t>
            </a:r>
            <a:r>
              <a:rPr dirty="0" sz="1800" spc="-35" b="1">
                <a:latin typeface="Calibri"/>
                <a:cs typeface="Calibri"/>
              </a:rPr>
              <a:t>ct</a:t>
            </a:r>
            <a:r>
              <a:rPr dirty="0" sz="1800" spc="-90" b="1">
                <a:latin typeface="Calibri"/>
                <a:cs typeface="Calibri"/>
              </a:rPr>
              <a:t>w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,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135" b="1">
                <a:latin typeface="Calibri"/>
                <a:cs typeface="Calibri"/>
              </a:rPr>
              <a:t>w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sa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-130" b="1">
                <a:latin typeface="Calibri"/>
                <a:cs typeface="Calibri"/>
              </a:rPr>
              <a:t>y</a:t>
            </a:r>
            <a:r>
              <a:rPr dirty="0" sz="1800" spc="45" b="1">
                <a:latin typeface="Calibri"/>
                <a:cs typeface="Calibri"/>
              </a:rPr>
              <a:t>ch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d</a:t>
            </a:r>
            <a:r>
              <a:rPr dirty="0" sz="1800" spc="-1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50" b="1">
                <a:latin typeface="Calibri"/>
                <a:cs typeface="Calibri"/>
              </a:rPr>
              <a:t>s</a:t>
            </a:r>
            <a:r>
              <a:rPr dirty="0" sz="1800" spc="75" b="1">
                <a:latin typeface="Calibri"/>
                <a:cs typeface="Calibri"/>
              </a:rPr>
              <a:t>u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13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ra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800" spc="75" b="1">
                <a:solidFill>
                  <a:srgbClr val="9D032A"/>
                </a:solidFill>
                <a:latin typeface="Calibri"/>
                <a:cs typeface="Calibri"/>
              </a:rPr>
              <a:t>cą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esz</a:t>
            </a:r>
            <a:r>
              <a:rPr dirty="0" sz="1800" spc="70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4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8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4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3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10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4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1200"/>
              </a:spcBef>
            </a:pPr>
            <a:r>
              <a:rPr dirty="0" sz="1800" spc="-45">
                <a:latin typeface="Franklin Gothic Medium"/>
                <a:cs typeface="Franklin Gothic Medium"/>
              </a:rPr>
              <a:t>F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5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4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cofn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5">
                <a:latin typeface="Franklin Gothic Medium"/>
                <a:cs typeface="Franklin Gothic Medium"/>
              </a:rPr>
              <a:t>ęcia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ub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45">
                <a:latin typeface="Franklin Gothic Medium"/>
                <a:cs typeface="Franklin Gothic Medium"/>
              </a:rPr>
              <a:t> </a:t>
            </a:r>
            <a:r>
              <a:rPr dirty="0" sz="1800" spc="-70">
                <a:latin typeface="Franklin Gothic Medium"/>
                <a:cs typeface="Franklin Gothic Medium"/>
              </a:rPr>
              <a:t>w</a:t>
            </a:r>
            <a:r>
              <a:rPr dirty="0" sz="1800" spc="-60">
                <a:latin typeface="Franklin Gothic Medium"/>
                <a:cs typeface="Franklin Gothic Medium"/>
              </a:rPr>
              <a:t>y</a:t>
            </a:r>
            <a:r>
              <a:rPr dirty="0" sz="1800" spc="-20">
                <a:latin typeface="Franklin Gothic Medium"/>
                <a:cs typeface="Franklin Gothic Medium"/>
              </a:rPr>
              <a:t>gaśnięc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4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pe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nomoc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ic</a:t>
            </a:r>
            <a:r>
              <a:rPr dirty="0" sz="1800" spc="-15">
                <a:latin typeface="Franklin Gothic Medium"/>
                <a:cs typeface="Franklin Gothic Medium"/>
              </a:rPr>
              <a:t>t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4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4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4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35">
                <a:latin typeface="Franklin Gothic Medium"/>
                <a:cs typeface="Franklin Gothic Medium"/>
              </a:rPr>
              <a:t> 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st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4811" y="3356736"/>
            <a:ext cx="79248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udzieli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-11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027" y="3356736"/>
            <a:ext cx="8049259" cy="9956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210310" algn="l"/>
                <a:tab pos="1515110" algn="l"/>
                <a:tab pos="2228215" algn="l"/>
                <a:tab pos="2794000" algn="l"/>
                <a:tab pos="3192145" algn="l"/>
                <a:tab pos="4403725" algn="l"/>
                <a:tab pos="5004435" algn="l"/>
                <a:tab pos="5373370" algn="l"/>
                <a:tab pos="6219190" algn="l"/>
                <a:tab pos="6861175" algn="l"/>
                <a:tab pos="7537450" algn="l"/>
              </a:tabLst>
            </a:pP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0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70" b="1">
                <a:solidFill>
                  <a:srgbClr val="9D032A"/>
                </a:solidFill>
                <a:latin typeface="Calibri"/>
                <a:cs typeface="Calibri"/>
              </a:rPr>
              <a:t>ać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800" spc="-15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800" spc="45" b="1">
                <a:solidFill>
                  <a:srgbClr val="9D032A"/>
                </a:solidFill>
                <a:latin typeface="Calibri"/>
                <a:cs typeface="Calibri"/>
              </a:rPr>
              <a:t>spi</a:t>
            </a:r>
            <a:r>
              <a:rPr dirty="0" sz="1800" spc="6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4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az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tr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ymanej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800" spc="-13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az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spisem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800" spc="-40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iście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osó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kt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800" spc="-5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-6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omocn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ct</a:t>
            </a:r>
            <a:r>
              <a:rPr dirty="0" sz="1800" spc="-8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800" spc="-6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6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5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9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h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algn="ctr" marL="882650">
              <a:lnSpc>
                <a:spcPct val="100000"/>
              </a:lnSpc>
              <a:spcBef>
                <a:spcPts val="550"/>
              </a:spcBef>
            </a:pPr>
            <a:r>
              <a:rPr dirty="0" sz="1200" spc="-40" i="1">
                <a:latin typeface="Franklin Gothic Medium"/>
                <a:cs typeface="Franklin Gothic Medium"/>
              </a:rPr>
              <a:t>WZ</a:t>
            </a:r>
            <a:r>
              <a:rPr dirty="0" sz="1200" spc="-10" i="1">
                <a:latin typeface="Franklin Gothic Medium"/>
                <a:cs typeface="Franklin Gothic Medium"/>
              </a:rPr>
              <a:t>ÓR</a:t>
            </a:r>
            <a:endParaRPr sz="1200">
              <a:latin typeface="Franklin Gothic Medium"/>
              <a:cs typeface="Franklin Gothic Medium"/>
            </a:endParaRPr>
          </a:p>
          <a:p>
            <a:pPr algn="ctr" marL="882650">
              <a:lnSpc>
                <a:spcPct val="100000"/>
              </a:lnSpc>
            </a:pPr>
            <a:r>
              <a:rPr dirty="0" sz="1200" spc="-80">
                <a:latin typeface="Franklin Gothic Medium"/>
                <a:cs typeface="Franklin Gothic Medium"/>
              </a:rPr>
              <a:t>W</a:t>
            </a:r>
            <a:r>
              <a:rPr dirty="0" sz="1200" spc="-35">
                <a:latin typeface="Franklin Gothic Medium"/>
                <a:cs typeface="Franklin Gothic Medium"/>
              </a:rPr>
              <a:t>YK</a:t>
            </a:r>
            <a:r>
              <a:rPr dirty="0" sz="1200" spc="-35">
                <a:latin typeface="Franklin Gothic Medium"/>
                <a:cs typeface="Franklin Gothic Medium"/>
              </a:rPr>
              <a:t>A</a:t>
            </a:r>
            <a:r>
              <a:rPr dirty="0" sz="1200" spc="-15">
                <a:latin typeface="Franklin Gothic Medium"/>
                <a:cs typeface="Franklin Gothic Medium"/>
              </a:rPr>
              <a:t>Z</a:t>
            </a:r>
            <a:r>
              <a:rPr dirty="0" sz="1200" spc="-30">
                <a:latin typeface="Franklin Gothic Medium"/>
                <a:cs typeface="Franklin Gothic Medium"/>
              </a:rPr>
              <a:t> </a:t>
            </a:r>
            <a:r>
              <a:rPr dirty="0" sz="1200" spc="-25">
                <a:latin typeface="Franklin Gothic Medium"/>
                <a:cs typeface="Franklin Gothic Medium"/>
              </a:rPr>
              <a:t>SPOR</a:t>
            </a:r>
            <a:r>
              <a:rPr dirty="0" sz="1200" spc="-30">
                <a:latin typeface="Franklin Gothic Medium"/>
                <a:cs typeface="Franklin Gothic Medium"/>
              </a:rPr>
              <a:t>Z</a:t>
            </a:r>
            <a:r>
              <a:rPr dirty="0" sz="1200" spc="-85">
                <a:latin typeface="Franklin Gothic Medium"/>
                <a:cs typeface="Franklin Gothic Medium"/>
              </a:rPr>
              <a:t>Ą</a:t>
            </a:r>
            <a:r>
              <a:rPr dirty="0" sz="1200" spc="-10">
                <a:latin typeface="Franklin Gothic Medium"/>
                <a:cs typeface="Franklin Gothic Medium"/>
              </a:rPr>
              <a:t>D</a:t>
            </a:r>
            <a:r>
              <a:rPr dirty="0" sz="1200" spc="-20">
                <a:latin typeface="Franklin Gothic Medium"/>
                <a:cs typeface="Franklin Gothic Medium"/>
              </a:rPr>
              <a:t>ZON</a:t>
            </a:r>
            <a:r>
              <a:rPr dirty="0" sz="1200" spc="-50">
                <a:latin typeface="Franklin Gothic Medium"/>
                <a:cs typeface="Franklin Gothic Medium"/>
              </a:rPr>
              <a:t>Y</a:t>
            </a:r>
            <a:r>
              <a:rPr dirty="0" sz="1200">
                <a:latin typeface="Franklin Gothic Medium"/>
                <a:cs typeface="Franklin Gothic Medium"/>
              </a:rPr>
              <a:t>CH</a:t>
            </a:r>
            <a:r>
              <a:rPr dirty="0" sz="1200" spc="5">
                <a:latin typeface="Franklin Gothic Medium"/>
                <a:cs typeface="Franklin Gothic Medium"/>
              </a:rPr>
              <a:t> </a:t>
            </a:r>
            <a:r>
              <a:rPr dirty="0" sz="1200" spc="-85">
                <a:latin typeface="Franklin Gothic Medium"/>
                <a:cs typeface="Franklin Gothic Medium"/>
              </a:rPr>
              <a:t>A</a:t>
            </a:r>
            <a:r>
              <a:rPr dirty="0" sz="1200" spc="10">
                <a:latin typeface="Franklin Gothic Medium"/>
                <a:cs typeface="Franklin Gothic Medium"/>
              </a:rPr>
              <a:t>K</a:t>
            </a:r>
            <a:r>
              <a:rPr dirty="0" sz="1200" spc="10">
                <a:latin typeface="Franklin Gothic Medium"/>
                <a:cs typeface="Franklin Gothic Medium"/>
              </a:rPr>
              <a:t>T</a:t>
            </a:r>
            <a:r>
              <a:rPr dirty="0" sz="1200" spc="-50">
                <a:latin typeface="Franklin Gothic Medium"/>
                <a:cs typeface="Franklin Gothic Medium"/>
              </a:rPr>
              <a:t>ÓW</a:t>
            </a:r>
            <a:r>
              <a:rPr dirty="0" sz="1200" spc="-10">
                <a:latin typeface="Franklin Gothic Medium"/>
                <a:cs typeface="Franklin Gothic Medium"/>
              </a:rPr>
              <a:t> </a:t>
            </a:r>
            <a:r>
              <a:rPr dirty="0" sz="1200" spc="-20">
                <a:latin typeface="Franklin Gothic Medium"/>
                <a:cs typeface="Franklin Gothic Medium"/>
              </a:rPr>
              <a:t>PE</a:t>
            </a:r>
            <a:r>
              <a:rPr dirty="0" sz="1200" spc="-5">
                <a:latin typeface="Franklin Gothic Medium"/>
                <a:cs typeface="Franklin Gothic Medium"/>
              </a:rPr>
              <a:t>ŁNOMOCN</a:t>
            </a:r>
            <a:r>
              <a:rPr dirty="0" sz="1200" spc="-10">
                <a:latin typeface="Franklin Gothic Medium"/>
                <a:cs typeface="Franklin Gothic Medium"/>
              </a:rPr>
              <a:t>IC</a:t>
            </a:r>
            <a:r>
              <a:rPr dirty="0" sz="1200" spc="25">
                <a:latin typeface="Franklin Gothic Medium"/>
                <a:cs typeface="Franklin Gothic Medium"/>
              </a:rPr>
              <a:t>T</a:t>
            </a:r>
            <a:r>
              <a:rPr dirty="0" sz="1200" spc="-114">
                <a:latin typeface="Franklin Gothic Medium"/>
                <a:cs typeface="Franklin Gothic Medium"/>
              </a:rPr>
              <a:t>W</a:t>
            </a:r>
            <a:r>
              <a:rPr dirty="0" sz="1200" spc="-85">
                <a:latin typeface="Franklin Gothic Medium"/>
                <a:cs typeface="Franklin Gothic Medium"/>
              </a:rPr>
              <a:t>A</a:t>
            </a:r>
            <a:r>
              <a:rPr dirty="0" sz="1200">
                <a:latin typeface="Franklin Gothic Medium"/>
                <a:cs typeface="Franklin Gothic Medium"/>
              </a:rPr>
              <a:t> </a:t>
            </a:r>
            <a:r>
              <a:rPr dirty="0" sz="1200" spc="-10">
                <a:latin typeface="Franklin Gothic Medium"/>
                <a:cs typeface="Franklin Gothic Medium"/>
              </a:rPr>
              <a:t>D</a:t>
            </a:r>
            <a:r>
              <a:rPr dirty="0" sz="1200" spc="-20">
                <a:latin typeface="Franklin Gothic Medium"/>
                <a:cs typeface="Franklin Gothic Medium"/>
              </a:rPr>
              <a:t>O</a:t>
            </a:r>
            <a:r>
              <a:rPr dirty="0" sz="1200">
                <a:latin typeface="Franklin Gothic Medium"/>
                <a:cs typeface="Franklin Gothic Medium"/>
              </a:rPr>
              <a:t> </a:t>
            </a:r>
            <a:r>
              <a:rPr dirty="0" sz="1200" spc="-10">
                <a:latin typeface="Franklin Gothic Medium"/>
                <a:cs typeface="Franklin Gothic Medium"/>
              </a:rPr>
              <a:t>GŁOS</a:t>
            </a:r>
            <a:r>
              <a:rPr dirty="0" sz="1200" spc="-35">
                <a:latin typeface="Franklin Gothic Medium"/>
                <a:cs typeface="Franklin Gothic Medium"/>
              </a:rPr>
              <a:t>O</a:t>
            </a:r>
            <a:r>
              <a:rPr dirty="0" sz="1200" spc="-114">
                <a:latin typeface="Franklin Gothic Medium"/>
                <a:cs typeface="Franklin Gothic Medium"/>
              </a:rPr>
              <a:t>W</a:t>
            </a:r>
            <a:r>
              <a:rPr dirty="0" sz="1200" spc="-85">
                <a:latin typeface="Franklin Gothic Medium"/>
                <a:cs typeface="Franklin Gothic Medium"/>
              </a:rPr>
              <a:t>A</a:t>
            </a:r>
            <a:r>
              <a:rPr dirty="0" sz="1200" spc="5">
                <a:latin typeface="Franklin Gothic Medium"/>
                <a:cs typeface="Franklin Gothic Medium"/>
              </a:rPr>
              <a:t>N</a:t>
            </a:r>
            <a:r>
              <a:rPr dirty="0" sz="1200" spc="-55">
                <a:latin typeface="Franklin Gothic Medium"/>
                <a:cs typeface="Franklin Gothic Medium"/>
              </a:rPr>
              <a:t>IA</a:t>
            </a:r>
            <a:r>
              <a:rPr dirty="0" sz="1200" spc="-25">
                <a:latin typeface="Franklin Gothic Medium"/>
                <a:cs typeface="Franklin Gothic Medium"/>
              </a:rPr>
              <a:t> </a:t>
            </a:r>
            <a:r>
              <a:rPr dirty="0" sz="1200" spc="-80">
                <a:latin typeface="Franklin Gothic Medium"/>
                <a:cs typeface="Franklin Gothic Medium"/>
              </a:rPr>
              <a:t>W</a:t>
            </a:r>
            <a:r>
              <a:rPr dirty="0" sz="1200" spc="25">
                <a:latin typeface="Franklin Gothic Medium"/>
                <a:cs typeface="Franklin Gothic Medium"/>
              </a:rPr>
              <a:t> </a:t>
            </a:r>
            <a:r>
              <a:rPr dirty="0" sz="1200" spc="-5">
                <a:latin typeface="Franklin Gothic Medium"/>
                <a:cs typeface="Franklin Gothic Medium"/>
              </a:rPr>
              <a:t>REFE</a:t>
            </a:r>
            <a:r>
              <a:rPr dirty="0" sz="1200" spc="-10">
                <a:latin typeface="Franklin Gothic Medium"/>
                <a:cs typeface="Franklin Gothic Medium"/>
              </a:rPr>
              <a:t>REND</a:t>
            </a:r>
            <a:r>
              <a:rPr dirty="0" sz="1200" spc="10">
                <a:latin typeface="Franklin Gothic Medium"/>
                <a:cs typeface="Franklin Gothic Medium"/>
              </a:rPr>
              <a:t>U</a:t>
            </a:r>
            <a:r>
              <a:rPr dirty="0" sz="1200" spc="10">
                <a:latin typeface="Franklin Gothic Medium"/>
                <a:cs typeface="Franklin Gothic Medium"/>
              </a:rPr>
              <a:t>M</a:t>
            </a:r>
            <a:r>
              <a:rPr dirty="0" sz="1200">
                <a:latin typeface="Franklin Gothic Medium"/>
                <a:cs typeface="Franklin Gothic Medium"/>
              </a:rPr>
              <a:t> </a:t>
            </a:r>
            <a:r>
              <a:rPr dirty="0" sz="1200" spc="-10">
                <a:latin typeface="Franklin Gothic Medium"/>
                <a:cs typeface="Franklin Gothic Medium"/>
              </a:rPr>
              <a:t>OGÓLN</a:t>
            </a:r>
            <a:r>
              <a:rPr dirty="0" sz="1200" spc="-25">
                <a:latin typeface="Franklin Gothic Medium"/>
                <a:cs typeface="Franklin Gothic Medium"/>
              </a:rPr>
              <a:t>OKRAJ</a:t>
            </a:r>
            <a:r>
              <a:rPr dirty="0" sz="1200" spc="-55">
                <a:latin typeface="Franklin Gothic Medium"/>
                <a:cs typeface="Franklin Gothic Medium"/>
              </a:rPr>
              <a:t>O</a:t>
            </a:r>
            <a:r>
              <a:rPr dirty="0" sz="1200" spc="-80">
                <a:latin typeface="Franklin Gothic Medium"/>
                <a:cs typeface="Franklin Gothic Medium"/>
              </a:rPr>
              <a:t>W</a:t>
            </a:r>
            <a:r>
              <a:rPr dirty="0" sz="1200" spc="-15">
                <a:latin typeface="Franklin Gothic Medium"/>
                <a:cs typeface="Franklin Gothic Medium"/>
              </a:rPr>
              <a:t>YM</a:t>
            </a:r>
            <a:endParaRPr sz="12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0773" rIns="0" bIns="0" rtlCol="0" vert="horz">
            <a:spAutoFit/>
          </a:bodyPr>
          <a:lstStyle/>
          <a:p>
            <a:pPr marL="102298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PR</a:t>
            </a:r>
            <a:r>
              <a:rPr dirty="0" sz="2000" spc="10" b="1">
                <a:latin typeface="Arial Black"/>
                <a:cs typeface="Arial Black"/>
              </a:rPr>
              <a:t>Z</a:t>
            </a:r>
            <a:r>
              <a:rPr dirty="0" sz="2000" b="1">
                <a:latin typeface="Arial Black"/>
                <a:cs typeface="Arial Black"/>
              </a:rPr>
              <a:t>EZ</a:t>
            </a:r>
            <a:r>
              <a:rPr dirty="0" sz="2000" spc="-2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P</a:t>
            </a:r>
            <a:r>
              <a:rPr dirty="0" sz="2000" spc="5" b="1">
                <a:latin typeface="Arial Black"/>
                <a:cs typeface="Arial Black"/>
              </a:rPr>
              <a:t>E</a:t>
            </a:r>
            <a:r>
              <a:rPr dirty="0" sz="2000" b="1">
                <a:latin typeface="Arial Black"/>
                <a:cs typeface="Arial Black"/>
              </a:rPr>
              <a:t>ŁN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MOCNI</a:t>
            </a:r>
            <a:r>
              <a:rPr dirty="0" sz="2000" spc="-10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A</a:t>
            </a:r>
            <a:endParaRPr sz="2000">
              <a:latin typeface="Arial Black"/>
              <a:cs typeface="Arial Black"/>
            </a:endParaRPr>
          </a:p>
          <a:p>
            <a:pPr marL="2527300">
              <a:lnSpc>
                <a:spcPct val="100000"/>
              </a:lnSpc>
              <a:spcBef>
                <a:spcPts val="20"/>
              </a:spcBef>
            </a:pPr>
            <a:r>
              <a:rPr dirty="0" sz="1800" b="1">
                <a:latin typeface="Arial Black"/>
                <a:cs typeface="Arial Black"/>
              </a:rPr>
              <a:t>(</a:t>
            </a:r>
            <a:r>
              <a:rPr dirty="0" sz="1800" spc="20" b="1">
                <a:latin typeface="Arial Black"/>
                <a:cs typeface="Arial Black"/>
              </a:rPr>
              <a:t>r</a:t>
            </a:r>
            <a:r>
              <a:rPr dirty="0" sz="1800" spc="30" b="1">
                <a:latin typeface="Arial Black"/>
                <a:cs typeface="Arial Black"/>
              </a:rPr>
              <a:t>o</a:t>
            </a:r>
            <a:r>
              <a:rPr dirty="0" sz="1800" b="1">
                <a:latin typeface="Arial Black"/>
                <a:cs typeface="Arial Black"/>
              </a:rPr>
              <a:t>z</a:t>
            </a:r>
            <a:r>
              <a:rPr dirty="0" sz="1800" spc="-10" b="1">
                <a:latin typeface="Arial Black"/>
                <a:cs typeface="Arial Black"/>
              </a:rPr>
              <a:t>p</a:t>
            </a:r>
            <a:r>
              <a:rPr dirty="0" sz="1800" b="1">
                <a:latin typeface="Arial Black"/>
                <a:cs typeface="Arial Black"/>
              </a:rPr>
              <a:t>orząd</a:t>
            </a:r>
            <a:r>
              <a:rPr dirty="0" sz="1800" spc="-2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enie)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6971" y="4653105"/>
            <a:ext cx="8826627" cy="2160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244458" y="5661253"/>
            <a:ext cx="648335" cy="1080135"/>
          </a:xfrm>
          <a:custGeom>
            <a:avLst/>
            <a:gdLst/>
            <a:ahLst/>
            <a:cxnLst/>
            <a:rect l="l" t="t" r="r" b="b"/>
            <a:pathLst>
              <a:path w="648334" h="1080134">
                <a:moveTo>
                  <a:pt x="648081" y="378282"/>
                </a:moveTo>
                <a:lnTo>
                  <a:pt x="0" y="378282"/>
                </a:lnTo>
                <a:lnTo>
                  <a:pt x="0" y="1080113"/>
                </a:lnTo>
                <a:lnTo>
                  <a:pt x="648081" y="1080113"/>
                </a:lnTo>
                <a:lnTo>
                  <a:pt x="648081" y="378282"/>
                </a:lnTo>
                <a:close/>
              </a:path>
              <a:path w="648334" h="1080134">
                <a:moveTo>
                  <a:pt x="405002" y="162013"/>
                </a:moveTo>
                <a:lnTo>
                  <a:pt x="242950" y="162013"/>
                </a:lnTo>
                <a:lnTo>
                  <a:pt x="242950" y="378282"/>
                </a:lnTo>
                <a:lnTo>
                  <a:pt x="405002" y="378282"/>
                </a:lnTo>
                <a:lnTo>
                  <a:pt x="405002" y="162013"/>
                </a:lnTo>
                <a:close/>
              </a:path>
              <a:path w="648334" h="1080134">
                <a:moveTo>
                  <a:pt x="323976" y="0"/>
                </a:moveTo>
                <a:lnTo>
                  <a:pt x="161925" y="162013"/>
                </a:lnTo>
                <a:lnTo>
                  <a:pt x="486029" y="162013"/>
                </a:lnTo>
                <a:lnTo>
                  <a:pt x="323976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44458" y="5661253"/>
            <a:ext cx="648335" cy="1080135"/>
          </a:xfrm>
          <a:custGeom>
            <a:avLst/>
            <a:gdLst/>
            <a:ahLst/>
            <a:cxnLst/>
            <a:rect l="l" t="t" r="r" b="b"/>
            <a:pathLst>
              <a:path w="648334" h="1080134">
                <a:moveTo>
                  <a:pt x="323976" y="0"/>
                </a:moveTo>
                <a:lnTo>
                  <a:pt x="486029" y="162013"/>
                </a:lnTo>
                <a:lnTo>
                  <a:pt x="405002" y="162013"/>
                </a:lnTo>
                <a:lnTo>
                  <a:pt x="405002" y="378282"/>
                </a:lnTo>
                <a:lnTo>
                  <a:pt x="648081" y="378282"/>
                </a:lnTo>
                <a:lnTo>
                  <a:pt x="648081" y="1080113"/>
                </a:lnTo>
                <a:lnTo>
                  <a:pt x="0" y="1080113"/>
                </a:lnTo>
                <a:lnTo>
                  <a:pt x="0" y="378282"/>
                </a:lnTo>
                <a:lnTo>
                  <a:pt x="242950" y="378282"/>
                </a:lnTo>
                <a:lnTo>
                  <a:pt x="242950" y="162013"/>
                </a:lnTo>
                <a:lnTo>
                  <a:pt x="161925" y="162013"/>
                </a:lnTo>
                <a:lnTo>
                  <a:pt x="323976" y="0"/>
                </a:lnTo>
                <a:close/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8379912" y="6150965"/>
            <a:ext cx="361315" cy="48260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 indent="38100">
              <a:lnSpc>
                <a:spcPts val="1310"/>
              </a:lnSpc>
            </a:pPr>
            <a:r>
              <a:rPr dirty="0" sz="1200" spc="10" b="1">
                <a:latin typeface="Calibri"/>
                <a:cs typeface="Calibri"/>
              </a:rPr>
              <a:t>W</a:t>
            </a:r>
            <a:r>
              <a:rPr dirty="0" sz="1200" spc="5" b="1">
                <a:latin typeface="Calibri"/>
                <a:cs typeface="Calibri"/>
              </a:rPr>
              <a:t>p</a:t>
            </a:r>
            <a:r>
              <a:rPr dirty="0" sz="1200" spc="10" b="1">
                <a:latin typeface="Calibri"/>
                <a:cs typeface="Calibri"/>
              </a:rPr>
              <a:t>i</a:t>
            </a:r>
            <a:r>
              <a:rPr dirty="0" sz="1200" spc="5" b="1">
                <a:latin typeface="Calibri"/>
                <a:cs typeface="Calibri"/>
              </a:rPr>
              <a:t>s</a:t>
            </a:r>
            <a:r>
              <a:rPr dirty="0" sz="1200" b="1">
                <a:latin typeface="Calibri"/>
                <a:cs typeface="Calibri"/>
              </a:rPr>
              <a:t>y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15" b="1">
                <a:latin typeface="Calibri"/>
                <a:cs typeface="Calibri"/>
              </a:rPr>
              <a:t>k</a:t>
            </a:r>
            <a:r>
              <a:rPr dirty="0" sz="1200" spc="10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m</a:t>
            </a:r>
            <a:r>
              <a:rPr dirty="0" sz="1200" spc="-5" b="1">
                <a:latin typeface="Calibri"/>
                <a:cs typeface="Calibri"/>
              </a:rPr>
              <a:t>i</a:t>
            </a:r>
            <a:r>
              <a:rPr dirty="0" sz="1200" spc="5" b="1">
                <a:latin typeface="Calibri"/>
                <a:cs typeface="Calibri"/>
              </a:rPr>
              <a:t>s</a:t>
            </a:r>
            <a:r>
              <a:rPr dirty="0" sz="1200" b="1">
                <a:latin typeface="Calibri"/>
                <a:cs typeface="Calibri"/>
              </a:rPr>
              <a:t>ji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31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99990" y="1859279"/>
            <a:ext cx="4514850" cy="1754505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5560" rIns="0" bIns="0" rtlCol="0" vert="horz">
            <a:spAutoFit/>
          </a:bodyPr>
          <a:lstStyle/>
          <a:p>
            <a:pPr marL="86995">
              <a:lnSpc>
                <a:spcPct val="100000"/>
              </a:lnSpc>
              <a:spcBef>
                <a:spcPts val="280"/>
              </a:spcBef>
            </a:pPr>
            <a:r>
              <a:rPr dirty="0" sz="1800" spc="-35">
                <a:latin typeface="Franklin Gothic Medium"/>
                <a:cs typeface="Franklin Gothic Medium"/>
              </a:rPr>
              <a:t>D</a:t>
            </a:r>
            <a:r>
              <a:rPr dirty="0" sz="1800" spc="-25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s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b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epe</a:t>
            </a:r>
            <a:r>
              <a:rPr dirty="0" sz="1800" spc="-25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nosp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wnej.</a:t>
            </a:r>
            <a:endParaRPr sz="1800">
              <a:latin typeface="Franklin Gothic Medium"/>
              <a:cs typeface="Franklin Gothic Medium"/>
            </a:endParaRPr>
          </a:p>
          <a:p>
            <a:pPr marL="86995" marR="369570">
              <a:lnSpc>
                <a:spcPct val="100000"/>
              </a:lnSpc>
            </a:pP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55">
                <a:latin typeface="Franklin Gothic Medium"/>
                <a:cs typeface="Franklin Gothic Medium"/>
              </a:rPr>
              <a:t>f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75">
                <a:latin typeface="Franklin Gothic Medium"/>
                <a:cs typeface="Franklin Gothic Medium"/>
              </a:rPr>
              <a:t>m</a:t>
            </a:r>
            <a:r>
              <a:rPr dirty="0" sz="1800" spc="-7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ob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wiąz</a:t>
            </a:r>
            <a:r>
              <a:rPr dirty="0" sz="1800" spc="-85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w</a:t>
            </a:r>
            <a:r>
              <a:rPr dirty="0" sz="1800" spc="-65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15">
                <a:latin typeface="Franklin Gothic Medium"/>
                <a:cs typeface="Franklin Gothic Medium"/>
              </a:rPr>
              <a:t>tu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65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ł</a:t>
            </a:r>
            <a:r>
              <a:rPr dirty="0" sz="1800" spc="-35">
                <a:latin typeface="Franklin Gothic Medium"/>
                <a:cs typeface="Franklin Gothic Medium"/>
              </a:rPr>
              <a:t>adk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50">
                <a:latin typeface="Franklin Gothic Medium"/>
                <a:cs typeface="Franklin Gothic Medium"/>
              </a:rPr>
              <a:t>Pi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ać,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b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uco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wr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tą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65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ł</a:t>
            </a:r>
            <a:r>
              <a:rPr dirty="0" sz="1800" spc="-30">
                <a:latin typeface="Franklin Gothic Medium"/>
                <a:cs typeface="Franklin Gothic Medium"/>
              </a:rPr>
              <a:t>adki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u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130">
                <a:latin typeface="Franklin Gothic Medium"/>
                <a:cs typeface="Franklin Gothic Medium"/>
              </a:rPr>
              <a:t>y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 marL="86995" marR="633095">
              <a:lnSpc>
                <a:spcPct val="100000"/>
              </a:lnSpc>
            </a:pPr>
            <a:r>
              <a:rPr dirty="0" sz="1800" spc="-5">
                <a:latin typeface="Franklin Gothic Medium"/>
                <a:cs typeface="Franklin Gothic Medium"/>
              </a:rPr>
              <a:t>Ut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5">
                <a:latin typeface="Franklin Gothic Medium"/>
                <a:cs typeface="Franklin Gothic Medium"/>
              </a:rPr>
              <a:t>a,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zn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10">
                <a:latin typeface="Franklin Gothic Medium"/>
                <a:cs typeface="Franklin Gothic Medium"/>
              </a:rPr>
              <a:t>s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65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ł</a:t>
            </a:r>
            <a:r>
              <a:rPr dirty="0" sz="1800" spc="-30">
                <a:latin typeface="Franklin Gothic Medium"/>
                <a:cs typeface="Franklin Gothic Medium"/>
              </a:rPr>
              <a:t>adki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-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20">
                <a:latin typeface="Franklin Gothic Medium"/>
                <a:cs typeface="Franklin Gothic Medium"/>
              </a:rPr>
              <a:t>W</a:t>
            </a:r>
            <a:r>
              <a:rPr dirty="0" sz="1800" spc="-45">
                <a:latin typeface="Franklin Gothic Medium"/>
                <a:cs typeface="Franklin Gothic Medium"/>
              </a:rPr>
              <a:t>BP</a:t>
            </a:r>
            <a:r>
              <a:rPr dirty="0" sz="1800" spc="-2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ez</a:t>
            </a:r>
            <a:r>
              <a:rPr dirty="0" sz="1800" spc="-20">
                <a:latin typeface="Franklin Gothic Medium"/>
                <a:cs typeface="Franklin Gothic Medium"/>
              </a:rPr>
              <a:t>w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oc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d</a:t>
            </a:r>
            <a:r>
              <a:rPr dirty="0" sz="1800" spc="-15">
                <a:latin typeface="Franklin Gothic Medium"/>
                <a:cs typeface="Franklin Gothic Medium"/>
              </a:rPr>
              <a:t>osta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45">
                <a:latin typeface="Franklin Gothic Medium"/>
                <a:cs typeface="Franklin Gothic Medium"/>
              </a:rPr>
              <a:t>wą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65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adk</a:t>
            </a:r>
            <a:r>
              <a:rPr dirty="0" sz="1800" spc="-35">
                <a:latin typeface="Franklin Gothic Medium"/>
                <a:cs typeface="Franklin Gothic Medium"/>
              </a:rPr>
              <a:t>ę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2457" y="1083309"/>
            <a:ext cx="673608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ka</a:t>
            </a:r>
            <a:r>
              <a:rPr dirty="0" sz="1800" spc="55" b="1">
                <a:latin typeface="Calibri"/>
                <a:cs typeface="Calibri"/>
              </a:rPr>
              <a:t>ż</a:t>
            </a:r>
            <a:r>
              <a:rPr dirty="0" sz="1800" spc="5" b="1">
                <a:latin typeface="Calibri"/>
                <a:cs typeface="Calibri"/>
              </a:rPr>
              <a:t>dego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45" b="1">
                <a:latin typeface="Calibri"/>
                <a:cs typeface="Calibri"/>
              </a:rPr>
              <a:t>k</a:t>
            </a:r>
            <a:r>
              <a:rPr dirty="0" sz="1800" spc="45" b="1">
                <a:latin typeface="Calibri"/>
                <a:cs typeface="Calibri"/>
              </a:rPr>
              <a:t>a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70" b="1">
                <a:latin typeface="Calibri"/>
                <a:cs typeface="Calibri"/>
              </a:rPr>
              <a:t>f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20" b="1">
                <a:latin typeface="Calibri"/>
                <a:cs typeface="Calibri"/>
              </a:rPr>
              <a:t>nda</a:t>
            </a:r>
            <a:r>
              <a:rPr dirty="0" sz="1800" spc="-40" b="1">
                <a:latin typeface="Calibri"/>
                <a:cs typeface="Calibri"/>
              </a:rPr>
              <a:t>l</a:t>
            </a:r>
            <a:r>
              <a:rPr dirty="0" sz="1800" spc="20" b="1">
                <a:latin typeface="Calibri"/>
                <a:cs typeface="Calibri"/>
              </a:rPr>
              <a:t>n</a:t>
            </a:r>
            <a:r>
              <a:rPr dirty="0" sz="1800" spc="10" b="1">
                <a:latin typeface="Calibri"/>
                <a:cs typeface="Calibri"/>
              </a:rPr>
              <a:t>e</a:t>
            </a:r>
            <a:r>
              <a:rPr dirty="0" sz="1800" spc="-10" b="1">
                <a:latin typeface="Calibri"/>
                <a:cs typeface="Calibri"/>
              </a:rPr>
              <a:t>g</a:t>
            </a:r>
            <a:r>
              <a:rPr dirty="0" sz="1800" spc="-5" b="1">
                <a:latin typeface="Calibri"/>
                <a:cs typeface="Calibri"/>
              </a:rPr>
              <a:t>o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35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25" b="1">
                <a:latin typeface="Calibri"/>
                <a:cs typeface="Calibri"/>
              </a:rPr>
              <a:t>ez</a:t>
            </a:r>
            <a:r>
              <a:rPr dirty="0" sz="1800" spc="35" b="1">
                <a:latin typeface="Calibri"/>
                <a:cs typeface="Calibri"/>
              </a:rPr>
              <a:t>n</a:t>
            </a:r>
            <a:r>
              <a:rPr dirty="0" sz="1800" spc="65" b="1">
                <a:latin typeface="Calibri"/>
                <a:cs typeface="Calibri"/>
              </a:rPr>
              <a:t>ac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10" b="1">
                <a:latin typeface="Calibri"/>
                <a:cs typeface="Calibri"/>
              </a:rPr>
              <a:t>ona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75" b="1">
                <a:latin typeface="Calibri"/>
                <a:cs typeface="Calibri"/>
              </a:rPr>
              <a:t>t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40" b="1">
                <a:latin typeface="Calibri"/>
                <a:cs typeface="Calibri"/>
              </a:rPr>
              <a:t>k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35" b="1">
                <a:latin typeface="Calibri"/>
                <a:cs typeface="Calibri"/>
              </a:rPr>
              <a:t>ad</a:t>
            </a:r>
            <a:r>
              <a:rPr dirty="0" sz="1800" spc="10" b="1">
                <a:latin typeface="Calibri"/>
                <a:cs typeface="Calibri"/>
              </a:rPr>
              <a:t>k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35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93030" y="4221086"/>
            <a:ext cx="4055745" cy="369570"/>
          </a:xfrm>
          <a:prstGeom prst="rect">
            <a:avLst/>
          </a:prstGeom>
          <a:solidFill>
            <a:srgbClr val="9D032A"/>
          </a:solidFill>
          <a:ln w="38100">
            <a:solidFill>
              <a:srgbClr val="BEBEBE"/>
            </a:solidFill>
          </a:ln>
        </p:spPr>
        <p:txBody>
          <a:bodyPr wrap="square" lIns="0" tIns="21590" rIns="0" bIns="0" rtlCol="0" vert="horz">
            <a:spAutoFit/>
          </a:bodyPr>
          <a:lstStyle/>
          <a:p>
            <a:pPr marL="408305">
              <a:lnSpc>
                <a:spcPct val="100000"/>
              </a:lnSpc>
              <a:spcBef>
                <a:spcPts val="170"/>
              </a:spcBef>
            </a:pP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5" b="1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9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90" b="1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4;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40" b="1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4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12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ęt</a:t>
            </a:r>
            <a:r>
              <a:rPr dirty="0" sz="1800" spc="-9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ch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2782" rIns="0" bIns="0" rtlCol="0" vert="horz">
            <a:spAutoFit/>
          </a:bodyPr>
          <a:lstStyle/>
          <a:p>
            <a:pPr marL="878840">
              <a:lnSpc>
                <a:spcPct val="100000"/>
              </a:lnSpc>
            </a:pPr>
            <a:r>
              <a:rPr dirty="0" sz="2000" spc="-25" b="1">
                <a:latin typeface="Arial Black"/>
                <a:cs typeface="Arial Black"/>
              </a:rPr>
              <a:t>N</a:t>
            </a:r>
            <a:r>
              <a:rPr dirty="0" sz="2000" spc="5" b="1">
                <a:latin typeface="Arial Black"/>
                <a:cs typeface="Arial Black"/>
              </a:rPr>
              <a:t>AK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AD</a:t>
            </a:r>
            <a:r>
              <a:rPr dirty="0" sz="2000" spc="-15" b="1">
                <a:latin typeface="Arial Black"/>
                <a:cs typeface="Arial Black"/>
              </a:rPr>
              <a:t>K</a:t>
            </a:r>
            <a:r>
              <a:rPr dirty="0" sz="2000" spc="5" b="1">
                <a:latin typeface="Arial Black"/>
                <a:cs typeface="Arial Black"/>
              </a:rPr>
              <a:t>A</a:t>
            </a:r>
            <a:r>
              <a:rPr dirty="0" sz="2000" spc="-45" b="1">
                <a:latin typeface="Arial Black"/>
                <a:cs typeface="Arial Black"/>
              </a:rPr>
              <a:t> </a:t>
            </a:r>
            <a:r>
              <a:rPr dirty="0" sz="2000" spc="-25" b="1">
                <a:latin typeface="Arial Black"/>
                <a:cs typeface="Arial Black"/>
              </a:rPr>
              <a:t>N</a:t>
            </a:r>
            <a:r>
              <a:rPr dirty="0" sz="2000" spc="5" b="1">
                <a:latin typeface="Arial Black"/>
                <a:cs typeface="Arial Black"/>
              </a:rPr>
              <a:t>A</a:t>
            </a:r>
            <a:r>
              <a:rPr dirty="0" sz="2000" spc="-2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KA</a:t>
            </a:r>
            <a:r>
              <a:rPr dirty="0" sz="2000" spc="-15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TĘ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DO</a:t>
            </a:r>
            <a:r>
              <a:rPr dirty="0" sz="2000" spc="-25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G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OS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spc="5" b="1">
                <a:latin typeface="Arial Black"/>
                <a:cs typeface="Arial Black"/>
              </a:rPr>
              <a:t>WA</a:t>
            </a:r>
            <a:r>
              <a:rPr dirty="0" sz="2000" spc="-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7550" y="1412751"/>
            <a:ext cx="3888486" cy="54452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99591" y="1656159"/>
            <a:ext cx="3312795" cy="5085715"/>
          </a:xfrm>
          <a:custGeom>
            <a:avLst/>
            <a:gdLst/>
            <a:ahLst/>
            <a:cxnLst/>
            <a:rect l="l" t="t" r="r" b="b"/>
            <a:pathLst>
              <a:path w="3312795" h="5085715">
                <a:moveTo>
                  <a:pt x="0" y="5085207"/>
                </a:moveTo>
                <a:lnTo>
                  <a:pt x="3312414" y="5085207"/>
                </a:lnTo>
                <a:lnTo>
                  <a:pt x="3312414" y="0"/>
                </a:lnTo>
                <a:lnTo>
                  <a:pt x="0" y="0"/>
                </a:lnTo>
                <a:lnTo>
                  <a:pt x="0" y="5085207"/>
                </a:lnTo>
                <a:close/>
              </a:path>
            </a:pathLst>
          </a:custGeom>
          <a:ln w="25399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32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68" y="2622295"/>
            <a:ext cx="1569720" cy="1569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31419" y="876553"/>
            <a:ext cx="5948045" cy="822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800" spc="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ty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głosuj</a:t>
            </a:r>
            <a:r>
              <a:rPr dirty="0" sz="1800" spc="-35">
                <a:latin typeface="Franklin Gothic Medium"/>
                <a:cs typeface="Franklin Gothic Medium"/>
              </a:rPr>
              <a:t>ą</a:t>
            </a:r>
            <a:r>
              <a:rPr dirty="0" sz="1800" spc="-25">
                <a:latin typeface="Franklin Gothic Medium"/>
                <a:cs typeface="Franklin Gothic Medium"/>
              </a:rPr>
              <a:t>cy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25">
                <a:latin typeface="Franklin Gothic Medium"/>
                <a:cs typeface="Franklin Gothic Medium"/>
              </a:rPr>
              <a:t>win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uc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ć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>
                <a:latin typeface="Franklin Gothic Medium"/>
                <a:cs typeface="Franklin Gothic Medium"/>
              </a:rPr>
              <a:t> u</a:t>
            </a:r>
            <a:r>
              <a:rPr dirty="0" sz="1800" spc="-1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45">
                <a:latin typeface="Franklin Gothic Medium"/>
                <a:cs typeface="Franklin Gothic Medium"/>
              </a:rPr>
              <a:t>ki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spo</a:t>
            </a:r>
            <a:r>
              <a:rPr dirty="0" sz="1800" spc="5">
                <a:latin typeface="Franklin Gothic Medium"/>
                <a:cs typeface="Franklin Gothic Medium"/>
              </a:rPr>
              <a:t>s</a:t>
            </a:r>
            <a:r>
              <a:rPr dirty="0" sz="1800" spc="-10">
                <a:latin typeface="Franklin Gothic Medium"/>
                <a:cs typeface="Franklin Gothic Medium"/>
              </a:rPr>
              <a:t>ó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b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ona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ad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u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b</a:t>
            </a:r>
            <a:r>
              <a:rPr dirty="0" sz="1800" spc="-60">
                <a:latin typeface="Franklin Gothic Medium"/>
                <a:cs typeface="Franklin Gothic Medium"/>
              </a:rPr>
              <a:t>y</a:t>
            </a:r>
            <a:r>
              <a:rPr dirty="0" sz="1800" spc="-45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50">
                <a:latin typeface="Franklin Gothic Medium"/>
                <a:cs typeface="Franklin Gothic Medium"/>
              </a:rPr>
              <a:t>e</a:t>
            </a:r>
            <a:r>
              <a:rPr dirty="0" sz="1800" spc="-20">
                <a:latin typeface="Franklin Gothic Medium"/>
                <a:cs typeface="Franklin Gothic Medium"/>
              </a:rPr>
              <a:t>widoc</a:t>
            </a:r>
            <a:r>
              <a:rPr dirty="0" sz="1800" spc="-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na</a:t>
            </a:r>
            <a:endParaRPr sz="18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Franklin Gothic Medium"/>
                <a:cs typeface="Franklin Gothic Medium"/>
              </a:rPr>
              <a:t>(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t.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5</a:t>
            </a:r>
            <a:r>
              <a:rPr dirty="0" sz="1800">
                <a:latin typeface="Franklin Gothic Medium"/>
                <a:cs typeface="Franklin Gothic Medium"/>
              </a:rPr>
              <a:t>2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§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7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odeksu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ybo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15">
                <a:latin typeface="Franklin Gothic Medium"/>
                <a:cs typeface="Franklin Gothic Medium"/>
              </a:rPr>
              <a:t>ego).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1419" y="1974215"/>
            <a:ext cx="8629015" cy="22059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1800" spc="1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ie</a:t>
            </a:r>
            <a:r>
              <a:rPr dirty="0" sz="1800">
                <a:latin typeface="Franklin Gothic Medium"/>
                <a:cs typeface="Franklin Gothic Medium"/>
              </a:rPr>
              <a:t>dopus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ne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on</a:t>
            </a:r>
            <a:r>
              <a:rPr dirty="0" sz="1800" spc="-45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od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i</a:t>
            </a:r>
            <a:r>
              <a:rPr dirty="0" sz="1800" spc="-65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endParaRPr sz="1800">
              <a:latin typeface="Franklin Gothic Medium"/>
              <a:cs typeface="Franklin Gothic Medium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ub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inn</a:t>
            </a:r>
            <a:r>
              <a:rPr dirty="0" sz="1800" spc="-15">
                <a:latin typeface="Franklin Gothic Medium"/>
                <a:cs typeface="Franklin Gothic Medium"/>
              </a:rPr>
              <a:t>ą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oso</a:t>
            </a:r>
            <a:r>
              <a:rPr dirty="0" sz="1800">
                <a:latin typeface="Franklin Gothic Medium"/>
                <a:cs typeface="Franklin Gothic Medium"/>
              </a:rPr>
              <a:t>b</a:t>
            </a:r>
            <a:r>
              <a:rPr dirty="0" sz="1800" spc="-10">
                <a:latin typeface="Franklin Gothic Medium"/>
                <a:cs typeface="Franklin Gothic Medium"/>
              </a:rPr>
              <a:t>ę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wyj</a:t>
            </a:r>
            <a:r>
              <a:rPr dirty="0" sz="1800" spc="-55">
                <a:latin typeface="Franklin Gothic Medium"/>
                <a:cs typeface="Franklin Gothic Medium"/>
              </a:rPr>
              <a:t>ą</a:t>
            </a:r>
            <a:r>
              <a:rPr dirty="0" sz="1800" spc="-45">
                <a:latin typeface="Franklin Gothic Medium"/>
                <a:cs typeface="Franklin Gothic Medium"/>
              </a:rPr>
              <a:t>tk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55">
                <a:latin typeface="Franklin Gothic Medium"/>
                <a:cs typeface="Franklin Gothic Medium"/>
              </a:rPr>
              <a:t>em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pe</a:t>
            </a:r>
            <a:r>
              <a:rPr dirty="0" sz="1800" spc="-25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nomoc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5">
                <a:latin typeface="Franklin Gothic Medium"/>
                <a:cs typeface="Franklin Gothic Medium"/>
              </a:rPr>
              <a:t>a.</a:t>
            </a:r>
            <a:endParaRPr sz="18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8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800" spc="-5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s</a:t>
            </a:r>
            <a:r>
              <a:rPr dirty="0" sz="1800" spc="-15">
                <a:latin typeface="Franklin Gothic Medium"/>
                <a:cs typeface="Franklin Gothic Medium"/>
              </a:rPr>
              <a:t>ob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7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epe</a:t>
            </a:r>
            <a:r>
              <a:rPr dirty="0" sz="1800" spc="-25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nosp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wnej,</a:t>
            </a:r>
            <a:r>
              <a:rPr dirty="0" sz="1800" spc="7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7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7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oś</a:t>
            </a:r>
            <a:r>
              <a:rPr dirty="0" sz="1800">
                <a:latin typeface="Franklin Gothic Medium"/>
                <a:cs typeface="Franklin Gothic Medium"/>
              </a:rPr>
              <a:t>b</a:t>
            </a:r>
            <a:r>
              <a:rPr dirty="0" sz="1800" spc="5">
                <a:latin typeface="Franklin Gothic Medium"/>
                <a:cs typeface="Franklin Gothic Medium"/>
              </a:rPr>
              <a:t>ę,</a:t>
            </a:r>
            <a:r>
              <a:rPr dirty="0" sz="1800" spc="55">
                <a:latin typeface="Franklin Gothic Medium"/>
                <a:cs typeface="Franklin Gothic Medium"/>
              </a:rPr>
              <a:t> 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może</a:t>
            </a:r>
            <a:r>
              <a:rPr dirty="0" sz="1800" spc="1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pom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60" b="1">
                <a:solidFill>
                  <a:srgbClr val="9D032A"/>
                </a:solidFill>
                <a:latin typeface="Calibri"/>
                <a:cs typeface="Calibri"/>
              </a:rPr>
              <a:t>gać</a:t>
            </a:r>
            <a:r>
              <a:rPr dirty="0" sz="1800" spc="1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5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1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gł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spc="1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14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so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5">
                <a:solidFill>
                  <a:srgbClr val="9D032A"/>
                </a:solidFill>
                <a:latin typeface="Franklin Gothic Medium"/>
                <a:cs typeface="Franklin Gothic Medium"/>
              </a:rPr>
              <a:t>,</a:t>
            </a:r>
            <a:r>
              <a:rPr dirty="0" sz="1800" spc="7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70">
                <a:latin typeface="Franklin Gothic Medium"/>
                <a:cs typeface="Franklin Gothic Medium"/>
              </a:rPr>
              <a:t> </a:t>
            </a:r>
            <a:r>
              <a:rPr dirty="0" sz="1800" spc="-65">
                <a:latin typeface="Franklin Gothic Medium"/>
                <a:cs typeface="Franklin Gothic Medium"/>
              </a:rPr>
              <a:t>tym</a:t>
            </a:r>
            <a:r>
              <a:rPr dirty="0" sz="1800" spc="-3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kże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ł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l</a:t>
            </a:r>
            <a:r>
              <a:rPr dirty="0" sz="1800" spc="-20">
                <a:latin typeface="Franklin Gothic Medium"/>
                <a:cs typeface="Franklin Gothic Medium"/>
              </a:rPr>
              <a:t>e</a:t>
            </a:r>
            <a:r>
              <a:rPr dirty="0" sz="1800" spc="-10">
                <a:latin typeface="Franklin Gothic Medium"/>
                <a:cs typeface="Franklin Gothic Medium"/>
              </a:rPr>
              <a:t>t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po</a:t>
            </a:r>
            <a:r>
              <a:rPr dirty="0" sz="1800" spc="-65">
                <a:latin typeface="Franklin Gothic Medium"/>
                <a:cs typeface="Franklin Gothic Medium"/>
              </a:rPr>
              <a:t>m</a:t>
            </a:r>
            <a:r>
              <a:rPr dirty="0" sz="1800" spc="-10">
                <a:latin typeface="Franklin Gothic Medium"/>
                <a:cs typeface="Franklin Gothic Medium"/>
              </a:rPr>
              <a:t>oc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t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może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eć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t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45">
                <a:latin typeface="Franklin Gothic Medium"/>
                <a:cs typeface="Franklin Gothic Medium"/>
              </a:rPr>
              <a:t>l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 </a:t>
            </a:r>
            <a:r>
              <a:rPr dirty="0" sz="1800" spc="-70">
                <a:latin typeface="Franklin Gothic Medium"/>
                <a:cs typeface="Franklin Gothic Medium"/>
              </a:rPr>
              <a:t>t</a:t>
            </a:r>
            <a:r>
              <a:rPr dirty="0" sz="1800" spc="-5">
                <a:latin typeface="Franklin Gothic Medium"/>
                <a:cs typeface="Franklin Gothic Medium"/>
              </a:rPr>
              <a:t>ech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icz</a:t>
            </a:r>
            <a:r>
              <a:rPr dirty="0" sz="1800" spc="-45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ch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50">
                <a:latin typeface="Franklin Gothic Medium"/>
                <a:cs typeface="Franklin Gothic Medium"/>
              </a:rPr>
              <a:t>k</a:t>
            </a:r>
            <a:r>
              <a:rPr dirty="0" sz="1800" spc="-75">
                <a:latin typeface="Franklin Gothic Medium"/>
                <a:cs typeface="Franklin Gothic Medium"/>
              </a:rPr>
              <a:t>t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ni</a:t>
            </a:r>
            <a:r>
              <a:rPr dirty="0" sz="1800" spc="-15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może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po</a:t>
            </a:r>
            <a:r>
              <a:rPr dirty="0" sz="1800" spc="-20">
                <a:latin typeface="Franklin Gothic Medium"/>
                <a:cs typeface="Franklin Gothic Medium"/>
              </a:rPr>
              <a:t>l</a:t>
            </a:r>
            <a:r>
              <a:rPr dirty="0" sz="1800" spc="-20">
                <a:latin typeface="Franklin Gothic Medium"/>
                <a:cs typeface="Franklin Gothic Medium"/>
              </a:rPr>
              <a:t>egać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17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17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sug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aniu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17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g</a:t>
            </a:r>
            <a:r>
              <a:rPr dirty="0" sz="1800" spc="-25">
                <a:latin typeface="Franklin Gothic Medium"/>
                <a:cs typeface="Franklin Gothic Medium"/>
              </a:rPr>
              <a:t>ł</a:t>
            </a:r>
            <a:r>
              <a:rPr dirty="0" sz="1800" spc="-10">
                <a:latin typeface="Franklin Gothic Medium"/>
                <a:cs typeface="Franklin Gothic Medium"/>
              </a:rPr>
              <a:t>osuj</a:t>
            </a:r>
            <a:r>
              <a:rPr dirty="0" sz="1800" spc="-25">
                <a:latin typeface="Franklin Gothic Medium"/>
                <a:cs typeface="Franklin Gothic Medium"/>
              </a:rPr>
              <a:t>ą</a:t>
            </a:r>
            <a:r>
              <a:rPr dirty="0" sz="1800" spc="-30">
                <a:latin typeface="Franklin Gothic Medium"/>
                <a:cs typeface="Franklin Gothic Medium"/>
              </a:rPr>
              <a:t>cemu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17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spo</a:t>
            </a:r>
            <a:r>
              <a:rPr dirty="0" sz="1800" spc="5">
                <a:latin typeface="Franklin Gothic Medium"/>
                <a:cs typeface="Franklin Gothic Medium"/>
              </a:rPr>
              <a:t>s</a:t>
            </a:r>
            <a:r>
              <a:rPr dirty="0" sz="1800" spc="-15">
                <a:latin typeface="Franklin Gothic Medium"/>
                <a:cs typeface="Franklin Gothic Medium"/>
              </a:rPr>
              <a:t>ob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16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18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ub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16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-17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iu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astępstwie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0">
                <a:latin typeface="Franklin Gothic Medium"/>
                <a:cs typeface="Franklin Gothic Medium"/>
              </a:rPr>
              <a:t> </a:t>
            </a:r>
            <a:r>
              <a:rPr dirty="0" sz="1800" spc="-70">
                <a:latin typeface="Franklin Gothic Medium"/>
                <a:cs typeface="Franklin Gothic Medium"/>
              </a:rPr>
              <a:t>t</a:t>
            </a:r>
            <a:r>
              <a:rPr dirty="0" sz="1800" spc="-20">
                <a:latin typeface="Franklin Gothic Medium"/>
                <a:cs typeface="Franklin Gothic Medium"/>
              </a:rPr>
              <a:t>ej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oso</a:t>
            </a:r>
            <a:r>
              <a:rPr dirty="0" sz="1800" spc="-30">
                <a:latin typeface="Franklin Gothic Medium"/>
                <a:cs typeface="Franklin Gothic Medium"/>
              </a:rPr>
              <a:t>b</a:t>
            </a:r>
            <a:r>
              <a:rPr dirty="0" sz="1800" spc="-55">
                <a:latin typeface="Franklin Gothic Medium"/>
                <a:cs typeface="Franklin Gothic Medium"/>
              </a:rPr>
              <a:t>y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dopus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ne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st,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b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ż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oso</a:t>
            </a:r>
            <a:r>
              <a:rPr dirty="0" sz="1800" spc="-30">
                <a:latin typeface="Franklin Gothic Medium"/>
                <a:cs typeface="Franklin Gothic Medium"/>
              </a:rPr>
              <a:t>b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epełnospr</a:t>
            </a:r>
            <a:r>
              <a:rPr dirty="0" sz="1800" spc="-60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wnej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65" b="1">
                <a:latin typeface="Calibri"/>
                <a:cs typeface="Calibri"/>
              </a:rPr>
              <a:t>es</a:t>
            </a:r>
            <a:r>
              <a:rPr dirty="0" sz="1800" spc="60" b="1">
                <a:latin typeface="Calibri"/>
                <a:cs typeface="Calibri"/>
              </a:rPr>
              <a:t>z</a:t>
            </a:r>
            <a:r>
              <a:rPr dirty="0" sz="1800" spc="70" b="1">
                <a:latin typeface="Calibri"/>
                <a:cs typeface="Calibri"/>
              </a:rPr>
              <a:t>c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15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sł</a:t>
            </a:r>
            <a:r>
              <a:rPr dirty="0" sz="1800" spc="1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ną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15" b="1">
                <a:latin typeface="Calibri"/>
                <a:cs typeface="Calibri"/>
              </a:rPr>
              <a:t>e</a:t>
            </a:r>
            <a:r>
              <a:rPr dirty="0" sz="1800" spc="-20" b="1">
                <a:latin typeface="Calibri"/>
                <a:cs typeface="Calibri"/>
              </a:rPr>
              <a:t>b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20" b="1">
                <a:latin typeface="Calibri"/>
                <a:cs typeface="Calibri"/>
              </a:rPr>
              <a:t>ała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b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-10" b="1">
                <a:latin typeface="Calibri"/>
                <a:cs typeface="Calibri"/>
              </a:rPr>
              <a:t>l</a:t>
            </a:r>
            <a:r>
              <a:rPr dirty="0" sz="1800" spc="45" b="1">
                <a:latin typeface="Calibri"/>
                <a:cs typeface="Calibri"/>
              </a:rPr>
              <a:t>ająca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10" b="1">
                <a:latin typeface="Calibri"/>
                <a:cs typeface="Calibri"/>
              </a:rPr>
              <a:t>c</a:t>
            </a:r>
            <a:r>
              <a:rPr dirty="0" sz="1800" spc="-85" b="1">
                <a:latin typeface="Calibri"/>
                <a:cs typeface="Calibri"/>
              </a:rPr>
              <a:t>y</a:t>
            </a:r>
            <a:r>
              <a:rPr dirty="0" sz="1800" spc="-35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1523" y="4293044"/>
            <a:ext cx="8641080" cy="584835"/>
          </a:xfrm>
          <a:prstGeom prst="rect">
            <a:avLst/>
          </a:prstGeom>
          <a:solidFill>
            <a:srgbClr val="9D032A"/>
          </a:solidFill>
          <a:ln w="9525">
            <a:solidFill>
              <a:srgbClr val="BEBEBE"/>
            </a:solidFill>
          </a:ln>
        </p:spPr>
        <p:txBody>
          <a:bodyPr wrap="square" lIns="0" tIns="5969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70"/>
              </a:spcBef>
            </a:pP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ocy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70" b="1">
                <a:solidFill>
                  <a:srgbClr val="FFFFFF"/>
                </a:solidFill>
                <a:latin typeface="Calibri"/>
                <a:cs typeface="Calibri"/>
              </a:rPr>
              <a:t>ać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dirty="0" sz="12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(</a:t>
            </a:r>
            <a:r>
              <a:rPr dirty="0" sz="12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200" spc="2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t.</a:t>
            </a:r>
            <a:r>
              <a:rPr dirty="0" sz="12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200">
                <a:solidFill>
                  <a:srgbClr val="FFFFFF"/>
                </a:solidFill>
                <a:latin typeface="Franklin Gothic Medium"/>
                <a:cs typeface="Franklin Gothic Medium"/>
              </a:rPr>
              <a:t>53</a:t>
            </a:r>
            <a:r>
              <a:rPr dirty="0" sz="12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2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odek</a:t>
            </a:r>
            <a:r>
              <a:rPr dirty="0" sz="12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200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2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2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2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2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2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2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2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ego</a:t>
            </a:r>
            <a:r>
              <a:rPr dirty="0" sz="12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)</a:t>
            </a:r>
            <a:r>
              <a:rPr dirty="0" sz="12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.</a:t>
            </a:r>
            <a:endParaRPr sz="12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1523" y="4994135"/>
            <a:ext cx="8641080" cy="369570"/>
          </a:xfrm>
          <a:prstGeom prst="rect">
            <a:avLst/>
          </a:prstGeom>
          <a:solidFill>
            <a:srgbClr val="9D032A"/>
          </a:solidFill>
          <a:ln w="9525">
            <a:solidFill>
              <a:srgbClr val="BEBEBE"/>
            </a:solidFill>
          </a:ln>
        </p:spPr>
        <p:txBody>
          <a:bodyPr wrap="square" lIns="0" tIns="36194" rIns="0" bIns="0" rtlCol="0" vert="horz">
            <a:spAutoFit/>
          </a:bodyPr>
          <a:lstStyle/>
          <a:p>
            <a:pPr marL="86360">
              <a:lnSpc>
                <a:spcPct val="100000"/>
              </a:lnSpc>
              <a:spcBef>
                <a:spcPts val="284"/>
              </a:spcBef>
            </a:pP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ie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4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cznie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8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7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17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11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1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ocni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j.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702973"/>
            <a:ext cx="9110345" cy="1016000"/>
          </a:xfrm>
          <a:custGeom>
            <a:avLst/>
            <a:gdLst/>
            <a:ahLst/>
            <a:cxnLst/>
            <a:rect l="l" t="t" r="r" b="b"/>
            <a:pathLst>
              <a:path w="9110345" h="1016000">
                <a:moveTo>
                  <a:pt x="0" y="1015657"/>
                </a:moveTo>
                <a:lnTo>
                  <a:pt x="9109773" y="1015657"/>
                </a:lnTo>
                <a:lnTo>
                  <a:pt x="9109773" y="0"/>
                </a:lnTo>
                <a:lnTo>
                  <a:pt x="0" y="0"/>
                </a:lnTo>
                <a:lnTo>
                  <a:pt x="0" y="1015657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702973"/>
            <a:ext cx="9110345" cy="1016000"/>
          </a:xfrm>
          <a:custGeom>
            <a:avLst/>
            <a:gdLst/>
            <a:ahLst/>
            <a:cxnLst/>
            <a:rect l="l" t="t" r="r" b="b"/>
            <a:pathLst>
              <a:path w="9110345" h="1016000">
                <a:moveTo>
                  <a:pt x="0" y="1015657"/>
                </a:moveTo>
                <a:lnTo>
                  <a:pt x="9109773" y="1015657"/>
                </a:lnTo>
                <a:lnTo>
                  <a:pt x="9109773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0" y="5742940"/>
            <a:ext cx="9110345" cy="97599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54610" marR="82550">
              <a:lnSpc>
                <a:spcPct val="100000"/>
              </a:lnSpc>
            </a:pPr>
            <a:r>
              <a:rPr dirty="0" sz="2000" spc="114" b="1">
                <a:latin typeface="Calibri"/>
                <a:cs typeface="Calibri"/>
              </a:rPr>
              <a:t>K</a:t>
            </a:r>
            <a:r>
              <a:rPr dirty="0" sz="2000" spc="15" b="1">
                <a:latin typeface="Calibri"/>
                <a:cs typeface="Calibri"/>
              </a:rPr>
              <a:t>omi</a:t>
            </a:r>
            <a:r>
              <a:rPr dirty="0" sz="2000" b="1">
                <a:latin typeface="Calibri"/>
                <a:cs typeface="Calibri"/>
              </a:rPr>
              <a:t>s</a:t>
            </a:r>
            <a:r>
              <a:rPr dirty="0" sz="2000" spc="-50" b="1">
                <a:latin typeface="Calibri"/>
                <a:cs typeface="Calibri"/>
              </a:rPr>
              <a:t>j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55" b="1"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zwr</a:t>
            </a:r>
            <a:r>
              <a:rPr dirty="0" sz="2000" spc="-35" b="1">
                <a:latin typeface="Calibri"/>
                <a:cs typeface="Calibri"/>
              </a:rPr>
              <a:t>a</a:t>
            </a:r>
            <a:r>
              <a:rPr dirty="0" sz="2000" spc="100" b="1">
                <a:latin typeface="Calibri"/>
                <a:cs typeface="Calibri"/>
              </a:rPr>
              <a:t>c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55" b="1">
                <a:latin typeface="Calibri"/>
                <a:cs typeface="Calibri"/>
              </a:rPr>
              <a:t> </a:t>
            </a:r>
            <a:r>
              <a:rPr dirty="0" sz="2000" spc="-70" b="1">
                <a:latin typeface="Calibri"/>
                <a:cs typeface="Calibri"/>
              </a:rPr>
              <a:t>ró</a:t>
            </a:r>
            <a:r>
              <a:rPr dirty="0" sz="2000" spc="-120" b="1">
                <a:latin typeface="Calibri"/>
                <a:cs typeface="Calibri"/>
              </a:rPr>
              <a:t>w</a:t>
            </a:r>
            <a:r>
              <a:rPr dirty="0" sz="2000" spc="15" b="1">
                <a:latin typeface="Calibri"/>
                <a:cs typeface="Calibri"/>
              </a:rPr>
              <a:t>nież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5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u</a:t>
            </a:r>
            <a:r>
              <a:rPr dirty="0" sz="2000" spc="-170" b="1">
                <a:latin typeface="Calibri"/>
                <a:cs typeface="Calibri"/>
              </a:rPr>
              <a:t>w</a:t>
            </a:r>
            <a:r>
              <a:rPr dirty="0" sz="2000" spc="30" b="1">
                <a:latin typeface="Calibri"/>
                <a:cs typeface="Calibri"/>
              </a:rPr>
              <a:t>agę,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55" b="1">
                <a:latin typeface="Calibri"/>
                <a:cs typeface="Calibri"/>
              </a:rPr>
              <a:t> </a:t>
            </a:r>
            <a:r>
              <a:rPr dirty="0" sz="2000" spc="35" b="1">
                <a:latin typeface="Calibri"/>
                <a:cs typeface="Calibri"/>
              </a:rPr>
              <a:t>a</a:t>
            </a:r>
            <a:r>
              <a:rPr dirty="0" sz="2000" spc="-5" b="1">
                <a:latin typeface="Calibri"/>
                <a:cs typeface="Calibri"/>
              </a:rPr>
              <a:t>b</a:t>
            </a:r>
            <a:r>
              <a:rPr dirty="0" sz="2000" spc="-120" b="1">
                <a:latin typeface="Calibri"/>
                <a:cs typeface="Calibri"/>
              </a:rPr>
              <a:t>y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45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g</a:t>
            </a:r>
            <a:r>
              <a:rPr dirty="0" sz="2000" spc="10" b="1">
                <a:latin typeface="Calibri"/>
                <a:cs typeface="Calibri"/>
              </a:rPr>
              <a:t>ło</a:t>
            </a:r>
            <a:r>
              <a:rPr dirty="0" sz="2000" b="1">
                <a:latin typeface="Calibri"/>
                <a:cs typeface="Calibri"/>
              </a:rPr>
              <a:t>s</a:t>
            </a:r>
            <a:r>
              <a:rPr dirty="0" sz="2000" b="1">
                <a:latin typeface="Calibri"/>
                <a:cs typeface="Calibri"/>
              </a:rPr>
              <a:t>ujący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55" b="1">
                <a:latin typeface="Calibri"/>
                <a:cs typeface="Calibri"/>
              </a:rPr>
              <a:t> </a:t>
            </a:r>
            <a:r>
              <a:rPr dirty="0" sz="2000" spc="5" b="1">
                <a:latin typeface="Calibri"/>
                <a:cs typeface="Calibri"/>
              </a:rPr>
              <a:t>nie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50" b="1">
                <a:latin typeface="Calibri"/>
                <a:cs typeface="Calibri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60" b="1">
                <a:latin typeface="Calibri"/>
                <a:cs typeface="Calibri"/>
              </a:rPr>
              <a:t>r</a:t>
            </a:r>
            <a:r>
              <a:rPr dirty="0" sz="2000" spc="50" b="1">
                <a:latin typeface="Calibri"/>
                <a:cs typeface="Calibri"/>
              </a:rPr>
              <a:t>zu</a:t>
            </a:r>
            <a:r>
              <a:rPr dirty="0" sz="2000" spc="60" b="1">
                <a:latin typeface="Calibri"/>
                <a:cs typeface="Calibri"/>
              </a:rPr>
              <a:t>c</a:t>
            </a:r>
            <a:r>
              <a:rPr dirty="0" sz="2000" b="1">
                <a:latin typeface="Calibri"/>
                <a:cs typeface="Calibri"/>
              </a:rPr>
              <a:t>ali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60" b="1"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d</a:t>
            </a:r>
            <a:r>
              <a:rPr dirty="0" sz="2000" spc="-15" b="1">
                <a:latin typeface="Calibri"/>
                <a:cs typeface="Calibri"/>
              </a:rPr>
              <a:t>o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5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ur</a:t>
            </a:r>
            <a:r>
              <a:rPr dirty="0" sz="2000" spc="-40" b="1">
                <a:latin typeface="Calibri"/>
                <a:cs typeface="Calibri"/>
              </a:rPr>
              <a:t>n</a:t>
            </a:r>
            <a:r>
              <a:rPr dirty="0" sz="2000" spc="-120" b="1">
                <a:latin typeface="Calibri"/>
                <a:cs typeface="Calibri"/>
              </a:rPr>
              <a:t>y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-10" b="1" u="sng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000" spc="-35" b="1" u="sng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150" b="1" u="sng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85" b="1" u="sng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000" spc="5" b="1" u="sng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75" b="1" u="sng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b="1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45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30" b="1" u="sng">
                <a:solidFill>
                  <a:srgbClr val="FFFFFF"/>
                </a:solidFill>
                <a:latin typeface="Calibri"/>
                <a:cs typeface="Calibri"/>
              </a:rPr>
              <a:t>ze</a:t>
            </a:r>
            <a:r>
              <a:rPr dirty="0" sz="2000" spc="25" b="1" u="sng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-25" b="1" u="sng">
                <a:solidFill>
                  <a:srgbClr val="FFFFFF"/>
                </a:solidFill>
                <a:latin typeface="Calibri"/>
                <a:cs typeface="Calibri"/>
              </a:rPr>
              <a:t>mi</a:t>
            </a:r>
            <a:r>
              <a:rPr dirty="0" sz="2000" spc="-40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00" b="1" u="sng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35" b="1" u="sng">
                <a:solidFill>
                  <a:srgbClr val="FFFFFF"/>
                </a:solidFill>
                <a:latin typeface="Calibri"/>
                <a:cs typeface="Calibri"/>
              </a:rPr>
              <a:t>ó</a:t>
            </a:r>
            <a:r>
              <a:rPr dirty="0" sz="2000" spc="-160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1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" b="1">
                <a:latin typeface="Calibri"/>
                <a:cs typeface="Calibri"/>
              </a:rPr>
              <a:t>niż</a:t>
            </a:r>
            <a:r>
              <a:rPr dirty="0" sz="2000" spc="200" b="1">
                <a:latin typeface="Calibri"/>
                <a:cs typeface="Calibri"/>
              </a:rPr>
              <a:t> </a:t>
            </a:r>
            <a:r>
              <a:rPr dirty="0" sz="2000" spc="30" b="1">
                <a:latin typeface="Calibri"/>
                <a:cs typeface="Calibri"/>
              </a:rPr>
              <a:t>k</a:t>
            </a:r>
            <a:r>
              <a:rPr dirty="0" sz="2000" spc="10" b="1">
                <a:latin typeface="Calibri"/>
                <a:cs typeface="Calibri"/>
              </a:rPr>
              <a:t>a</a:t>
            </a:r>
            <a:r>
              <a:rPr dirty="0" sz="2000" spc="70" b="1">
                <a:latin typeface="Calibri"/>
                <a:cs typeface="Calibri"/>
              </a:rPr>
              <a:t>r</a:t>
            </a:r>
            <a:r>
              <a:rPr dirty="0" sz="2000" spc="-100" b="1">
                <a:latin typeface="Calibri"/>
                <a:cs typeface="Calibri"/>
              </a:rPr>
              <a:t>ty</a:t>
            </a:r>
            <a:r>
              <a:rPr dirty="0" sz="2000" spc="180" b="1">
                <a:latin typeface="Calibri"/>
                <a:cs typeface="Calibri"/>
              </a:rPr>
              <a:t> </a:t>
            </a:r>
            <a:r>
              <a:rPr dirty="0" sz="2000" spc="-15" b="1">
                <a:latin typeface="Calibri"/>
                <a:cs typeface="Calibri"/>
              </a:rPr>
              <a:t>do</a:t>
            </a:r>
            <a:r>
              <a:rPr dirty="0" sz="2000" spc="195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g</a:t>
            </a:r>
            <a:r>
              <a:rPr dirty="0" sz="2000" spc="-35" b="1">
                <a:latin typeface="Calibri"/>
                <a:cs typeface="Calibri"/>
              </a:rPr>
              <a:t>ł</a:t>
            </a:r>
            <a:r>
              <a:rPr dirty="0" sz="2000" spc="20" b="1">
                <a:latin typeface="Calibri"/>
                <a:cs typeface="Calibri"/>
              </a:rPr>
              <a:t>os</a:t>
            </a:r>
            <a:r>
              <a:rPr dirty="0" sz="2000" spc="-20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20" b="1">
                <a:latin typeface="Calibri"/>
                <a:cs typeface="Calibri"/>
              </a:rPr>
              <a:t>an</a:t>
            </a:r>
            <a:r>
              <a:rPr dirty="0" sz="2000" spc="10" b="1">
                <a:latin typeface="Calibri"/>
                <a:cs typeface="Calibri"/>
              </a:rPr>
              <a:t>i</a:t>
            </a:r>
            <a:r>
              <a:rPr dirty="0" sz="2000" spc="65" b="1">
                <a:latin typeface="Calibri"/>
                <a:cs typeface="Calibri"/>
              </a:rPr>
              <a:t>a</a:t>
            </a:r>
            <a:r>
              <a:rPr dirty="0" sz="2000" spc="-35" b="1">
                <a:latin typeface="Calibri"/>
                <a:cs typeface="Calibri"/>
              </a:rPr>
              <a:t>.</a:t>
            </a:r>
            <a:r>
              <a:rPr dirty="0" sz="2000" spc="200" b="1">
                <a:latin typeface="Calibri"/>
                <a:cs typeface="Calibri"/>
              </a:rPr>
              <a:t> </a:t>
            </a:r>
            <a:r>
              <a:rPr dirty="0" sz="2000" spc="-175" b="1">
                <a:latin typeface="Calibri"/>
                <a:cs typeface="Calibri"/>
              </a:rPr>
              <a:t>W</a:t>
            </a:r>
            <a:r>
              <a:rPr dirty="0" sz="2000" spc="190" b="1">
                <a:latin typeface="Calibri"/>
                <a:cs typeface="Calibri"/>
              </a:rPr>
              <a:t> </a:t>
            </a:r>
            <a:r>
              <a:rPr dirty="0" sz="2000" spc="25" b="1">
                <a:latin typeface="Calibri"/>
                <a:cs typeface="Calibri"/>
              </a:rPr>
              <a:t>ra</a:t>
            </a:r>
            <a:r>
              <a:rPr dirty="0" sz="2000" spc="25" b="1">
                <a:latin typeface="Calibri"/>
                <a:cs typeface="Calibri"/>
              </a:rPr>
              <a:t>z</a:t>
            </a:r>
            <a:r>
              <a:rPr dirty="0" sz="2000" spc="-5" b="1">
                <a:latin typeface="Calibri"/>
                <a:cs typeface="Calibri"/>
              </a:rPr>
              <a:t>i</a:t>
            </a:r>
            <a:r>
              <a:rPr dirty="0" sz="2000" b="1">
                <a:latin typeface="Calibri"/>
                <a:cs typeface="Calibri"/>
              </a:rPr>
              <a:t>e</a:t>
            </a:r>
            <a:r>
              <a:rPr dirty="0" sz="2000" spc="195" b="1">
                <a:latin typeface="Calibri"/>
                <a:cs typeface="Calibri"/>
              </a:rPr>
              <a:t> </a:t>
            </a:r>
            <a:r>
              <a:rPr dirty="0" sz="2000" spc="25" b="1">
                <a:latin typeface="Calibri"/>
                <a:cs typeface="Calibri"/>
              </a:rPr>
              <a:t>s</a:t>
            </a:r>
            <a:r>
              <a:rPr dirty="0" sz="2000" spc="10" b="1">
                <a:latin typeface="Calibri"/>
                <a:cs typeface="Calibri"/>
              </a:rPr>
              <a:t>t</a:t>
            </a:r>
            <a:r>
              <a:rPr dirty="0" sz="2000" spc="-60" b="1">
                <a:latin typeface="Calibri"/>
                <a:cs typeface="Calibri"/>
              </a:rPr>
              <a:t>wie</a:t>
            </a:r>
            <a:r>
              <a:rPr dirty="0" sz="2000" spc="-80" b="1">
                <a:latin typeface="Calibri"/>
                <a:cs typeface="Calibri"/>
              </a:rPr>
              <a:t>r</a:t>
            </a:r>
            <a:r>
              <a:rPr dirty="0" sz="2000" spc="30" b="1">
                <a:latin typeface="Calibri"/>
                <a:cs typeface="Calibri"/>
              </a:rPr>
              <a:t>d</a:t>
            </a:r>
            <a:r>
              <a:rPr dirty="0" sz="2000" spc="15" b="1">
                <a:latin typeface="Calibri"/>
                <a:cs typeface="Calibri"/>
              </a:rPr>
              <a:t>z</a:t>
            </a:r>
            <a:r>
              <a:rPr dirty="0" sz="2000" spc="20" b="1">
                <a:latin typeface="Calibri"/>
                <a:cs typeface="Calibri"/>
              </a:rPr>
              <a:t>e</a:t>
            </a:r>
            <a:r>
              <a:rPr dirty="0" sz="2000" spc="-15" b="1">
                <a:latin typeface="Calibri"/>
                <a:cs typeface="Calibri"/>
              </a:rPr>
              <a:t>n</a:t>
            </a:r>
            <a:r>
              <a:rPr dirty="0" sz="2000" b="1">
                <a:latin typeface="Calibri"/>
                <a:cs typeface="Calibri"/>
              </a:rPr>
              <a:t>i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9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t</a:t>
            </a:r>
            <a:r>
              <a:rPr dirty="0" sz="2000" spc="-15" b="1">
                <a:latin typeface="Calibri"/>
                <a:cs typeface="Calibri"/>
              </a:rPr>
              <a:t>a</a:t>
            </a:r>
            <a:r>
              <a:rPr dirty="0" sz="2000" spc="25" b="1">
                <a:latin typeface="Calibri"/>
                <a:cs typeface="Calibri"/>
              </a:rPr>
              <a:t>kich</a:t>
            </a:r>
            <a:r>
              <a:rPr dirty="0" sz="2000" spc="195" b="1">
                <a:latin typeface="Calibri"/>
                <a:cs typeface="Calibri"/>
              </a:rPr>
              <a:t> </a:t>
            </a:r>
            <a:r>
              <a:rPr dirty="0" sz="2000" spc="-35" b="1">
                <a:latin typeface="Calibri"/>
                <a:cs typeface="Calibri"/>
              </a:rPr>
              <a:t>p</a:t>
            </a:r>
            <a:r>
              <a:rPr dirty="0" sz="2000" spc="-20" b="1">
                <a:latin typeface="Calibri"/>
                <a:cs typeface="Calibri"/>
              </a:rPr>
              <a:t>r</a:t>
            </a:r>
            <a:r>
              <a:rPr dirty="0" sz="2000" spc="5" b="1">
                <a:latin typeface="Calibri"/>
                <a:cs typeface="Calibri"/>
              </a:rPr>
              <a:t>zypad</a:t>
            </a:r>
            <a:r>
              <a:rPr dirty="0" sz="2000" spc="-10" b="1">
                <a:latin typeface="Calibri"/>
                <a:cs typeface="Calibri"/>
              </a:rPr>
              <a:t>k</a:t>
            </a:r>
            <a:r>
              <a:rPr dirty="0" sz="2000" spc="-100" b="1">
                <a:latin typeface="Calibri"/>
                <a:cs typeface="Calibri"/>
              </a:rPr>
              <a:t>ów</a:t>
            </a:r>
            <a:r>
              <a:rPr dirty="0" sz="2000" spc="190" b="1">
                <a:latin typeface="Calibri"/>
                <a:cs typeface="Calibri"/>
              </a:rPr>
              <a:t> </a:t>
            </a:r>
            <a:r>
              <a:rPr dirty="0" sz="2000" spc="-50" b="1">
                <a:latin typeface="Calibri"/>
                <a:cs typeface="Calibri"/>
              </a:rPr>
              <a:t>f</a:t>
            </a:r>
            <a:r>
              <a:rPr dirty="0" sz="2000" spc="10" b="1">
                <a:latin typeface="Calibri"/>
                <a:cs typeface="Calibri"/>
              </a:rPr>
              <a:t>akt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-110" b="1">
                <a:latin typeface="Calibri"/>
                <a:cs typeface="Calibri"/>
              </a:rPr>
              <a:t>t</a:t>
            </a:r>
            <a:r>
              <a:rPr dirty="0" sz="2000" spc="40" b="1">
                <a:latin typeface="Calibri"/>
                <a:cs typeface="Calibri"/>
              </a:rPr>
              <a:t>e</a:t>
            </a:r>
            <a:r>
              <a:rPr dirty="0" sz="2000" spc="10" b="1">
                <a:latin typeface="Calibri"/>
                <a:cs typeface="Calibri"/>
              </a:rPr>
              <a:t>n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n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-35" b="1">
                <a:latin typeface="Calibri"/>
                <a:cs typeface="Calibri"/>
              </a:rPr>
              <a:t>l</a:t>
            </a:r>
            <a:r>
              <a:rPr dirty="0" sz="2000" spc="-10" b="1">
                <a:latin typeface="Calibri"/>
                <a:cs typeface="Calibri"/>
              </a:rPr>
              <a:t>eży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90" b="1">
                <a:latin typeface="Calibri"/>
                <a:cs typeface="Calibri"/>
              </a:rPr>
              <a:t>s</a:t>
            </a:r>
            <a:r>
              <a:rPr dirty="0" sz="2000" spc="120" b="1">
                <a:latin typeface="Calibri"/>
                <a:cs typeface="Calibri"/>
              </a:rPr>
              <a:t>a</a:t>
            </a:r>
            <a:r>
              <a:rPr dirty="0" sz="2000" spc="95" b="1">
                <a:latin typeface="Calibri"/>
                <a:cs typeface="Calibri"/>
              </a:rPr>
              <a:t>ć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cie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85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sz="2000" spc="160" b="1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80" b="1">
                <a:latin typeface="Calibri"/>
                <a:cs typeface="Calibri"/>
              </a:rPr>
              <a:t>r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90" b="1">
                <a:latin typeface="Calibri"/>
                <a:cs typeface="Calibri"/>
              </a:rPr>
              <a:t>t</a:t>
            </a:r>
            <a:r>
              <a:rPr dirty="0" sz="2000" spc="5" b="1">
                <a:latin typeface="Calibri"/>
                <a:cs typeface="Calibri"/>
              </a:rPr>
              <a:t>o</a:t>
            </a:r>
            <a:r>
              <a:rPr dirty="0" sz="2000" spc="-40" b="1">
                <a:latin typeface="Calibri"/>
                <a:cs typeface="Calibri"/>
              </a:rPr>
              <a:t>k</a:t>
            </a:r>
            <a:r>
              <a:rPr dirty="0" sz="2000" spc="-30" b="1">
                <a:latin typeface="Calibri"/>
                <a:cs typeface="Calibri"/>
              </a:rPr>
              <a:t>ołu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40" b="1">
                <a:latin typeface="Calibri"/>
                <a:cs typeface="Calibri"/>
              </a:rPr>
              <a:t>g</a:t>
            </a:r>
            <a:r>
              <a:rPr dirty="0" sz="2000" spc="-70" b="1">
                <a:latin typeface="Calibri"/>
                <a:cs typeface="Calibri"/>
              </a:rPr>
              <a:t>ł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120" b="1">
                <a:latin typeface="Calibri"/>
                <a:cs typeface="Calibri"/>
              </a:rPr>
              <a:t>s</a:t>
            </a:r>
            <a:r>
              <a:rPr dirty="0" sz="2000" spc="-60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30" b="1">
                <a:latin typeface="Calibri"/>
                <a:cs typeface="Calibri"/>
              </a:rPr>
              <a:t>ani</a:t>
            </a:r>
            <a:r>
              <a:rPr dirty="0" sz="2000" spc="45" b="1">
                <a:latin typeface="Calibri"/>
                <a:cs typeface="Calibri"/>
              </a:rPr>
              <a:t>a</a:t>
            </a:r>
            <a:r>
              <a:rPr dirty="0" sz="2000" spc="-35" b="1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0895" rIns="0" bIns="0" rtlCol="0" vert="horz">
            <a:spAutoFit/>
          </a:bodyPr>
          <a:lstStyle/>
          <a:p>
            <a:pPr marL="2031364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PR</a:t>
            </a:r>
            <a:r>
              <a:rPr dirty="0" sz="2000" spc="10" b="1">
                <a:latin typeface="Arial Black"/>
                <a:cs typeface="Arial Black"/>
              </a:rPr>
              <a:t>Z</a:t>
            </a:r>
            <a:r>
              <a:rPr dirty="0" sz="2000" b="1">
                <a:latin typeface="Arial Black"/>
                <a:cs typeface="Arial Black"/>
              </a:rPr>
              <a:t>EBIEG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32269" y="1340866"/>
            <a:ext cx="1120902" cy="1390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33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1452626"/>
            <a:ext cx="8402320" cy="19094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0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40" b="1">
                <a:latin typeface="Calibri"/>
                <a:cs typeface="Calibri"/>
              </a:rPr>
              <a:t>s</a:t>
            </a:r>
            <a:r>
              <a:rPr dirty="0" sz="1800" spc="35" b="1">
                <a:latin typeface="Calibri"/>
                <a:cs typeface="Calibri"/>
              </a:rPr>
              <a:t>j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70" b="1">
                <a:latin typeface="Calibri"/>
                <a:cs typeface="Calibri"/>
              </a:rPr>
              <a:t>ca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5" b="1">
                <a:latin typeface="Calibri"/>
                <a:cs typeface="Calibri"/>
              </a:rPr>
              <a:t>ę,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b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0" b="1">
                <a:latin typeface="Calibri"/>
                <a:cs typeface="Calibri"/>
              </a:rPr>
              <a:t>s</a:t>
            </a:r>
            <a:r>
              <a:rPr dirty="0" sz="1800" spc="75" b="1">
                <a:latin typeface="Calibri"/>
                <a:cs typeface="Calibri"/>
              </a:rPr>
              <a:t>u</a:t>
            </a:r>
            <a:r>
              <a:rPr dirty="0" sz="1800" spc="5" b="1">
                <a:latin typeface="Calibri"/>
                <a:cs typeface="Calibri"/>
              </a:rPr>
              <a:t>j</a:t>
            </a:r>
            <a:r>
              <a:rPr dirty="0" sz="1800" b="1">
                <a:latin typeface="Calibri"/>
                <a:cs typeface="Calibri"/>
              </a:rPr>
              <a:t>ą</a:t>
            </a:r>
            <a:r>
              <a:rPr dirty="0" sz="1800" spc="-10" b="1">
                <a:latin typeface="Calibri"/>
                <a:cs typeface="Calibri"/>
              </a:rPr>
              <a:t>cy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20" b="1">
                <a:latin typeface="Calibri"/>
                <a:cs typeface="Calibri"/>
              </a:rPr>
              <a:t>si</a:t>
            </a:r>
            <a:r>
              <a:rPr dirty="0" sz="1800" spc="20" b="1">
                <a:latin typeface="Calibri"/>
                <a:cs typeface="Calibri"/>
              </a:rPr>
              <a:t>l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65" b="1"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k</a:t>
            </a:r>
            <a:r>
              <a:rPr dirty="0" sz="1800" spc="40" b="1">
                <a:latin typeface="Calibri"/>
                <a:cs typeface="Calibri"/>
              </a:rPr>
              <a:t>a</a:t>
            </a:r>
            <a:r>
              <a:rPr dirty="0" sz="1800" spc="15" b="1">
                <a:latin typeface="Calibri"/>
                <a:cs typeface="Calibri"/>
              </a:rPr>
              <a:t>r</a:t>
            </a:r>
            <a:r>
              <a:rPr dirty="0" sz="1800" spc="-75" b="1">
                <a:latin typeface="Calibri"/>
                <a:cs typeface="Calibri"/>
              </a:rPr>
              <a:t>t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0" b="1">
                <a:latin typeface="Calibri"/>
                <a:cs typeface="Calibri"/>
              </a:rPr>
              <a:t>ka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10" b="1">
                <a:latin typeface="Calibri"/>
                <a:cs typeface="Calibri"/>
              </a:rPr>
              <a:t>is</a:t>
            </a:r>
            <a:r>
              <a:rPr dirty="0" sz="1800" spc="15" b="1">
                <a:latin typeface="Calibri"/>
                <a:cs typeface="Calibri"/>
              </a:rPr>
              <a:t>j</a:t>
            </a:r>
            <a:r>
              <a:rPr dirty="0" sz="1800" spc="-35" b="1">
                <a:latin typeface="Calibri"/>
                <a:cs typeface="Calibri"/>
              </a:rPr>
              <a:t>i.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3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85" b="1">
                <a:latin typeface="Calibri"/>
                <a:cs typeface="Calibri"/>
              </a:rPr>
              <a:t>J</a:t>
            </a:r>
            <a:r>
              <a:rPr dirty="0" sz="2000" spc="45" b="1">
                <a:latin typeface="Calibri"/>
                <a:cs typeface="Calibri"/>
              </a:rPr>
              <a:t>e</a:t>
            </a:r>
            <a:r>
              <a:rPr dirty="0" sz="2000" spc="20" b="1">
                <a:latin typeface="Calibri"/>
                <a:cs typeface="Calibri"/>
              </a:rPr>
              <a:t>że</a:t>
            </a:r>
            <a:r>
              <a:rPr dirty="0" sz="2000" spc="20" b="1">
                <a:latin typeface="Calibri"/>
                <a:cs typeface="Calibri"/>
              </a:rPr>
              <a:t>l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k</a:t>
            </a:r>
            <a:r>
              <a:rPr dirty="0" sz="2000" spc="15" b="1">
                <a:latin typeface="Calibri"/>
                <a:cs typeface="Calibri"/>
              </a:rPr>
              <a:t>omi</a:t>
            </a:r>
            <a:r>
              <a:rPr dirty="0" sz="2000" b="1">
                <a:latin typeface="Calibri"/>
                <a:cs typeface="Calibri"/>
              </a:rPr>
              <a:t>s</a:t>
            </a:r>
            <a:r>
              <a:rPr dirty="0" sz="2000" spc="-50" b="1">
                <a:latin typeface="Calibri"/>
                <a:cs typeface="Calibri"/>
              </a:rPr>
              <a:t>j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30" b="1">
                <a:latin typeface="Calibri"/>
                <a:cs typeface="Calibri"/>
              </a:rPr>
              <a:t>uw</a:t>
            </a:r>
            <a:r>
              <a:rPr dirty="0" sz="2000" spc="-35" b="1">
                <a:latin typeface="Calibri"/>
                <a:cs typeface="Calibri"/>
              </a:rPr>
              <a:t>a</a:t>
            </a:r>
            <a:r>
              <a:rPr dirty="0" sz="2000" spc="-35" b="1">
                <a:latin typeface="Calibri"/>
                <a:cs typeface="Calibri"/>
              </a:rPr>
              <a:t>ży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l</a:t>
            </a:r>
            <a:r>
              <a:rPr dirty="0" sz="2000" spc="5" b="1">
                <a:latin typeface="Calibri"/>
                <a:cs typeface="Calibri"/>
              </a:rPr>
              <a:t>ub</a:t>
            </a:r>
            <a:r>
              <a:rPr dirty="0" sz="2000" spc="45" b="1">
                <a:latin typeface="Calibri"/>
                <a:cs typeface="Calibri"/>
              </a:rPr>
              <a:t> 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40" b="1">
                <a:latin typeface="Calibri"/>
                <a:cs typeface="Calibri"/>
              </a:rPr>
              <a:t>t</a:t>
            </a:r>
            <a:r>
              <a:rPr dirty="0" sz="2000" spc="-45" b="1">
                <a:latin typeface="Calibri"/>
                <a:cs typeface="Calibri"/>
              </a:rPr>
              <a:t>r</a:t>
            </a:r>
            <a:r>
              <a:rPr dirty="0" sz="2000" spc="-15" b="1">
                <a:latin typeface="Calibri"/>
                <a:cs typeface="Calibri"/>
              </a:rPr>
              <a:t>zy</a:t>
            </a:r>
            <a:r>
              <a:rPr dirty="0" sz="2000" spc="-40" b="1">
                <a:latin typeface="Calibri"/>
                <a:cs typeface="Calibri"/>
              </a:rPr>
              <a:t>m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-85" b="1">
                <a:latin typeface="Calibri"/>
                <a:cs typeface="Calibri"/>
              </a:rPr>
              <a:t>f</a:t>
            </a:r>
            <a:r>
              <a:rPr dirty="0" sz="2000" spc="-5" b="1">
                <a:latin typeface="Calibri"/>
                <a:cs typeface="Calibri"/>
              </a:rPr>
              <a:t>orm</a:t>
            </a:r>
            <a:r>
              <a:rPr dirty="0" sz="2000" b="1">
                <a:latin typeface="Calibri"/>
                <a:cs typeface="Calibri"/>
              </a:rPr>
              <a:t>a</a:t>
            </a:r>
            <a:r>
              <a:rPr dirty="0" sz="2000" spc="5" b="1">
                <a:latin typeface="Calibri"/>
                <a:cs typeface="Calibri"/>
              </a:rPr>
              <a:t>cję:</a:t>
            </a:r>
            <a:endParaRPr sz="2000">
              <a:latin typeface="Calibri"/>
              <a:cs typeface="Calibri"/>
            </a:endParaRPr>
          </a:p>
          <a:p>
            <a:pPr marL="268605" indent="-255904">
              <a:lnSpc>
                <a:spcPct val="100000"/>
              </a:lnSpc>
              <a:spcBef>
                <a:spcPts val="800"/>
              </a:spcBef>
              <a:buFont typeface="Wingdings"/>
              <a:buChar char=""/>
              <a:tabLst>
                <a:tab pos="269240" algn="l"/>
              </a:tabLst>
            </a:pPr>
            <a:r>
              <a:rPr dirty="0" sz="2000" spc="60" b="1">
                <a:latin typeface="Calibri"/>
                <a:cs typeface="Calibri"/>
              </a:rPr>
              <a:t>ż</a:t>
            </a:r>
            <a:r>
              <a:rPr dirty="0" sz="2000" spc="35" b="1">
                <a:latin typeface="Calibri"/>
                <a:cs typeface="Calibri"/>
              </a:rPr>
              <a:t>e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g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130" b="1">
                <a:latin typeface="Calibri"/>
                <a:cs typeface="Calibri"/>
              </a:rPr>
              <a:t>s</a:t>
            </a:r>
            <a:r>
              <a:rPr dirty="0" sz="2000" b="1">
                <a:latin typeface="Calibri"/>
                <a:cs typeface="Calibri"/>
              </a:rPr>
              <a:t>u</a:t>
            </a:r>
            <a:r>
              <a:rPr dirty="0" sz="2000" spc="-50" b="1">
                <a:latin typeface="Calibri"/>
                <a:cs typeface="Calibri"/>
              </a:rPr>
              <a:t>j</a:t>
            </a:r>
            <a:r>
              <a:rPr dirty="0" sz="2000" spc="15" b="1">
                <a:latin typeface="Calibri"/>
                <a:cs typeface="Calibri"/>
              </a:rPr>
              <a:t>ący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b="1">
                <a:latin typeface="Calibri"/>
                <a:cs typeface="Calibri"/>
              </a:rPr>
              <a:t>niósł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55" b="1">
                <a:latin typeface="Calibri"/>
                <a:cs typeface="Calibri"/>
              </a:rPr>
              <a:t>k</a:t>
            </a:r>
            <a:r>
              <a:rPr dirty="0" sz="2000" spc="65" b="1">
                <a:latin typeface="Calibri"/>
                <a:cs typeface="Calibri"/>
              </a:rPr>
              <a:t>a</a:t>
            </a:r>
            <a:r>
              <a:rPr dirty="0" sz="2000" spc="15" b="1">
                <a:latin typeface="Calibri"/>
                <a:cs typeface="Calibri"/>
              </a:rPr>
              <a:t>r</a:t>
            </a:r>
            <a:r>
              <a:rPr dirty="0" sz="2000" spc="-20" b="1">
                <a:latin typeface="Calibri"/>
                <a:cs typeface="Calibri"/>
              </a:rPr>
              <a:t>tę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10" b="1">
                <a:latin typeface="Calibri"/>
                <a:cs typeface="Calibri"/>
              </a:rPr>
              <a:t>e</a:t>
            </a:r>
            <a:r>
              <a:rPr dirty="0" sz="2000" spc="-90" b="1">
                <a:latin typeface="Calibri"/>
                <a:cs typeface="Calibri"/>
              </a:rPr>
              <a:t>w</a:t>
            </a:r>
            <a:r>
              <a:rPr dirty="0" sz="2000" spc="-60" b="1">
                <a:latin typeface="Calibri"/>
                <a:cs typeface="Calibri"/>
              </a:rPr>
              <a:t>n</a:t>
            </a:r>
            <a:r>
              <a:rPr dirty="0" sz="2000" spc="-5" b="1">
                <a:latin typeface="Calibri"/>
                <a:cs typeface="Calibri"/>
              </a:rPr>
              <a:t>ą</a:t>
            </a:r>
            <a:r>
              <a:rPr dirty="0" sz="2000" spc="-15" b="1">
                <a:latin typeface="Calibri"/>
                <a:cs typeface="Calibri"/>
              </a:rPr>
              <a:t>t</a:t>
            </a:r>
            <a:r>
              <a:rPr dirty="0" sz="2000" spc="-30" b="1">
                <a:latin typeface="Calibri"/>
                <a:cs typeface="Calibri"/>
              </a:rPr>
              <a:t>r</a:t>
            </a:r>
            <a:r>
              <a:rPr dirty="0" sz="2000" b="1">
                <a:latin typeface="Calibri"/>
                <a:cs typeface="Calibri"/>
              </a:rPr>
              <a:t>z;</a:t>
            </a:r>
            <a:endParaRPr sz="2000">
              <a:latin typeface="Calibri"/>
              <a:cs typeface="Calibri"/>
            </a:endParaRPr>
          </a:p>
          <a:p>
            <a:pPr marL="278130" indent="-265430">
              <a:lnSpc>
                <a:spcPct val="100000"/>
              </a:lnSpc>
              <a:spcBef>
                <a:spcPts val="795"/>
              </a:spcBef>
              <a:buFont typeface="Wingdings"/>
              <a:buChar char=""/>
              <a:tabLst>
                <a:tab pos="278765" algn="l"/>
              </a:tabLst>
            </a:pPr>
            <a:r>
              <a:rPr dirty="0" sz="2000" spc="60" b="1">
                <a:latin typeface="Calibri"/>
                <a:cs typeface="Calibri"/>
              </a:rPr>
              <a:t>ż</a:t>
            </a:r>
            <a:r>
              <a:rPr dirty="0" sz="2000" spc="35" b="1">
                <a:latin typeface="Calibri"/>
                <a:cs typeface="Calibri"/>
              </a:rPr>
              <a:t>e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spc="35" b="1">
                <a:latin typeface="Calibri"/>
                <a:cs typeface="Calibri"/>
              </a:rPr>
              <a:t> </a:t>
            </a:r>
            <a:r>
              <a:rPr dirty="0" sz="2000" spc="-35" b="1">
                <a:latin typeface="Calibri"/>
                <a:cs typeface="Calibri"/>
              </a:rPr>
              <a:t>l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35" b="1">
                <a:latin typeface="Calibri"/>
                <a:cs typeface="Calibri"/>
              </a:rPr>
              <a:t>k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-10" b="1">
                <a:latin typeface="Calibri"/>
                <a:cs typeface="Calibri"/>
              </a:rPr>
              <a:t>lu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35" b="1">
                <a:latin typeface="Calibri"/>
                <a:cs typeface="Calibri"/>
              </a:rPr>
              <a:t>l</a:t>
            </a:r>
            <a:r>
              <a:rPr dirty="0" sz="2000" spc="5" b="1">
                <a:latin typeface="Calibri"/>
                <a:cs typeface="Calibri"/>
              </a:rPr>
              <a:t>ub</a:t>
            </a:r>
            <a:r>
              <a:rPr dirty="0" sz="2000" spc="4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n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5" b="1">
                <a:latin typeface="Calibri"/>
                <a:cs typeface="Calibri"/>
              </a:rPr>
              <a:t>m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-70" b="1">
                <a:latin typeface="Calibri"/>
                <a:cs typeface="Calibri"/>
              </a:rPr>
              <a:t>f</a:t>
            </a:r>
            <a:r>
              <a:rPr dirty="0" sz="2000" spc="-5" b="1">
                <a:latin typeface="Calibri"/>
                <a:cs typeface="Calibri"/>
              </a:rPr>
              <a:t>e</a:t>
            </a:r>
            <a:r>
              <a:rPr dirty="0" sz="2000" spc="-50" b="1">
                <a:latin typeface="Calibri"/>
                <a:cs typeface="Calibri"/>
              </a:rPr>
              <a:t>r</a:t>
            </a:r>
            <a:r>
              <a:rPr dirty="0" sz="2000" spc="-75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40" b="1">
                <a:latin typeface="Calibri"/>
                <a:cs typeface="Calibri"/>
              </a:rPr>
              <a:t>ane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50" b="1">
                <a:latin typeface="Calibri"/>
                <a:cs typeface="Calibri"/>
              </a:rPr>
              <a:t>j</a:t>
            </a:r>
            <a:r>
              <a:rPr dirty="0" sz="2000" spc="40" b="1">
                <a:latin typeface="Calibri"/>
                <a:cs typeface="Calibri"/>
              </a:rPr>
              <a:t>e</a:t>
            </a:r>
            <a:r>
              <a:rPr dirty="0" sz="2000" spc="25" b="1">
                <a:latin typeface="Calibri"/>
                <a:cs typeface="Calibri"/>
              </a:rPr>
              <a:t>st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10" b="1">
                <a:latin typeface="Calibri"/>
                <a:cs typeface="Calibri"/>
              </a:rPr>
              <a:t>d</a:t>
            </a:r>
            <a:r>
              <a:rPr dirty="0" sz="2000" spc="120" b="1">
                <a:latin typeface="Calibri"/>
                <a:cs typeface="Calibri"/>
              </a:rPr>
              <a:t>s</a:t>
            </a:r>
            <a:r>
              <a:rPr dirty="0" sz="2000" spc="-15" b="1">
                <a:latin typeface="Calibri"/>
                <a:cs typeface="Calibri"/>
              </a:rPr>
              <a:t>tąp</a:t>
            </a:r>
            <a:r>
              <a:rPr dirty="0" sz="2000" spc="-20" b="1">
                <a:latin typeface="Calibri"/>
                <a:cs typeface="Calibri"/>
              </a:rPr>
              <a:t>i</a:t>
            </a:r>
            <a:r>
              <a:rPr dirty="0" sz="2000" spc="10" b="1">
                <a:latin typeface="Calibri"/>
                <a:cs typeface="Calibri"/>
              </a:rPr>
              <a:t>enie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55" b="1">
                <a:latin typeface="Calibri"/>
                <a:cs typeface="Calibri"/>
              </a:rPr>
              <a:t>k</a:t>
            </a:r>
            <a:r>
              <a:rPr dirty="0" sz="2000" spc="65" b="1">
                <a:latin typeface="Calibri"/>
                <a:cs typeface="Calibri"/>
              </a:rPr>
              <a:t>a</a:t>
            </a:r>
            <a:r>
              <a:rPr dirty="0" sz="2000" spc="15" b="1">
                <a:latin typeface="Calibri"/>
                <a:cs typeface="Calibri"/>
              </a:rPr>
              <a:t>r</a:t>
            </a:r>
            <a:r>
              <a:rPr dirty="0" sz="2000" spc="-100" b="1">
                <a:latin typeface="Calibri"/>
                <a:cs typeface="Calibri"/>
              </a:rPr>
              <a:t>ty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1555" y="5440540"/>
            <a:ext cx="4392930" cy="646430"/>
          </a:xfrm>
          <a:prstGeom prst="rect">
            <a:avLst/>
          </a:prstGeom>
          <a:solidFill>
            <a:srgbClr val="BEBEBE"/>
          </a:solidFill>
          <a:ln w="38099">
            <a:solidFill>
              <a:srgbClr val="9D032A"/>
            </a:solidFill>
          </a:ln>
        </p:spPr>
        <p:txBody>
          <a:bodyPr wrap="square" lIns="0" tIns="21590" rIns="0" bIns="0" rtlCol="0" vert="horz">
            <a:spAutoFit/>
          </a:bodyPr>
          <a:lstStyle/>
          <a:p>
            <a:pPr marL="1609090" marR="254000" indent="-1349375">
              <a:lnSpc>
                <a:spcPct val="100000"/>
              </a:lnSpc>
              <a:spcBef>
                <a:spcPts val="170"/>
              </a:spcBef>
            </a:pPr>
            <a:r>
              <a:rPr dirty="0" sz="1800" spc="55" b="1">
                <a:latin typeface="Calibri"/>
                <a:cs typeface="Calibri"/>
              </a:rPr>
              <a:t>F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40" b="1">
                <a:latin typeface="Calibri"/>
                <a:cs typeface="Calibri"/>
              </a:rPr>
              <a:t>k</a:t>
            </a:r>
            <a:r>
              <a:rPr dirty="0" sz="1800" spc="-75" b="1">
                <a:latin typeface="Calibri"/>
                <a:cs typeface="Calibri"/>
              </a:rPr>
              <a:t>t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105" b="1">
                <a:latin typeface="Calibri"/>
                <a:cs typeface="Calibri"/>
              </a:rPr>
              <a:t>t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5" b="1">
                <a:latin typeface="Calibri"/>
                <a:cs typeface="Calibri"/>
              </a:rPr>
              <a:t>n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85" b="1">
                <a:latin typeface="Calibri"/>
                <a:cs typeface="Calibri"/>
              </a:rPr>
              <a:t>sać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cie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sz="1800" spc="140" b="1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8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s</a:t>
            </a:r>
            <a:r>
              <a:rPr dirty="0" sz="1800" spc="25" b="1">
                <a:latin typeface="Calibri"/>
                <a:cs typeface="Calibri"/>
              </a:rPr>
              <a:t>o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5" b="1">
                <a:latin typeface="Calibri"/>
                <a:cs typeface="Calibri"/>
              </a:rPr>
              <a:t>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8036" y="3861053"/>
            <a:ext cx="5364480" cy="1077595"/>
          </a:xfrm>
          <a:prstGeom prst="rect">
            <a:avLst/>
          </a:prstGeom>
          <a:solidFill>
            <a:srgbClr val="9D032A"/>
          </a:solidFill>
          <a:ln w="38100">
            <a:solidFill>
              <a:srgbClr val="BEBEBE"/>
            </a:solidFill>
          </a:ln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3200" spc="-5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3200" spc="-3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32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3200" spc="-65" b="1">
                <a:solidFill>
                  <a:srgbClr val="FFFFFF"/>
                </a:solidFill>
                <a:latin typeface="Calibri"/>
                <a:cs typeface="Calibri"/>
              </a:rPr>
              <a:t>wi</a:t>
            </a:r>
            <a:r>
              <a:rPr dirty="0" sz="3200" spc="-60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3200" spc="65" b="1">
                <a:solidFill>
                  <a:srgbClr val="FFFFFF"/>
                </a:solidFill>
                <a:latin typeface="Calibri"/>
                <a:cs typeface="Calibri"/>
              </a:rPr>
              <a:t>za</a:t>
            </a:r>
            <a:r>
              <a:rPr dirty="0" sz="3200" spc="8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3200" spc="114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32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8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3200" spc="15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3200" spc="1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3200" spc="-12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32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2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3200" spc="-5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ezwłocznie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3200" spc="8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3200" spc="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3200" spc="-23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3200" spc="-6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3200" spc="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3200" spc="6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3200" spc="-7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3200" spc="-4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3200" spc="155" b="1">
                <a:solidFill>
                  <a:srgbClr val="FFFFFF"/>
                </a:solidFill>
                <a:latin typeface="Calibri"/>
                <a:cs typeface="Calibri"/>
              </a:rPr>
              <a:t>ć</a:t>
            </a:r>
            <a:r>
              <a:rPr dirty="0" sz="32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4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3200" spc="-5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3200" spc="-5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3200" spc="-4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3200" spc="40" b="1">
                <a:solidFill>
                  <a:srgbClr val="FFFFFF"/>
                </a:solidFill>
                <a:latin typeface="Calibri"/>
                <a:cs typeface="Calibri"/>
              </a:rPr>
              <a:t>cję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82777" rIns="0" bIns="0" rtlCol="0" vert="horz">
            <a:spAutoFit/>
          </a:bodyPr>
          <a:lstStyle/>
          <a:p>
            <a:pPr marL="239141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WYNOS</a:t>
            </a:r>
            <a:r>
              <a:rPr dirty="0" sz="2000" spc="5" b="1">
                <a:latin typeface="Arial Black"/>
                <a:cs typeface="Arial Black"/>
              </a:rPr>
              <a:t>Z</a:t>
            </a:r>
            <a:r>
              <a:rPr dirty="0" sz="2000" spc="-5" b="1">
                <a:latin typeface="Arial Black"/>
                <a:cs typeface="Arial Black"/>
              </a:rPr>
              <a:t>E</a:t>
            </a:r>
            <a:r>
              <a:rPr dirty="0" sz="2000" spc="-10" b="1">
                <a:latin typeface="Arial Black"/>
                <a:cs typeface="Arial Black"/>
              </a:rPr>
              <a:t>N</a:t>
            </a:r>
            <a:r>
              <a:rPr dirty="0" sz="2000" spc="-5" b="1">
                <a:latin typeface="Arial Black"/>
                <a:cs typeface="Arial Black"/>
              </a:rPr>
              <a:t>I</a:t>
            </a:r>
            <a:r>
              <a:rPr dirty="0" sz="2000" b="1">
                <a:latin typeface="Arial Black"/>
                <a:cs typeface="Arial Black"/>
              </a:rPr>
              <a:t>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KA</a:t>
            </a:r>
            <a:r>
              <a:rPr dirty="0" sz="2000" spc="-15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T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99122" y="3501066"/>
            <a:ext cx="2444876" cy="3306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34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128" y="1281048"/>
            <a:ext cx="839533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ż</a:t>
            </a:r>
            <a:r>
              <a:rPr dirty="0" sz="1800" spc="-15">
                <a:latin typeface="Franklin Gothic Medium"/>
                <a:cs typeface="Franklin Gothic Medium"/>
              </a:rPr>
              <a:t>ąd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głosuj</a:t>
            </a:r>
            <a:r>
              <a:rPr dirty="0" sz="1800" spc="-35">
                <a:latin typeface="Franklin Gothic Medium"/>
                <a:cs typeface="Franklin Gothic Medium"/>
              </a:rPr>
              <a:t>ą</a:t>
            </a:r>
            <a:r>
              <a:rPr dirty="0" sz="1800" spc="-20">
                <a:latin typeface="Franklin Gothic Medium"/>
                <a:cs typeface="Franklin Gothic Medium"/>
              </a:rPr>
              <a:t>cego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-</a:t>
            </a:r>
            <a:r>
              <a:rPr dirty="0" sz="1800" spc="15">
                <a:latin typeface="Franklin Gothic Medium"/>
                <a:cs typeface="Franklin Gothic Medium"/>
              </a:rPr>
              <a:t>-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b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od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ob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25">
                <a:latin typeface="Franklin Gothic Medium"/>
                <a:cs typeface="Franklin Gothic Medium"/>
              </a:rPr>
              <a:t>wiązana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wydać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aśw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dc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163" y="4811395"/>
            <a:ext cx="8984615" cy="742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latin typeface="Franklin Gothic Medium"/>
                <a:cs typeface="Franklin Gothic Medium"/>
              </a:rPr>
              <a:t>Je</a:t>
            </a:r>
            <a:r>
              <a:rPr dirty="0" sz="1600" spc="5">
                <a:latin typeface="Franklin Gothic Medium"/>
                <a:cs typeface="Franklin Gothic Medium"/>
              </a:rPr>
              <a:t>ż</a:t>
            </a:r>
            <a:r>
              <a:rPr dirty="0" sz="1600" spc="-20">
                <a:latin typeface="Franklin Gothic Medium"/>
                <a:cs typeface="Franklin Gothic Medium"/>
              </a:rPr>
              <a:t>eli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135">
                <a:latin typeface="Franklin Gothic Medium"/>
                <a:cs typeface="Franklin Gothic Medium"/>
              </a:rPr>
              <a:t> </a:t>
            </a:r>
            <a:r>
              <a:rPr dirty="0" sz="1600" spc="5">
                <a:latin typeface="Franklin Gothic Medium"/>
                <a:cs typeface="Franklin Gothic Medium"/>
              </a:rPr>
              <a:t>z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120">
                <a:latin typeface="Franklin Gothic Medium"/>
                <a:cs typeface="Franklin Gothic Medium"/>
              </a:rPr>
              <a:t> </a:t>
            </a:r>
            <a:r>
              <a:rPr dirty="0" sz="1600" spc="-25">
                <a:latin typeface="Franklin Gothic Medium"/>
                <a:cs typeface="Franklin Gothic Medium"/>
              </a:rPr>
              <a:t>wnios</a:t>
            </a:r>
            <a:r>
              <a:rPr dirty="0" sz="1600" spc="-20">
                <a:latin typeface="Franklin Gothic Medium"/>
                <a:cs typeface="Franklin Gothic Medium"/>
              </a:rPr>
              <a:t>k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30">
                <a:latin typeface="Franklin Gothic Medium"/>
                <a:cs typeface="Franklin Gothic Medium"/>
              </a:rPr>
              <a:t>e</a:t>
            </a:r>
            <a:r>
              <a:rPr dirty="0" sz="1600" spc="-95">
                <a:latin typeface="Franklin Gothic Medium"/>
                <a:cs typeface="Franklin Gothic Medium"/>
              </a:rPr>
              <a:t>m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120">
                <a:latin typeface="Franklin Gothic Medium"/>
                <a:cs typeface="Franklin Gothic Medium"/>
              </a:rPr>
              <a:t> </a:t>
            </a:r>
            <a:r>
              <a:rPr dirty="0" sz="1600" spc="-20">
                <a:latin typeface="Franklin Gothic Medium"/>
                <a:cs typeface="Franklin Gothic Medium"/>
              </a:rPr>
              <a:t>o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130">
                <a:latin typeface="Franklin Gothic Medium"/>
                <a:cs typeface="Franklin Gothic Medium"/>
              </a:rPr>
              <a:t> </a:t>
            </a:r>
            <a:r>
              <a:rPr dirty="0" sz="1600" spc="-65">
                <a:latin typeface="Franklin Gothic Medium"/>
                <a:cs typeface="Franklin Gothic Medium"/>
              </a:rPr>
              <a:t>w</a:t>
            </a:r>
            <a:r>
              <a:rPr dirty="0" sz="1600" spc="-50">
                <a:latin typeface="Franklin Gothic Medium"/>
                <a:cs typeface="Franklin Gothic Medium"/>
              </a:rPr>
              <a:t>y</a:t>
            </a:r>
            <a:r>
              <a:rPr dirty="0" sz="1600" spc="5">
                <a:latin typeface="Franklin Gothic Medium"/>
                <a:cs typeface="Franklin Gothic Medium"/>
              </a:rPr>
              <a:t>d</a:t>
            </a:r>
            <a:r>
              <a:rPr dirty="0" sz="1600" spc="-15">
                <a:latin typeface="Franklin Gothic Medium"/>
                <a:cs typeface="Franklin Gothic Medium"/>
              </a:rPr>
              <a:t>a</a:t>
            </a:r>
            <a:r>
              <a:rPr dirty="0" sz="1600" spc="-20">
                <a:latin typeface="Franklin Gothic Medium"/>
                <a:cs typeface="Franklin Gothic Medium"/>
              </a:rPr>
              <a:t>n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125">
                <a:latin typeface="Franklin Gothic Medium"/>
                <a:cs typeface="Franklin Gothic Medium"/>
              </a:rPr>
              <a:t> </a:t>
            </a:r>
            <a:r>
              <a:rPr dirty="0" sz="1600" spc="10">
                <a:latin typeface="Franklin Gothic Medium"/>
                <a:cs typeface="Franklin Gothic Medium"/>
              </a:rPr>
              <a:t>z</a:t>
            </a:r>
            <a:r>
              <a:rPr dirty="0" sz="1600" spc="-20">
                <a:latin typeface="Franklin Gothic Medium"/>
                <a:cs typeface="Franklin Gothic Medium"/>
              </a:rPr>
              <a:t>a</a:t>
            </a:r>
            <a:r>
              <a:rPr dirty="0" sz="1600" spc="-25">
                <a:latin typeface="Franklin Gothic Medium"/>
                <a:cs typeface="Franklin Gothic Medium"/>
              </a:rPr>
              <a:t>świ</a:t>
            </a:r>
            <a:r>
              <a:rPr dirty="0" sz="1600" spc="-10">
                <a:latin typeface="Franklin Gothic Medium"/>
                <a:cs typeface="Franklin Gothic Medium"/>
              </a:rPr>
              <a:t>adcz</a:t>
            </a:r>
            <a:r>
              <a:rPr dirty="0" sz="1600" spc="-20">
                <a:latin typeface="Franklin Gothic Medium"/>
                <a:cs typeface="Franklin Gothic Medium"/>
              </a:rPr>
              <a:t>e</a:t>
            </a:r>
            <a:r>
              <a:rPr dirty="0" sz="1600" spc="-15">
                <a:latin typeface="Franklin Gothic Medium"/>
                <a:cs typeface="Franklin Gothic Medium"/>
              </a:rPr>
              <a:t>ni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135">
                <a:latin typeface="Franklin Gothic Medium"/>
                <a:cs typeface="Franklin Gothic Medium"/>
              </a:rPr>
              <a:t> </a:t>
            </a:r>
            <a:r>
              <a:rPr dirty="0" sz="1600" spc="-65">
                <a:latin typeface="Franklin Gothic Medium"/>
                <a:cs typeface="Franklin Gothic Medium"/>
              </a:rPr>
              <a:t>w</a:t>
            </a:r>
            <a:r>
              <a:rPr dirty="0" sz="1600" spc="-50">
                <a:latin typeface="Franklin Gothic Medium"/>
                <a:cs typeface="Franklin Gothic Medium"/>
              </a:rPr>
              <a:t>y</a:t>
            </a:r>
            <a:r>
              <a:rPr dirty="0" sz="1600" spc="-15">
                <a:latin typeface="Franklin Gothic Medium"/>
                <a:cs typeface="Franklin Gothic Medium"/>
              </a:rPr>
              <a:t>stąpi</a:t>
            </a:r>
            <a:r>
              <a:rPr dirty="0" sz="1600" spc="-35">
                <a:latin typeface="Franklin Gothic Medium"/>
                <a:cs typeface="Franklin Gothic Medium"/>
              </a:rPr>
              <a:t>ł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130">
                <a:latin typeface="Franklin Gothic Medium"/>
                <a:cs typeface="Franklin Gothic Medium"/>
              </a:rPr>
              <a:t> </a:t>
            </a:r>
            <a:r>
              <a:rPr dirty="0" sz="1600" spc="-25">
                <a:latin typeface="Franklin Gothic Medium"/>
                <a:cs typeface="Franklin Gothic Medium"/>
              </a:rPr>
              <a:t>pełno</a:t>
            </a:r>
            <a:r>
              <a:rPr dirty="0" sz="1600" spc="-50">
                <a:latin typeface="Franklin Gothic Medium"/>
                <a:cs typeface="Franklin Gothic Medium"/>
              </a:rPr>
              <a:t>m</a:t>
            </a:r>
            <a:r>
              <a:rPr dirty="0" sz="1600" spc="-20">
                <a:latin typeface="Franklin Gothic Medium"/>
                <a:cs typeface="Franklin Gothic Medium"/>
              </a:rPr>
              <a:t>ocnik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135">
                <a:latin typeface="Franklin Gothic Medium"/>
                <a:cs typeface="Franklin Gothic Medium"/>
              </a:rPr>
              <a:t> </a:t>
            </a:r>
            <a:r>
              <a:rPr dirty="0" sz="1600" spc="-60">
                <a:latin typeface="Franklin Gothic Medium"/>
                <a:cs typeface="Franklin Gothic Medium"/>
              </a:rPr>
              <a:t>w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120">
                <a:latin typeface="Franklin Gothic Medium"/>
                <a:cs typeface="Franklin Gothic Medium"/>
              </a:rPr>
              <a:t> </a:t>
            </a:r>
            <a:r>
              <a:rPr dirty="0" sz="1600" spc="10">
                <a:latin typeface="Franklin Gothic Medium"/>
                <a:cs typeface="Franklin Gothic Medium"/>
              </a:rPr>
              <a:t>z</a:t>
            </a:r>
            <a:r>
              <a:rPr dirty="0" sz="1600" spc="-20">
                <a:latin typeface="Franklin Gothic Medium"/>
                <a:cs typeface="Franklin Gothic Medium"/>
              </a:rPr>
              <a:t>aświad</a:t>
            </a:r>
            <a:r>
              <a:rPr dirty="0" sz="1600" spc="-10">
                <a:latin typeface="Franklin Gothic Medium"/>
                <a:cs typeface="Franklin Gothic Medium"/>
              </a:rPr>
              <a:t>c</a:t>
            </a:r>
            <a:r>
              <a:rPr dirty="0" sz="1600" spc="-5">
                <a:latin typeface="Franklin Gothic Medium"/>
                <a:cs typeface="Franklin Gothic Medium"/>
              </a:rPr>
              <a:t>z</a:t>
            </a:r>
            <a:r>
              <a:rPr dirty="0" sz="1600" spc="-15">
                <a:latin typeface="Franklin Gothic Medium"/>
                <a:cs typeface="Franklin Gothic Medium"/>
              </a:rPr>
              <a:t>e</a:t>
            </a:r>
            <a:r>
              <a:rPr dirty="0" sz="1600" spc="-15">
                <a:latin typeface="Franklin Gothic Medium"/>
                <a:cs typeface="Franklin Gothic Medium"/>
              </a:rPr>
              <a:t>ni</a:t>
            </a:r>
            <a:r>
              <a:rPr dirty="0" sz="1600">
                <a:latin typeface="Franklin Gothic Medium"/>
                <a:cs typeface="Franklin Gothic Medium"/>
              </a:rPr>
              <a:t>u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125">
                <a:latin typeface="Franklin Gothic Medium"/>
                <a:cs typeface="Franklin Gothic Medium"/>
              </a:rPr>
              <a:t> </a:t>
            </a:r>
            <a:r>
              <a:rPr dirty="0" sz="1600" spc="-20">
                <a:latin typeface="Franklin Gothic Medium"/>
                <a:cs typeface="Franklin Gothic Medium"/>
              </a:rPr>
              <a:t>p</a:t>
            </a:r>
            <a:r>
              <a:rPr dirty="0" sz="1600" spc="-15">
                <a:latin typeface="Franklin Gothic Medium"/>
                <a:cs typeface="Franklin Gothic Medium"/>
              </a:rPr>
              <a:t>o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120">
                <a:latin typeface="Franklin Gothic Medium"/>
                <a:cs typeface="Franklin Gothic Medium"/>
              </a:rPr>
              <a:t> </a:t>
            </a:r>
            <a:r>
              <a:rPr dirty="0" sz="1600" spc="-55">
                <a:latin typeface="Franklin Gothic Medium"/>
                <a:cs typeface="Franklin Gothic Medium"/>
              </a:rPr>
              <a:t>w</a:t>
            </a:r>
            <a:r>
              <a:rPr dirty="0" sz="1600" spc="-25">
                <a:latin typeface="Franklin Gothic Medium"/>
                <a:cs typeface="Franklin Gothic Medium"/>
              </a:rPr>
              <a:t>yr</a:t>
            </a:r>
            <a:r>
              <a:rPr dirty="0" sz="1600" spc="-35">
                <a:latin typeface="Franklin Gothic Medium"/>
                <a:cs typeface="Franklin Gothic Medium"/>
              </a:rPr>
              <a:t>a</a:t>
            </a:r>
            <a:r>
              <a:rPr dirty="0" sz="1600" spc="10">
                <a:latin typeface="Franklin Gothic Medium"/>
                <a:cs typeface="Franklin Gothic Medium"/>
              </a:rPr>
              <a:t>z</a:t>
            </a:r>
            <a:r>
              <a:rPr dirty="0" sz="1600" spc="-20">
                <a:latin typeface="Franklin Gothic Medium"/>
                <a:cs typeface="Franklin Gothic Medium"/>
              </a:rPr>
              <a:t>a</a:t>
            </a:r>
            <a:r>
              <a:rPr dirty="0" sz="1600" spc="0">
                <a:latin typeface="Franklin Gothic Medium"/>
                <a:cs typeface="Franklin Gothic Medium"/>
              </a:rPr>
              <a:t>c</a:t>
            </a:r>
            <a:r>
              <a:rPr dirty="0" sz="1600" spc="-10">
                <a:latin typeface="Franklin Gothic Medium"/>
                <a:cs typeface="Franklin Gothic Medium"/>
              </a:rPr>
              <a:t>h</a:t>
            </a:r>
            <a:endParaRPr sz="16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1600" spc="5">
                <a:latin typeface="Franklin Gothic Medium"/>
                <a:cs typeface="Franklin Gothic Medium"/>
              </a:rPr>
              <a:t>„</a:t>
            </a:r>
            <a:r>
              <a:rPr dirty="0" sz="1600" spc="-10">
                <a:latin typeface="Franklin Gothic Medium"/>
                <a:cs typeface="Franklin Gothic Medium"/>
              </a:rPr>
              <a:t>o</a:t>
            </a:r>
            <a:r>
              <a:rPr dirty="0" sz="1600" spc="-15">
                <a:latin typeface="Franklin Gothic Medium"/>
                <a:cs typeface="Franklin Gothic Medium"/>
              </a:rPr>
              <a:t>t</a:t>
            </a:r>
            <a:r>
              <a:rPr dirty="0" sz="1600" spc="-5">
                <a:latin typeface="Franklin Gothic Medium"/>
                <a:cs typeface="Franklin Gothic Medium"/>
              </a:rPr>
              <a:t>r</a:t>
            </a:r>
            <a:r>
              <a:rPr dirty="0" sz="1600" spc="-20">
                <a:latin typeface="Franklin Gothic Medium"/>
                <a:cs typeface="Franklin Gothic Medium"/>
              </a:rPr>
              <a:t>z</a:t>
            </a:r>
            <a:r>
              <a:rPr dirty="0" sz="1600" spc="-25">
                <a:latin typeface="Franklin Gothic Medium"/>
                <a:cs typeface="Franklin Gothic Medium"/>
              </a:rPr>
              <a:t>y</a:t>
            </a:r>
            <a:r>
              <a:rPr dirty="0" sz="1600" spc="-75">
                <a:latin typeface="Franklin Gothic Medium"/>
                <a:cs typeface="Franklin Gothic Medium"/>
              </a:rPr>
              <a:t>m</a:t>
            </a:r>
            <a:r>
              <a:rPr dirty="0" sz="1600" spc="-55">
                <a:latin typeface="Franklin Gothic Medium"/>
                <a:cs typeface="Franklin Gothic Medium"/>
              </a:rPr>
              <a:t>a</a:t>
            </a:r>
            <a:r>
              <a:rPr dirty="0" sz="1600" spc="-35">
                <a:latin typeface="Franklin Gothic Medium"/>
                <a:cs typeface="Franklin Gothic Medium"/>
              </a:rPr>
              <a:t>ł</a:t>
            </a:r>
            <a:r>
              <a:rPr dirty="0" sz="1600" spc="-30">
                <a:latin typeface="Franklin Gothic Medium"/>
                <a:cs typeface="Franklin Gothic Medium"/>
              </a:rPr>
              <a:t>/</a:t>
            </a:r>
            <a:r>
              <a:rPr dirty="0" sz="1600" spc="-55">
                <a:latin typeface="Franklin Gothic Medium"/>
                <a:cs typeface="Franklin Gothic Medium"/>
              </a:rPr>
              <a:t>o</a:t>
            </a:r>
            <a:r>
              <a:rPr dirty="0" sz="1600" spc="-15">
                <a:latin typeface="Franklin Gothic Medium"/>
                <a:cs typeface="Franklin Gothic Medium"/>
              </a:rPr>
              <a:t>t</a:t>
            </a:r>
            <a:r>
              <a:rPr dirty="0" sz="1600" spc="-5">
                <a:latin typeface="Franklin Gothic Medium"/>
                <a:cs typeface="Franklin Gothic Medium"/>
              </a:rPr>
              <a:t>r</a:t>
            </a:r>
            <a:r>
              <a:rPr dirty="0" sz="1600" spc="-20">
                <a:latin typeface="Franklin Gothic Medium"/>
                <a:cs typeface="Franklin Gothic Medium"/>
              </a:rPr>
              <a:t>z</a:t>
            </a:r>
            <a:r>
              <a:rPr dirty="0" sz="1600" spc="-25">
                <a:latin typeface="Franklin Gothic Medium"/>
                <a:cs typeface="Franklin Gothic Medium"/>
              </a:rPr>
              <a:t>y</a:t>
            </a:r>
            <a:r>
              <a:rPr dirty="0" sz="1600" spc="-75">
                <a:latin typeface="Franklin Gothic Medium"/>
                <a:cs typeface="Franklin Gothic Medium"/>
              </a:rPr>
              <a:t>m</a:t>
            </a:r>
            <a:r>
              <a:rPr dirty="0" sz="1600" spc="-55">
                <a:latin typeface="Franklin Gothic Medium"/>
                <a:cs typeface="Franklin Gothic Medium"/>
              </a:rPr>
              <a:t>a</a:t>
            </a:r>
            <a:r>
              <a:rPr dirty="0" sz="1600" spc="-35">
                <a:latin typeface="Franklin Gothic Medium"/>
                <a:cs typeface="Franklin Gothic Medium"/>
              </a:rPr>
              <a:t>ł</a:t>
            </a:r>
            <a:r>
              <a:rPr dirty="0" sz="1600" spc="5">
                <a:latin typeface="Franklin Gothic Medium"/>
                <a:cs typeface="Franklin Gothic Medium"/>
              </a:rPr>
              <a:t>a”</a:t>
            </a:r>
            <a:r>
              <a:rPr dirty="0" sz="1600" spc="40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n</a:t>
            </a:r>
            <a:r>
              <a:rPr dirty="0" sz="1600" spc="-20">
                <a:latin typeface="Franklin Gothic Medium"/>
                <a:cs typeface="Franklin Gothic Medium"/>
              </a:rPr>
              <a:t>a</a:t>
            </a:r>
            <a:r>
              <a:rPr dirty="0" sz="1600" spc="-25">
                <a:latin typeface="Franklin Gothic Medium"/>
                <a:cs typeface="Franklin Gothic Medium"/>
              </a:rPr>
              <a:t>l</a:t>
            </a:r>
            <a:r>
              <a:rPr dirty="0" sz="1600" spc="-5">
                <a:latin typeface="Franklin Gothic Medium"/>
                <a:cs typeface="Franklin Gothic Medium"/>
              </a:rPr>
              <a:t>e</a:t>
            </a:r>
            <a:r>
              <a:rPr dirty="0" sz="1600" spc="-15">
                <a:latin typeface="Franklin Gothic Medium"/>
                <a:cs typeface="Franklin Gothic Medium"/>
              </a:rPr>
              <a:t>ż</a:t>
            </a:r>
            <a:r>
              <a:rPr dirty="0" sz="1600" spc="-45">
                <a:latin typeface="Franklin Gothic Medium"/>
                <a:cs typeface="Franklin Gothic Medium"/>
              </a:rPr>
              <a:t>y</a:t>
            </a:r>
            <a:r>
              <a:rPr dirty="0" sz="1600" spc="5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dod</a:t>
            </a:r>
            <a:r>
              <a:rPr dirty="0" sz="1600" spc="-15">
                <a:latin typeface="Franklin Gothic Medium"/>
                <a:cs typeface="Franklin Gothic Medium"/>
              </a:rPr>
              <a:t>ać</a:t>
            </a:r>
            <a:r>
              <a:rPr dirty="0" sz="1600" spc="15">
                <a:latin typeface="Franklin Gothic Medium"/>
                <a:cs typeface="Franklin Gothic Medium"/>
              </a:rPr>
              <a:t> </a:t>
            </a:r>
            <a:r>
              <a:rPr dirty="0" sz="1600" spc="-65">
                <a:latin typeface="Franklin Gothic Medium"/>
                <a:cs typeface="Franklin Gothic Medium"/>
              </a:rPr>
              <a:t>w</a:t>
            </a:r>
            <a:r>
              <a:rPr dirty="0" sz="1600" spc="-50">
                <a:latin typeface="Franklin Gothic Medium"/>
                <a:cs typeface="Franklin Gothic Medium"/>
              </a:rPr>
              <a:t>y</a:t>
            </a:r>
            <a:r>
              <a:rPr dirty="0" sz="1600" spc="-10">
                <a:latin typeface="Franklin Gothic Medium"/>
                <a:cs typeface="Franklin Gothic Medium"/>
              </a:rPr>
              <a:t>ra</a:t>
            </a:r>
            <a:r>
              <a:rPr dirty="0" sz="1600" spc="-20">
                <a:latin typeface="Franklin Gothic Medium"/>
                <a:cs typeface="Franklin Gothic Medium"/>
              </a:rPr>
              <a:t>z</a:t>
            </a:r>
            <a:r>
              <a:rPr dirty="0" sz="1600" spc="-45">
                <a:latin typeface="Franklin Gothic Medium"/>
                <a:cs typeface="Franklin Gothic Medium"/>
              </a:rPr>
              <a:t>y</a:t>
            </a:r>
            <a:r>
              <a:rPr dirty="0" sz="1600" spc="15">
                <a:latin typeface="Franklin Gothic Medium"/>
                <a:cs typeface="Franklin Gothic Medium"/>
              </a:rPr>
              <a:t> </a:t>
            </a:r>
            <a:r>
              <a:rPr dirty="0" sz="1600" spc="35">
                <a:solidFill>
                  <a:srgbClr val="9D032A"/>
                </a:solidFill>
                <a:latin typeface="Franklin Gothic Medium"/>
                <a:cs typeface="Franklin Gothic Medium"/>
              </a:rPr>
              <a:t>„</a:t>
            </a:r>
            <a:r>
              <a:rPr dirty="0" sz="1600" spc="-4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600" spc="5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3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600" spc="-4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600" spc="-1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600" spc="-1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20" b="1">
                <a:solidFill>
                  <a:srgbClr val="9D032A"/>
                </a:solidFill>
                <a:latin typeface="Calibri"/>
                <a:cs typeface="Calibri"/>
              </a:rPr>
              <a:t>mo</a:t>
            </a:r>
            <a:r>
              <a:rPr dirty="0" sz="1600" spc="8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600" spc="-2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600" spc="-2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600" spc="3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6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35">
                <a:solidFill>
                  <a:srgbClr val="9D032A"/>
                </a:solidFill>
                <a:latin typeface="Franklin Gothic Medium"/>
                <a:cs typeface="Franklin Gothic Medium"/>
              </a:rPr>
              <a:t>”</a:t>
            </a:r>
            <a:r>
              <a:rPr dirty="0" sz="1600" spc="10">
                <a:solidFill>
                  <a:srgbClr val="9D032A"/>
                </a:solidFill>
                <a:latin typeface="Franklin Gothic Medium"/>
                <a:cs typeface="Franklin Gothic Medium"/>
              </a:rPr>
              <a:t>.</a:t>
            </a:r>
            <a:endParaRPr sz="16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1600" spc="20" b="1">
                <a:latin typeface="Calibri"/>
                <a:cs typeface="Calibri"/>
              </a:rPr>
              <a:t>P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5" b="1">
                <a:latin typeface="Calibri"/>
                <a:cs typeface="Calibri"/>
              </a:rPr>
              <a:t>d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90" b="1">
                <a:latin typeface="Calibri"/>
                <a:cs typeface="Calibri"/>
              </a:rPr>
              <a:t>s</a:t>
            </a:r>
            <a:r>
              <a:rPr dirty="0" sz="1600" spc="-30" b="1">
                <a:latin typeface="Calibri"/>
                <a:cs typeface="Calibri"/>
              </a:rPr>
              <a:t>u</a:t>
            </a:r>
            <a:r>
              <a:rPr dirty="0" sz="1600" spc="-25" b="1">
                <a:latin typeface="Calibri"/>
                <a:cs typeface="Calibri"/>
              </a:rPr>
              <a:t>j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25" b="1">
                <a:latin typeface="Calibri"/>
                <a:cs typeface="Calibri"/>
              </a:rPr>
              <a:t>r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5" b="1">
                <a:latin typeface="Calibri"/>
                <a:cs typeface="Calibri"/>
              </a:rPr>
              <a:t>e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b="1">
                <a:latin typeface="Calibri"/>
                <a:cs typeface="Calibri"/>
              </a:rPr>
              <a:t>odni</a:t>
            </a:r>
            <a:r>
              <a:rPr dirty="0" sz="1600" spc="5" b="1">
                <a:latin typeface="Calibri"/>
                <a:cs typeface="Calibri"/>
              </a:rPr>
              <a:t>c</a:t>
            </a:r>
            <a:r>
              <a:rPr dirty="0" sz="1600" spc="55" b="1">
                <a:latin typeface="Calibri"/>
                <a:cs typeface="Calibri"/>
              </a:rPr>
              <a:t>zą</a:t>
            </a:r>
            <a:r>
              <a:rPr dirty="0" sz="1600" spc="65" b="1">
                <a:latin typeface="Calibri"/>
                <a:cs typeface="Calibri"/>
              </a:rPr>
              <a:t>c</a:t>
            </a:r>
            <a:r>
              <a:rPr dirty="0" sz="1600" spc="-100" b="1">
                <a:latin typeface="Calibri"/>
                <a:cs typeface="Calibri"/>
              </a:rPr>
              <a:t>y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10" b="1">
                <a:latin typeface="Calibri"/>
                <a:cs typeface="Calibri"/>
              </a:rPr>
              <a:t>sji</a:t>
            </a:r>
            <a:r>
              <a:rPr dirty="0" sz="1600" spc="-10" b="1">
                <a:latin typeface="Calibri"/>
                <a:cs typeface="Calibri"/>
              </a:rPr>
              <a:t> </a:t>
            </a:r>
            <a:r>
              <a:rPr dirty="0" sz="1600" spc="-15" b="1">
                <a:latin typeface="Calibri"/>
                <a:cs typeface="Calibri"/>
              </a:rPr>
              <a:t>l</a:t>
            </a:r>
            <a:r>
              <a:rPr dirty="0" sz="1600" spc="15" b="1">
                <a:latin typeface="Calibri"/>
                <a:cs typeface="Calibri"/>
              </a:rPr>
              <a:t>u</a:t>
            </a:r>
            <a:r>
              <a:rPr dirty="0" sz="1600" spc="-5" b="1">
                <a:latin typeface="Calibri"/>
                <a:cs typeface="Calibri"/>
              </a:rPr>
              <a:t>b</a:t>
            </a:r>
            <a:r>
              <a:rPr dirty="0" sz="1600" spc="30" b="1">
                <a:latin typeface="Calibri"/>
                <a:cs typeface="Calibri"/>
              </a:rPr>
              <a:t> 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15" b="1">
                <a:latin typeface="Calibri"/>
                <a:cs typeface="Calibri"/>
              </a:rPr>
              <a:t>t</a:t>
            </a:r>
            <a:r>
              <a:rPr dirty="0" sz="1600" spc="-20" b="1">
                <a:latin typeface="Calibri"/>
                <a:cs typeface="Calibri"/>
              </a:rPr>
              <a:t>ę</a:t>
            </a:r>
            <a:r>
              <a:rPr dirty="0" sz="1600" spc="40" b="1">
                <a:latin typeface="Calibri"/>
                <a:cs typeface="Calibri"/>
              </a:rPr>
              <a:t>pca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25" b="1">
                <a:latin typeface="Calibri"/>
                <a:cs typeface="Calibri"/>
              </a:rPr>
              <a:t>r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5" b="1">
                <a:latin typeface="Calibri"/>
                <a:cs typeface="Calibri"/>
              </a:rPr>
              <a:t>e</a:t>
            </a:r>
            <a:r>
              <a:rPr dirty="0" sz="1600" spc="-165" b="1">
                <a:latin typeface="Calibri"/>
                <a:cs typeface="Calibri"/>
              </a:rPr>
              <a:t>w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0" b="1">
                <a:latin typeface="Calibri"/>
                <a:cs typeface="Calibri"/>
              </a:rPr>
              <a:t>dni</a:t>
            </a:r>
            <a:r>
              <a:rPr dirty="0" sz="1600" spc="15" b="1">
                <a:latin typeface="Calibri"/>
                <a:cs typeface="Calibri"/>
              </a:rPr>
              <a:t>c</a:t>
            </a:r>
            <a:r>
              <a:rPr dirty="0" sz="1600" spc="55" b="1">
                <a:latin typeface="Calibri"/>
                <a:cs typeface="Calibri"/>
              </a:rPr>
              <a:t>ząc</a:t>
            </a:r>
            <a:r>
              <a:rPr dirty="0" sz="1600" spc="30" b="1">
                <a:latin typeface="Calibri"/>
                <a:cs typeface="Calibri"/>
              </a:rPr>
              <a:t>eg</a:t>
            </a:r>
            <a:r>
              <a:rPr dirty="0" sz="1600" spc="-35" b="1">
                <a:latin typeface="Calibri"/>
                <a:cs typeface="Calibri"/>
              </a:rPr>
              <a:t>o</a:t>
            </a:r>
            <a:r>
              <a:rPr dirty="0" sz="1600" spc="20" b="1">
                <a:latin typeface="Calibri"/>
                <a:cs typeface="Calibri"/>
              </a:rPr>
              <a:t> 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25" b="1">
                <a:latin typeface="Calibri"/>
                <a:cs typeface="Calibri"/>
              </a:rPr>
              <a:t> 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-55" b="1">
                <a:latin typeface="Calibri"/>
                <a:cs typeface="Calibri"/>
              </a:rPr>
              <a:t>t</a:t>
            </a:r>
            <a:r>
              <a:rPr dirty="0" sz="1600" spc="-35" b="1">
                <a:latin typeface="Calibri"/>
                <a:cs typeface="Calibri"/>
              </a:rPr>
              <a:t>ru</a:t>
            </a:r>
            <a:r>
              <a:rPr dirty="0" sz="1600" spc="-25" b="1">
                <a:latin typeface="Calibri"/>
                <a:cs typeface="Calibri"/>
              </a:rPr>
              <a:t>j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15" b="1">
                <a:latin typeface="Calibri"/>
                <a:cs typeface="Calibri"/>
              </a:rPr>
              <a:t>i</a:t>
            </a:r>
            <a:r>
              <a:rPr dirty="0" sz="1600" spc="30" b="1">
                <a:latin typeface="Calibri"/>
                <a:cs typeface="Calibri"/>
              </a:rPr>
              <a:t>e</a:t>
            </a:r>
            <a:r>
              <a:rPr dirty="0" sz="1600" spc="85" b="1">
                <a:latin typeface="Calibri"/>
                <a:cs typeface="Calibri"/>
              </a:rPr>
              <a:t>c</a:t>
            </a:r>
            <a:r>
              <a:rPr dirty="0" sz="1600" spc="30" b="1">
                <a:latin typeface="Calibri"/>
                <a:cs typeface="Calibri"/>
              </a:rPr>
              <a:t>zę</a:t>
            </a:r>
            <a:r>
              <a:rPr dirty="0" sz="1600" spc="25" b="1">
                <a:latin typeface="Calibri"/>
                <a:cs typeface="Calibri"/>
              </a:rPr>
              <a:t>c</a:t>
            </a:r>
            <a:r>
              <a:rPr dirty="0" sz="1600" spc="10" b="1">
                <a:latin typeface="Calibri"/>
                <a:cs typeface="Calibri"/>
              </a:rPr>
              <a:t>i</a:t>
            </a:r>
            <a:r>
              <a:rPr dirty="0" sz="1600" spc="50" b="1">
                <a:latin typeface="Calibri"/>
                <a:cs typeface="Calibri"/>
              </a:rPr>
              <a:t>ą</a:t>
            </a:r>
            <a:r>
              <a:rPr dirty="0" sz="1600" spc="25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90" b="1">
                <a:latin typeface="Calibri"/>
                <a:cs typeface="Calibri"/>
              </a:rPr>
              <a:t>s</a:t>
            </a:r>
            <a:r>
              <a:rPr dirty="0" sz="1600" spc="-50" b="1">
                <a:latin typeface="Calibri"/>
                <a:cs typeface="Calibri"/>
              </a:rPr>
              <a:t>j</a:t>
            </a:r>
            <a:r>
              <a:rPr dirty="0" sz="1600" spc="-20" b="1">
                <a:latin typeface="Calibri"/>
                <a:cs typeface="Calibri"/>
              </a:rPr>
              <a:t>i</a:t>
            </a:r>
            <a:r>
              <a:rPr dirty="0" sz="1600" spc="-30" b="1"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5589244"/>
            <a:ext cx="9144000" cy="739775"/>
          </a:xfrm>
          <a:prstGeom prst="rect">
            <a:avLst/>
          </a:prstGeom>
          <a:solidFill>
            <a:srgbClr val="BEBEBE"/>
          </a:solidFill>
          <a:ln w="28575">
            <a:solidFill>
              <a:srgbClr val="9D032A"/>
            </a:solidFill>
          </a:ln>
        </p:spPr>
        <p:txBody>
          <a:bodyPr wrap="square" lIns="0" tIns="15875" rIns="0" bIns="0" rtlCol="0" vert="horz">
            <a:spAutoFit/>
          </a:bodyPr>
          <a:lstStyle/>
          <a:p>
            <a:pPr marL="40005">
              <a:lnSpc>
                <a:spcPct val="100000"/>
              </a:lnSpc>
              <a:spcBef>
                <a:spcPts val="125"/>
              </a:spcBef>
            </a:pP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ś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adcz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ie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sp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ądza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się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5" b="1">
                <a:solidFill>
                  <a:srgbClr val="FFFFFF"/>
                </a:solidFill>
                <a:latin typeface="Calibri"/>
                <a:cs typeface="Calibri"/>
              </a:rPr>
              <a:t>ym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eg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.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7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70">
                <a:latin typeface="Franklin Gothic Medium"/>
                <a:cs typeface="Franklin Gothic Medium"/>
              </a:rPr>
              <a:t>f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120">
                <a:latin typeface="Franklin Gothic Medium"/>
                <a:cs typeface="Franklin Gothic Medium"/>
              </a:rPr>
              <a:t>m</a:t>
            </a:r>
            <a:r>
              <a:rPr dirty="0" sz="1800" spc="-25">
                <a:latin typeface="Franklin Gothic Medium"/>
                <a:cs typeface="Franklin Gothic Medium"/>
              </a:rPr>
              <a:t>ac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6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7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wydan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6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aśw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dc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endParaRPr sz="1800">
              <a:latin typeface="Franklin Gothic Medium"/>
              <a:cs typeface="Franklin Gothic Medium"/>
            </a:endParaRPr>
          </a:p>
          <a:p>
            <a:pPr marL="40005">
              <a:lnSpc>
                <a:spcPct val="100000"/>
              </a:lnSpc>
            </a:pPr>
            <a:r>
              <a:rPr dirty="0" sz="1800" spc="-40">
                <a:latin typeface="Franklin Gothic Medium"/>
                <a:cs typeface="Franklin Gothic Medium"/>
              </a:rPr>
              <a:t>u</a:t>
            </a:r>
            <a:r>
              <a:rPr dirty="0" sz="1800" spc="-70">
                <a:latin typeface="Franklin Gothic Medium"/>
                <a:cs typeface="Franklin Gothic Medium"/>
              </a:rPr>
              <a:t>m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15">
                <a:latin typeface="Franklin Gothic Medium"/>
                <a:cs typeface="Franklin Gothic Medium"/>
              </a:rPr>
              <a:t>s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 spc="5">
                <a:latin typeface="Franklin Gothic Medium"/>
                <a:cs typeface="Franklin Gothic Medium"/>
              </a:rPr>
              <a:t>cz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się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ub</a:t>
            </a:r>
            <a:r>
              <a:rPr dirty="0" sz="1800" spc="25">
                <a:latin typeface="Franklin Gothic Medium"/>
                <a:cs typeface="Franklin Gothic Medium"/>
              </a:rPr>
              <a:t>r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spisu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„U</a:t>
            </a:r>
            <a:r>
              <a:rPr dirty="0" sz="1800" spc="-25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gi”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wis</a:t>
            </a:r>
            <a:r>
              <a:rPr dirty="0" sz="1800" spc="-85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głos</a:t>
            </a:r>
            <a:r>
              <a:rPr dirty="0" sz="1800" spc="-30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50">
                <a:latin typeface="Franklin Gothic Medium"/>
                <a:cs typeface="Franklin Gothic Medium"/>
              </a:rPr>
              <a:t>ą</a:t>
            </a:r>
            <a:r>
              <a:rPr dirty="0" sz="1800" spc="-20">
                <a:latin typeface="Franklin Gothic Medium"/>
                <a:cs typeface="Franklin Gothic Medium"/>
              </a:rPr>
              <a:t>cego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3603" y="6381323"/>
            <a:ext cx="6120765" cy="400685"/>
          </a:xfrm>
          <a:prstGeom prst="rect">
            <a:avLst/>
          </a:prstGeom>
          <a:solidFill>
            <a:srgbClr val="9D032A"/>
          </a:solidFill>
          <a:ln w="38100">
            <a:solidFill>
              <a:srgbClr val="BEBEBE"/>
            </a:solidFill>
          </a:ln>
        </p:spPr>
        <p:txBody>
          <a:bodyPr wrap="square" lIns="0" tIns="20955" rIns="0" bIns="0" rtlCol="0" vert="horz">
            <a:spAutoFit/>
          </a:bodyPr>
          <a:lstStyle/>
          <a:p>
            <a:pPr marL="888365">
              <a:lnSpc>
                <a:spcPct val="100000"/>
              </a:lnSpc>
              <a:spcBef>
                <a:spcPts val="165"/>
              </a:spcBef>
            </a:pP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ul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ze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30" b="1">
                <a:solidFill>
                  <a:srgbClr val="FFFFFF"/>
                </a:solidFill>
                <a:latin typeface="Calibri"/>
                <a:cs typeface="Calibri"/>
              </a:rPr>
              <a:t>ś</a:t>
            </a:r>
            <a:r>
              <a:rPr dirty="0" sz="2000" spc="-14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adcz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ń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wnia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9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000" spc="-13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8482" rIns="0" bIns="0" rtlCol="0" vert="horz">
            <a:spAutoFit/>
          </a:bodyPr>
          <a:lstStyle/>
          <a:p>
            <a:pPr marL="188658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WY</a:t>
            </a:r>
            <a:r>
              <a:rPr dirty="0" sz="2000" spc="-85" b="1">
                <a:latin typeface="Arial Black"/>
                <a:cs typeface="Arial Black"/>
              </a:rPr>
              <a:t>D</a:t>
            </a:r>
            <a:r>
              <a:rPr dirty="0" sz="2000" spc="10" b="1">
                <a:latin typeface="Arial Black"/>
                <a:cs typeface="Arial Black"/>
              </a:rPr>
              <a:t>A</a:t>
            </a:r>
            <a:r>
              <a:rPr dirty="0" sz="2000" spc="-15" b="1">
                <a:latin typeface="Arial Black"/>
                <a:cs typeface="Arial Black"/>
              </a:rPr>
              <a:t>W</a:t>
            </a:r>
            <a:r>
              <a:rPr dirty="0" sz="2000" b="1">
                <a:latin typeface="Arial Black"/>
                <a:cs typeface="Arial Black"/>
              </a:rPr>
              <a:t>A</a:t>
            </a:r>
            <a:r>
              <a:rPr dirty="0" sz="2000" spc="-1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ZA</a:t>
            </a:r>
            <a:r>
              <a:rPr dirty="0" sz="2000" spc="10" b="1">
                <a:latin typeface="Arial Black"/>
                <a:cs typeface="Arial Black"/>
              </a:rPr>
              <a:t>Ś</a:t>
            </a:r>
            <a:r>
              <a:rPr dirty="0" sz="2000" b="1">
                <a:latin typeface="Arial Black"/>
                <a:cs typeface="Arial Black"/>
              </a:rPr>
              <a:t>WIA</a:t>
            </a:r>
            <a:r>
              <a:rPr dirty="0" sz="2000" spc="-10" b="1">
                <a:latin typeface="Arial Black"/>
                <a:cs typeface="Arial Black"/>
              </a:rPr>
              <a:t>D</a:t>
            </a:r>
            <a:r>
              <a:rPr dirty="0" sz="2000" spc="-15" b="1">
                <a:latin typeface="Arial Black"/>
                <a:cs typeface="Arial Black"/>
              </a:rPr>
              <a:t>C</a:t>
            </a:r>
            <a:r>
              <a:rPr dirty="0" sz="2000" b="1">
                <a:latin typeface="Arial Black"/>
                <a:cs typeface="Arial Black"/>
              </a:rPr>
              <a:t>Z</a:t>
            </a:r>
            <a:r>
              <a:rPr dirty="0" sz="2000" spc="5" b="1">
                <a:latin typeface="Arial Black"/>
                <a:cs typeface="Arial Black"/>
              </a:rPr>
              <a:t>E</a:t>
            </a:r>
            <a:r>
              <a:rPr dirty="0" sz="2000" b="1">
                <a:latin typeface="Arial Black"/>
                <a:cs typeface="Arial Black"/>
              </a:rPr>
              <a:t>Ń</a:t>
            </a:r>
            <a:endParaRPr sz="2000">
              <a:latin typeface="Arial Black"/>
              <a:cs typeface="Arial Black"/>
            </a:endParaRPr>
          </a:p>
          <a:p>
            <a:pPr marL="1464945">
              <a:lnSpc>
                <a:spcPct val="100000"/>
              </a:lnSpc>
              <a:spcBef>
                <a:spcPts val="200"/>
              </a:spcBef>
            </a:pPr>
            <a:r>
              <a:rPr dirty="0" sz="1800" b="1">
                <a:latin typeface="Arial Black"/>
                <a:cs typeface="Arial Black"/>
              </a:rPr>
              <a:t>(p</a:t>
            </a:r>
            <a:r>
              <a:rPr dirty="0" sz="1800" spc="-10" b="1">
                <a:latin typeface="Arial Black"/>
                <a:cs typeface="Arial Black"/>
              </a:rPr>
              <a:t>o</a:t>
            </a:r>
            <a:r>
              <a:rPr dirty="0" sz="1800" b="1">
                <a:latin typeface="Arial Black"/>
                <a:cs typeface="Arial Black"/>
              </a:rPr>
              <a:t>t</a:t>
            </a:r>
            <a:r>
              <a:rPr dirty="0" sz="1800" spc="5" b="1">
                <a:latin typeface="Arial Black"/>
                <a:cs typeface="Arial Black"/>
              </a:rPr>
              <a:t>w</a:t>
            </a:r>
            <a:r>
              <a:rPr dirty="0" sz="1800" b="1">
                <a:latin typeface="Arial Black"/>
                <a:cs typeface="Arial Black"/>
              </a:rPr>
              <a:t>ie</a:t>
            </a:r>
            <a:r>
              <a:rPr dirty="0" sz="1800" spc="50" b="1">
                <a:latin typeface="Arial Black"/>
                <a:cs typeface="Arial Black"/>
              </a:rPr>
              <a:t>r</a:t>
            </a:r>
            <a:r>
              <a:rPr dirty="0" sz="1800" b="1">
                <a:latin typeface="Arial Black"/>
                <a:cs typeface="Arial Black"/>
              </a:rPr>
              <a:t>d</a:t>
            </a:r>
            <a:r>
              <a:rPr dirty="0" sz="1800" spc="-1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ają</a:t>
            </a:r>
            <a:r>
              <a:rPr dirty="0" sz="1800" spc="-40" b="1">
                <a:latin typeface="Arial Black"/>
                <a:cs typeface="Arial Black"/>
              </a:rPr>
              <a:t>c</a:t>
            </a:r>
            <a:r>
              <a:rPr dirty="0" sz="1800" spc="-35" b="1">
                <a:latin typeface="Arial Black"/>
                <a:cs typeface="Arial Black"/>
              </a:rPr>
              <a:t>y</a:t>
            </a:r>
            <a:r>
              <a:rPr dirty="0" sz="1800" spc="-40" b="1">
                <a:latin typeface="Arial Black"/>
                <a:cs typeface="Arial Black"/>
              </a:rPr>
              <a:t>c</a:t>
            </a:r>
            <a:r>
              <a:rPr dirty="0" sz="1800" b="1">
                <a:latin typeface="Arial Black"/>
                <a:cs typeface="Arial Black"/>
              </a:rPr>
              <a:t>h</a:t>
            </a:r>
            <a:r>
              <a:rPr dirty="0" sz="1800" spc="10" b="1">
                <a:latin typeface="Arial Black"/>
                <a:cs typeface="Arial Black"/>
              </a:rPr>
              <a:t> </a:t>
            </a:r>
            <a:r>
              <a:rPr dirty="0" sz="1800" b="1">
                <a:latin typeface="Arial Black"/>
                <a:cs typeface="Arial Black"/>
              </a:rPr>
              <a:t>ud</a:t>
            </a:r>
            <a:r>
              <a:rPr dirty="0" sz="1800" spc="-1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iał w głos</a:t>
            </a:r>
            <a:r>
              <a:rPr dirty="0" sz="1800" spc="-35" b="1">
                <a:latin typeface="Arial Black"/>
                <a:cs typeface="Arial Black"/>
              </a:rPr>
              <a:t>o</a:t>
            </a:r>
            <a:r>
              <a:rPr dirty="0" sz="1800" spc="-20" b="1">
                <a:latin typeface="Arial Black"/>
                <a:cs typeface="Arial Black"/>
              </a:rPr>
              <a:t>w</a:t>
            </a:r>
            <a:r>
              <a:rPr dirty="0" sz="1800" b="1">
                <a:latin typeface="Arial Black"/>
                <a:cs typeface="Arial Black"/>
              </a:rPr>
              <a:t>aniu)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75613" y="1556892"/>
            <a:ext cx="6480683" cy="3227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169790" y="3645027"/>
            <a:ext cx="1050290" cy="1044575"/>
          </a:xfrm>
          <a:custGeom>
            <a:avLst/>
            <a:gdLst/>
            <a:ahLst/>
            <a:cxnLst/>
            <a:rect l="l" t="t" r="r" b="b"/>
            <a:pathLst>
              <a:path w="1050289" h="1044575">
                <a:moveTo>
                  <a:pt x="525145" y="0"/>
                </a:moveTo>
                <a:lnTo>
                  <a:pt x="477340" y="2133"/>
                </a:lnTo>
                <a:lnTo>
                  <a:pt x="430739" y="8409"/>
                </a:lnTo>
                <a:lnTo>
                  <a:pt x="385527" y="18644"/>
                </a:lnTo>
                <a:lnTo>
                  <a:pt x="341889" y="32655"/>
                </a:lnTo>
                <a:lnTo>
                  <a:pt x="300010" y="50257"/>
                </a:lnTo>
                <a:lnTo>
                  <a:pt x="260077" y="71265"/>
                </a:lnTo>
                <a:lnTo>
                  <a:pt x="222273" y="95497"/>
                </a:lnTo>
                <a:lnTo>
                  <a:pt x="186784" y="122767"/>
                </a:lnTo>
                <a:lnTo>
                  <a:pt x="153796" y="152892"/>
                </a:lnTo>
                <a:lnTo>
                  <a:pt x="123494" y="185687"/>
                </a:lnTo>
                <a:lnTo>
                  <a:pt x="96063" y="220969"/>
                </a:lnTo>
                <a:lnTo>
                  <a:pt x="71689" y="258553"/>
                </a:lnTo>
                <a:lnTo>
                  <a:pt x="50556" y="298255"/>
                </a:lnTo>
                <a:lnTo>
                  <a:pt x="32849" y="339891"/>
                </a:lnTo>
                <a:lnTo>
                  <a:pt x="18756" y="383278"/>
                </a:lnTo>
                <a:lnTo>
                  <a:pt x="8459" y="428230"/>
                </a:lnTo>
                <a:lnTo>
                  <a:pt x="2145" y="474565"/>
                </a:lnTo>
                <a:lnTo>
                  <a:pt x="0" y="522097"/>
                </a:lnTo>
                <a:lnTo>
                  <a:pt x="2145" y="569608"/>
                </a:lnTo>
                <a:lnTo>
                  <a:pt x="8459" y="615925"/>
                </a:lnTo>
                <a:lnTo>
                  <a:pt x="18756" y="660862"/>
                </a:lnTo>
                <a:lnTo>
                  <a:pt x="32849" y="704234"/>
                </a:lnTo>
                <a:lnTo>
                  <a:pt x="50556" y="745859"/>
                </a:lnTo>
                <a:lnTo>
                  <a:pt x="71689" y="785551"/>
                </a:lnTo>
                <a:lnTo>
                  <a:pt x="96063" y="823126"/>
                </a:lnTo>
                <a:lnTo>
                  <a:pt x="123494" y="858401"/>
                </a:lnTo>
                <a:lnTo>
                  <a:pt x="153797" y="891190"/>
                </a:lnTo>
                <a:lnTo>
                  <a:pt x="186784" y="921310"/>
                </a:lnTo>
                <a:lnTo>
                  <a:pt x="222273" y="948577"/>
                </a:lnTo>
                <a:lnTo>
                  <a:pt x="260077" y="972805"/>
                </a:lnTo>
                <a:lnTo>
                  <a:pt x="300010" y="993812"/>
                </a:lnTo>
                <a:lnTo>
                  <a:pt x="341889" y="1011412"/>
                </a:lnTo>
                <a:lnTo>
                  <a:pt x="385527" y="1025422"/>
                </a:lnTo>
                <a:lnTo>
                  <a:pt x="430739" y="1035657"/>
                </a:lnTo>
                <a:lnTo>
                  <a:pt x="477340" y="1041934"/>
                </a:lnTo>
                <a:lnTo>
                  <a:pt x="525145" y="1044067"/>
                </a:lnTo>
                <a:lnTo>
                  <a:pt x="572949" y="1041934"/>
                </a:lnTo>
                <a:lnTo>
                  <a:pt x="619550" y="1035657"/>
                </a:lnTo>
                <a:lnTo>
                  <a:pt x="664762" y="1025422"/>
                </a:lnTo>
                <a:lnTo>
                  <a:pt x="708400" y="1011412"/>
                </a:lnTo>
                <a:lnTo>
                  <a:pt x="750279" y="993812"/>
                </a:lnTo>
                <a:lnTo>
                  <a:pt x="790212" y="972805"/>
                </a:lnTo>
                <a:lnTo>
                  <a:pt x="828016" y="948577"/>
                </a:lnTo>
                <a:lnTo>
                  <a:pt x="863505" y="921310"/>
                </a:lnTo>
                <a:lnTo>
                  <a:pt x="896493" y="891190"/>
                </a:lnTo>
                <a:lnTo>
                  <a:pt x="926795" y="858401"/>
                </a:lnTo>
                <a:lnTo>
                  <a:pt x="954226" y="823126"/>
                </a:lnTo>
                <a:lnTo>
                  <a:pt x="978600" y="785551"/>
                </a:lnTo>
                <a:lnTo>
                  <a:pt x="999733" y="745859"/>
                </a:lnTo>
                <a:lnTo>
                  <a:pt x="1017440" y="704234"/>
                </a:lnTo>
                <a:lnTo>
                  <a:pt x="1031533" y="660862"/>
                </a:lnTo>
                <a:lnTo>
                  <a:pt x="1041830" y="615925"/>
                </a:lnTo>
                <a:lnTo>
                  <a:pt x="1048144" y="569608"/>
                </a:lnTo>
                <a:lnTo>
                  <a:pt x="1050289" y="522097"/>
                </a:lnTo>
                <a:lnTo>
                  <a:pt x="1048144" y="474565"/>
                </a:lnTo>
                <a:lnTo>
                  <a:pt x="1041830" y="428230"/>
                </a:lnTo>
                <a:lnTo>
                  <a:pt x="1031533" y="383278"/>
                </a:lnTo>
                <a:lnTo>
                  <a:pt x="1017440" y="339891"/>
                </a:lnTo>
                <a:lnTo>
                  <a:pt x="999733" y="298255"/>
                </a:lnTo>
                <a:lnTo>
                  <a:pt x="978600" y="258553"/>
                </a:lnTo>
                <a:lnTo>
                  <a:pt x="954226" y="220969"/>
                </a:lnTo>
                <a:lnTo>
                  <a:pt x="926795" y="185687"/>
                </a:lnTo>
                <a:lnTo>
                  <a:pt x="896493" y="152892"/>
                </a:lnTo>
                <a:lnTo>
                  <a:pt x="863505" y="122767"/>
                </a:lnTo>
                <a:lnTo>
                  <a:pt x="828016" y="95497"/>
                </a:lnTo>
                <a:lnTo>
                  <a:pt x="790212" y="71265"/>
                </a:lnTo>
                <a:lnTo>
                  <a:pt x="750279" y="50257"/>
                </a:lnTo>
                <a:lnTo>
                  <a:pt x="708400" y="32655"/>
                </a:lnTo>
                <a:lnTo>
                  <a:pt x="664762" y="18644"/>
                </a:lnTo>
                <a:lnTo>
                  <a:pt x="619550" y="8409"/>
                </a:lnTo>
                <a:lnTo>
                  <a:pt x="572949" y="2133"/>
                </a:lnTo>
                <a:lnTo>
                  <a:pt x="5251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69790" y="3645027"/>
            <a:ext cx="1050290" cy="1044575"/>
          </a:xfrm>
          <a:custGeom>
            <a:avLst/>
            <a:gdLst/>
            <a:ahLst/>
            <a:cxnLst/>
            <a:rect l="l" t="t" r="r" b="b"/>
            <a:pathLst>
              <a:path w="1050289" h="1044575">
                <a:moveTo>
                  <a:pt x="0" y="522097"/>
                </a:moveTo>
                <a:lnTo>
                  <a:pt x="2145" y="474565"/>
                </a:lnTo>
                <a:lnTo>
                  <a:pt x="8459" y="428230"/>
                </a:lnTo>
                <a:lnTo>
                  <a:pt x="18756" y="383278"/>
                </a:lnTo>
                <a:lnTo>
                  <a:pt x="32849" y="339891"/>
                </a:lnTo>
                <a:lnTo>
                  <a:pt x="50556" y="298255"/>
                </a:lnTo>
                <a:lnTo>
                  <a:pt x="71689" y="258553"/>
                </a:lnTo>
                <a:lnTo>
                  <a:pt x="96063" y="220969"/>
                </a:lnTo>
                <a:lnTo>
                  <a:pt x="123494" y="185687"/>
                </a:lnTo>
                <a:lnTo>
                  <a:pt x="153796" y="152892"/>
                </a:lnTo>
                <a:lnTo>
                  <a:pt x="186784" y="122767"/>
                </a:lnTo>
                <a:lnTo>
                  <a:pt x="222273" y="95497"/>
                </a:lnTo>
                <a:lnTo>
                  <a:pt x="260077" y="71265"/>
                </a:lnTo>
                <a:lnTo>
                  <a:pt x="300010" y="50257"/>
                </a:lnTo>
                <a:lnTo>
                  <a:pt x="341889" y="32655"/>
                </a:lnTo>
                <a:lnTo>
                  <a:pt x="385527" y="18644"/>
                </a:lnTo>
                <a:lnTo>
                  <a:pt x="430739" y="8409"/>
                </a:lnTo>
                <a:lnTo>
                  <a:pt x="477340" y="2133"/>
                </a:lnTo>
                <a:lnTo>
                  <a:pt x="525145" y="0"/>
                </a:lnTo>
                <a:lnTo>
                  <a:pt x="572949" y="2133"/>
                </a:lnTo>
                <a:lnTo>
                  <a:pt x="619550" y="8409"/>
                </a:lnTo>
                <a:lnTo>
                  <a:pt x="664762" y="18644"/>
                </a:lnTo>
                <a:lnTo>
                  <a:pt x="708400" y="32655"/>
                </a:lnTo>
                <a:lnTo>
                  <a:pt x="750279" y="50257"/>
                </a:lnTo>
                <a:lnTo>
                  <a:pt x="790212" y="71265"/>
                </a:lnTo>
                <a:lnTo>
                  <a:pt x="828016" y="95497"/>
                </a:lnTo>
                <a:lnTo>
                  <a:pt x="863505" y="122767"/>
                </a:lnTo>
                <a:lnTo>
                  <a:pt x="896493" y="152892"/>
                </a:lnTo>
                <a:lnTo>
                  <a:pt x="926795" y="185687"/>
                </a:lnTo>
                <a:lnTo>
                  <a:pt x="954226" y="220969"/>
                </a:lnTo>
                <a:lnTo>
                  <a:pt x="978600" y="258553"/>
                </a:lnTo>
                <a:lnTo>
                  <a:pt x="999733" y="298255"/>
                </a:lnTo>
                <a:lnTo>
                  <a:pt x="1017440" y="339891"/>
                </a:lnTo>
                <a:lnTo>
                  <a:pt x="1031533" y="383278"/>
                </a:lnTo>
                <a:lnTo>
                  <a:pt x="1041830" y="428230"/>
                </a:lnTo>
                <a:lnTo>
                  <a:pt x="1048144" y="474565"/>
                </a:lnTo>
                <a:lnTo>
                  <a:pt x="1050289" y="522097"/>
                </a:lnTo>
                <a:lnTo>
                  <a:pt x="1048144" y="569608"/>
                </a:lnTo>
                <a:lnTo>
                  <a:pt x="1041830" y="615925"/>
                </a:lnTo>
                <a:lnTo>
                  <a:pt x="1031533" y="660862"/>
                </a:lnTo>
                <a:lnTo>
                  <a:pt x="1017440" y="704234"/>
                </a:lnTo>
                <a:lnTo>
                  <a:pt x="999733" y="745859"/>
                </a:lnTo>
                <a:lnTo>
                  <a:pt x="978600" y="785551"/>
                </a:lnTo>
                <a:lnTo>
                  <a:pt x="954226" y="823126"/>
                </a:lnTo>
                <a:lnTo>
                  <a:pt x="926795" y="858401"/>
                </a:lnTo>
                <a:lnTo>
                  <a:pt x="896493" y="891190"/>
                </a:lnTo>
                <a:lnTo>
                  <a:pt x="863505" y="921310"/>
                </a:lnTo>
                <a:lnTo>
                  <a:pt x="828016" y="948577"/>
                </a:lnTo>
                <a:lnTo>
                  <a:pt x="790212" y="972805"/>
                </a:lnTo>
                <a:lnTo>
                  <a:pt x="750279" y="993812"/>
                </a:lnTo>
                <a:lnTo>
                  <a:pt x="708400" y="1011412"/>
                </a:lnTo>
                <a:lnTo>
                  <a:pt x="664762" y="1025422"/>
                </a:lnTo>
                <a:lnTo>
                  <a:pt x="619550" y="1035657"/>
                </a:lnTo>
                <a:lnTo>
                  <a:pt x="572949" y="1041934"/>
                </a:lnTo>
                <a:lnTo>
                  <a:pt x="525145" y="1044067"/>
                </a:lnTo>
                <a:lnTo>
                  <a:pt x="477340" y="1041934"/>
                </a:lnTo>
                <a:lnTo>
                  <a:pt x="430739" y="1035657"/>
                </a:lnTo>
                <a:lnTo>
                  <a:pt x="385527" y="1025422"/>
                </a:lnTo>
                <a:lnTo>
                  <a:pt x="341889" y="1011412"/>
                </a:lnTo>
                <a:lnTo>
                  <a:pt x="300010" y="993812"/>
                </a:lnTo>
                <a:lnTo>
                  <a:pt x="260077" y="972805"/>
                </a:lnTo>
                <a:lnTo>
                  <a:pt x="222273" y="948577"/>
                </a:lnTo>
                <a:lnTo>
                  <a:pt x="186784" y="921310"/>
                </a:lnTo>
                <a:lnTo>
                  <a:pt x="153797" y="891190"/>
                </a:lnTo>
                <a:lnTo>
                  <a:pt x="123494" y="858401"/>
                </a:lnTo>
                <a:lnTo>
                  <a:pt x="96063" y="823126"/>
                </a:lnTo>
                <a:lnTo>
                  <a:pt x="71689" y="785551"/>
                </a:lnTo>
                <a:lnTo>
                  <a:pt x="50556" y="745859"/>
                </a:lnTo>
                <a:lnTo>
                  <a:pt x="32849" y="704234"/>
                </a:lnTo>
                <a:lnTo>
                  <a:pt x="18756" y="660862"/>
                </a:lnTo>
                <a:lnTo>
                  <a:pt x="8459" y="615925"/>
                </a:lnTo>
                <a:lnTo>
                  <a:pt x="2145" y="569608"/>
                </a:lnTo>
                <a:lnTo>
                  <a:pt x="0" y="522097"/>
                </a:lnTo>
                <a:close/>
              </a:path>
            </a:pathLst>
          </a:custGeom>
          <a:ln w="952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470913" y="1552066"/>
            <a:ext cx="6490335" cy="323723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Times New Roman"/>
              <a:cs typeface="Times New Roman"/>
            </a:endParaRPr>
          </a:p>
          <a:p>
            <a:pPr algn="ctr" marR="59055">
              <a:lnSpc>
                <a:spcPct val="100000"/>
              </a:lnSpc>
            </a:pPr>
            <a:r>
              <a:rPr dirty="0" sz="1000" spc="-10">
                <a:latin typeface="Franklin Gothic Medium"/>
                <a:cs typeface="Franklin Gothic Medium"/>
              </a:rPr>
              <a:t>(</a:t>
            </a:r>
            <a:r>
              <a:rPr dirty="0" sz="1000" spc="-15">
                <a:latin typeface="Franklin Gothic Medium"/>
                <a:cs typeface="Franklin Gothic Medium"/>
              </a:rPr>
              <a:t>p</a:t>
            </a:r>
            <a:r>
              <a:rPr dirty="0" sz="1000" spc="-10">
                <a:latin typeface="Franklin Gothic Medium"/>
                <a:cs typeface="Franklin Gothic Medium"/>
              </a:rPr>
              <a:t>i</a:t>
            </a:r>
            <a:r>
              <a:rPr dirty="0" sz="1000" spc="-20">
                <a:latin typeface="Franklin Gothic Medium"/>
                <a:cs typeface="Franklin Gothic Medium"/>
              </a:rPr>
              <a:t>e</a:t>
            </a:r>
            <a:r>
              <a:rPr dirty="0" sz="1000" spc="-5">
                <a:latin typeface="Franklin Gothic Medium"/>
                <a:cs typeface="Franklin Gothic Medium"/>
              </a:rPr>
              <a:t>c</a:t>
            </a:r>
            <a:r>
              <a:rPr dirty="0" sz="1000" spc="-5">
                <a:latin typeface="Franklin Gothic Medium"/>
                <a:cs typeface="Franklin Gothic Medium"/>
              </a:rPr>
              <a:t>z</a:t>
            </a:r>
            <a:r>
              <a:rPr dirty="0" sz="1000" spc="-10">
                <a:latin typeface="Franklin Gothic Medium"/>
                <a:cs typeface="Franklin Gothic Medium"/>
              </a:rPr>
              <a:t>ę</a:t>
            </a:r>
            <a:r>
              <a:rPr dirty="0" sz="1000" spc="-5">
                <a:latin typeface="Franklin Gothic Medium"/>
                <a:cs typeface="Franklin Gothic Medium"/>
              </a:rPr>
              <a:t>ć</a:t>
            </a:r>
            <a:r>
              <a:rPr dirty="0" sz="1000" spc="15">
                <a:latin typeface="Franklin Gothic Medium"/>
                <a:cs typeface="Franklin Gothic Medium"/>
              </a:rPr>
              <a:t> </a:t>
            </a:r>
            <a:r>
              <a:rPr dirty="0" sz="1000">
                <a:latin typeface="Franklin Gothic Medium"/>
                <a:cs typeface="Franklin Gothic Medium"/>
              </a:rPr>
              <a:t>K</a:t>
            </a:r>
            <a:r>
              <a:rPr dirty="0" sz="1000" spc="-5">
                <a:latin typeface="Franklin Gothic Medium"/>
                <a:cs typeface="Franklin Gothic Medium"/>
              </a:rPr>
              <a:t>o</a:t>
            </a:r>
            <a:r>
              <a:rPr dirty="0" sz="1000" spc="-60">
                <a:latin typeface="Franklin Gothic Medium"/>
                <a:cs typeface="Franklin Gothic Medium"/>
              </a:rPr>
              <a:t>m</a:t>
            </a:r>
            <a:r>
              <a:rPr dirty="0" sz="1000" spc="-5">
                <a:latin typeface="Franklin Gothic Medium"/>
                <a:cs typeface="Franklin Gothic Medium"/>
              </a:rPr>
              <a:t>i</a:t>
            </a:r>
            <a:r>
              <a:rPr dirty="0" sz="1000" spc="-5">
                <a:latin typeface="Franklin Gothic Medium"/>
                <a:cs typeface="Franklin Gothic Medium"/>
              </a:rPr>
              <a:t>s</a:t>
            </a:r>
            <a:r>
              <a:rPr dirty="0" sz="1000" spc="-15">
                <a:latin typeface="Franklin Gothic Medium"/>
                <a:cs typeface="Franklin Gothic Medium"/>
              </a:rPr>
              <a:t>ji)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35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52545" y="5301270"/>
            <a:ext cx="1727580" cy="14734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3532" y="3026854"/>
            <a:ext cx="546163" cy="5461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5458" y="3933075"/>
            <a:ext cx="936104" cy="936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7711" y="1568970"/>
            <a:ext cx="6553200" cy="708025"/>
          </a:xfrm>
          <a:prstGeom prst="rect">
            <a:avLst/>
          </a:prstGeom>
          <a:ln w="38100">
            <a:solidFill>
              <a:srgbClr val="9D032A"/>
            </a:solidFill>
          </a:ln>
        </p:spPr>
        <p:txBody>
          <a:bodyPr wrap="square" lIns="0" tIns="19685" rIns="0" bIns="0" rtlCol="0" vert="horz">
            <a:spAutoFit/>
          </a:bodyPr>
          <a:lstStyle/>
          <a:p>
            <a:pPr marL="72390" marR="63500">
              <a:lnSpc>
                <a:spcPct val="100000"/>
              </a:lnSpc>
              <a:spcBef>
                <a:spcPts val="155"/>
              </a:spcBef>
              <a:tabLst>
                <a:tab pos="1075690" algn="l"/>
                <a:tab pos="1488440" algn="l"/>
                <a:tab pos="2448560" algn="l"/>
                <a:tab pos="3604260" algn="l"/>
                <a:tab pos="4357370" algn="l"/>
                <a:tab pos="5513705" algn="l"/>
                <a:tab pos="5822315" algn="l"/>
              </a:tabLst>
            </a:pPr>
            <a:r>
              <a:rPr dirty="0" sz="2000" spc="120" b="1">
                <a:latin typeface="Calibri"/>
                <a:cs typeface="Calibri"/>
              </a:rPr>
              <a:t>K</a:t>
            </a:r>
            <a:r>
              <a:rPr dirty="0" sz="2000" spc="-15" b="1">
                <a:latin typeface="Calibri"/>
                <a:cs typeface="Calibri"/>
              </a:rPr>
              <a:t>o</a:t>
            </a:r>
            <a:r>
              <a:rPr dirty="0" sz="2000" spc="-15" b="1">
                <a:latin typeface="Calibri"/>
                <a:cs typeface="Calibri"/>
              </a:rPr>
              <a:t>m</a:t>
            </a:r>
            <a:r>
              <a:rPr dirty="0" sz="2000" spc="30" b="1">
                <a:latin typeface="Calibri"/>
                <a:cs typeface="Calibri"/>
              </a:rPr>
              <a:t>i</a:t>
            </a:r>
            <a:r>
              <a:rPr dirty="0" sz="2000" spc="50" b="1">
                <a:latin typeface="Calibri"/>
                <a:cs typeface="Calibri"/>
              </a:rPr>
              <a:t>s</a:t>
            </a:r>
            <a:r>
              <a:rPr dirty="0" sz="2000" spc="-50" b="1">
                <a:latin typeface="Calibri"/>
                <a:cs typeface="Calibri"/>
              </a:rPr>
              <a:t>j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45" b="1">
                <a:latin typeface="Calibri"/>
                <a:cs typeface="Calibri"/>
              </a:rPr>
              <a:t>n</a:t>
            </a:r>
            <a:r>
              <a:rPr dirty="0" sz="2000" spc="40" b="1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-25" b="1">
                <a:latin typeface="Calibri"/>
                <a:cs typeface="Calibri"/>
              </a:rPr>
              <a:t>b</a:t>
            </a:r>
            <a:r>
              <a:rPr dirty="0" sz="2000" spc="-20" b="1">
                <a:latin typeface="Calibri"/>
                <a:cs typeface="Calibri"/>
              </a:rPr>
              <a:t>i</a:t>
            </a:r>
            <a:r>
              <a:rPr dirty="0" sz="2000" spc="45" b="1">
                <a:latin typeface="Calibri"/>
                <a:cs typeface="Calibri"/>
              </a:rPr>
              <a:t>eż</a:t>
            </a:r>
            <a:r>
              <a:rPr dirty="0" sz="2000" spc="45" b="1">
                <a:latin typeface="Calibri"/>
                <a:cs typeface="Calibri"/>
              </a:rPr>
              <a:t>ąco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50" b="1">
                <a:latin typeface="Calibri"/>
                <a:cs typeface="Calibri"/>
              </a:rPr>
              <a:t>s</a:t>
            </a:r>
            <a:r>
              <a:rPr dirty="0" sz="2000" spc="75" b="1">
                <a:latin typeface="Calibri"/>
                <a:cs typeface="Calibri"/>
              </a:rPr>
              <a:t>p</a:t>
            </a:r>
            <a:r>
              <a:rPr dirty="0" sz="2000" spc="5" b="1">
                <a:latin typeface="Calibri"/>
                <a:cs typeface="Calibri"/>
              </a:rPr>
              <a:t>r</a:t>
            </a:r>
            <a:r>
              <a:rPr dirty="0" sz="2000" spc="-30" b="1">
                <a:latin typeface="Calibri"/>
                <a:cs typeface="Calibri"/>
              </a:rPr>
              <a:t>a</a:t>
            </a:r>
            <a:r>
              <a:rPr dirty="0" sz="2000" spc="-170" b="1">
                <a:latin typeface="Calibri"/>
                <a:cs typeface="Calibri"/>
              </a:rPr>
              <a:t>w</a:t>
            </a:r>
            <a:r>
              <a:rPr dirty="0" sz="2000" spc="25" b="1">
                <a:latin typeface="Calibri"/>
                <a:cs typeface="Calibri"/>
              </a:rPr>
              <a:t>dz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-30" b="1">
                <a:latin typeface="Calibri"/>
                <a:cs typeface="Calibri"/>
              </a:rPr>
              <a:t>l</a:t>
            </a:r>
            <a:r>
              <a:rPr dirty="0" sz="2000" spc="25" b="1">
                <a:latin typeface="Calibri"/>
                <a:cs typeface="Calibri"/>
              </a:rPr>
              <a:t>icz</a:t>
            </a:r>
            <a:r>
              <a:rPr dirty="0" sz="2000" spc="50" b="1">
                <a:latin typeface="Calibri"/>
                <a:cs typeface="Calibri"/>
              </a:rPr>
              <a:t>b</a:t>
            </a:r>
            <a:r>
              <a:rPr dirty="0" sz="2000" spc="35" b="1">
                <a:latin typeface="Calibri"/>
                <a:cs typeface="Calibri"/>
              </a:rPr>
              <a:t>ę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-2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o</a:t>
            </a:r>
            <a:r>
              <a:rPr dirty="0" sz="2000" b="1">
                <a:latin typeface="Calibri"/>
                <a:cs typeface="Calibri"/>
              </a:rPr>
              <a:t>d</a:t>
            </a:r>
            <a:r>
              <a:rPr dirty="0" sz="2000" spc="10" b="1">
                <a:latin typeface="Calibri"/>
                <a:cs typeface="Calibri"/>
              </a:rPr>
              <a:t>p</a:t>
            </a:r>
            <a:r>
              <a:rPr dirty="0" sz="2000" spc="35" b="1">
                <a:latin typeface="Calibri"/>
                <a:cs typeface="Calibri"/>
              </a:rPr>
              <a:t>i</a:t>
            </a:r>
            <a:r>
              <a:rPr dirty="0" sz="2000" spc="50" b="1">
                <a:latin typeface="Calibri"/>
                <a:cs typeface="Calibri"/>
              </a:rPr>
              <a:t>s</a:t>
            </a:r>
            <a:r>
              <a:rPr dirty="0" sz="2000" spc="-100" b="1">
                <a:latin typeface="Calibri"/>
                <a:cs typeface="Calibri"/>
              </a:rPr>
              <a:t>ów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50" b="1">
                <a:latin typeface="Calibri"/>
                <a:cs typeface="Calibri"/>
              </a:rPr>
              <a:t>s</a:t>
            </a:r>
            <a:r>
              <a:rPr dirty="0" sz="2000" spc="75" b="1">
                <a:latin typeface="Calibri"/>
                <a:cs typeface="Calibri"/>
              </a:rPr>
              <a:t>p</a:t>
            </a:r>
            <a:r>
              <a:rPr dirty="0" sz="2000" spc="30" b="1">
                <a:latin typeface="Calibri"/>
                <a:cs typeface="Calibri"/>
              </a:rPr>
              <a:t>i</a:t>
            </a:r>
            <a:r>
              <a:rPr dirty="0" sz="2000" spc="50" b="1">
                <a:latin typeface="Calibri"/>
                <a:cs typeface="Calibri"/>
              </a:rPr>
              <a:t>s</a:t>
            </a:r>
            <a:r>
              <a:rPr dirty="0" sz="2000" spc="-5" b="1">
                <a:latin typeface="Calibri"/>
                <a:cs typeface="Calibri"/>
              </a:rPr>
              <a:t>ie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0" b="1">
                <a:latin typeface="Calibri"/>
                <a:cs typeface="Calibri"/>
              </a:rPr>
              <a:t>p</a:t>
            </a:r>
            <a:r>
              <a:rPr dirty="0" sz="2000" spc="-55" b="1">
                <a:latin typeface="Calibri"/>
                <a:cs typeface="Calibri"/>
              </a:rPr>
              <a:t>otwie</a:t>
            </a:r>
            <a:r>
              <a:rPr dirty="0" sz="2000" spc="-85" b="1">
                <a:latin typeface="Calibri"/>
                <a:cs typeface="Calibri"/>
              </a:rPr>
              <a:t>r</a:t>
            </a:r>
            <a:r>
              <a:rPr dirty="0" sz="2000" spc="30" b="1">
                <a:latin typeface="Calibri"/>
                <a:cs typeface="Calibri"/>
              </a:rPr>
              <a:t>dz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5" b="1">
                <a:latin typeface="Calibri"/>
                <a:cs typeface="Calibri"/>
              </a:rPr>
              <a:t>j</a:t>
            </a:r>
            <a:r>
              <a:rPr dirty="0" sz="2000" spc="15" b="1">
                <a:latin typeface="Calibri"/>
                <a:cs typeface="Calibri"/>
              </a:rPr>
              <a:t>ą</a:t>
            </a:r>
            <a:r>
              <a:rPr dirty="0" sz="2000" spc="-10" b="1">
                <a:latin typeface="Calibri"/>
                <a:cs typeface="Calibri"/>
              </a:rPr>
              <a:t>c</a:t>
            </a:r>
            <a:r>
              <a:rPr dirty="0" sz="2000" spc="-35" b="1">
                <a:latin typeface="Calibri"/>
                <a:cs typeface="Calibri"/>
              </a:rPr>
              <a:t>y</a:t>
            </a:r>
            <a:r>
              <a:rPr dirty="0" sz="2000" spc="50" b="1">
                <a:latin typeface="Calibri"/>
                <a:cs typeface="Calibri"/>
              </a:rPr>
              <a:t>ch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35" b="1">
                <a:latin typeface="Calibri"/>
                <a:cs typeface="Calibri"/>
              </a:rPr>
              <a:t>t</a:t>
            </a:r>
            <a:r>
              <a:rPr dirty="0" sz="2000" spc="-45" b="1">
                <a:latin typeface="Calibri"/>
                <a:cs typeface="Calibri"/>
              </a:rPr>
              <a:t>r</a:t>
            </a:r>
            <a:r>
              <a:rPr dirty="0" sz="2000" b="1">
                <a:latin typeface="Calibri"/>
                <a:cs typeface="Calibri"/>
              </a:rPr>
              <a:t>zyma</a:t>
            </a:r>
            <a:r>
              <a:rPr dirty="0" sz="2000" spc="15" b="1">
                <a:latin typeface="Calibri"/>
                <a:cs typeface="Calibri"/>
              </a:rPr>
              <a:t>n</a:t>
            </a:r>
            <a:r>
              <a:rPr dirty="0" sz="2000" spc="-5" b="1">
                <a:latin typeface="Calibri"/>
                <a:cs typeface="Calibri"/>
              </a:rPr>
              <a:t>i</a:t>
            </a:r>
            <a:r>
              <a:rPr dirty="0" sz="2000" b="1">
                <a:latin typeface="Calibri"/>
                <a:cs typeface="Calibri"/>
              </a:rPr>
              <a:t>e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40" b="1">
                <a:latin typeface="Calibri"/>
                <a:cs typeface="Calibri"/>
              </a:rPr>
              <a:t>k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30" b="1">
                <a:latin typeface="Calibri"/>
                <a:cs typeface="Calibri"/>
              </a:rPr>
              <a:t>r</a:t>
            </a:r>
            <a:r>
              <a:rPr dirty="0" sz="2000" spc="-100" b="1">
                <a:latin typeface="Calibri"/>
                <a:cs typeface="Calibri"/>
              </a:rPr>
              <a:t>ty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r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45" b="1">
                <a:latin typeface="Calibri"/>
                <a:cs typeface="Calibri"/>
              </a:rPr>
              <a:t>ez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85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g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35" b="1">
                <a:latin typeface="Calibri"/>
                <a:cs typeface="Calibri"/>
              </a:rPr>
              <a:t>os</a:t>
            </a:r>
            <a:r>
              <a:rPr dirty="0" sz="2000" spc="45" b="1">
                <a:latin typeface="Calibri"/>
                <a:cs typeface="Calibri"/>
              </a:rPr>
              <a:t>u</a:t>
            </a:r>
            <a:r>
              <a:rPr dirty="0" sz="2000" spc="5" b="1">
                <a:latin typeface="Calibri"/>
                <a:cs typeface="Calibri"/>
              </a:rPr>
              <a:t>j</a:t>
            </a:r>
            <a:r>
              <a:rPr dirty="0" sz="2000" spc="15" b="1">
                <a:latin typeface="Calibri"/>
                <a:cs typeface="Calibri"/>
              </a:rPr>
              <a:t>ą</a:t>
            </a:r>
            <a:r>
              <a:rPr dirty="0" sz="2000" spc="-10" b="1">
                <a:latin typeface="Calibri"/>
                <a:cs typeface="Calibri"/>
              </a:rPr>
              <a:t>c</a:t>
            </a:r>
            <a:r>
              <a:rPr dirty="0" sz="2000" spc="-50" b="1">
                <a:latin typeface="Calibri"/>
                <a:cs typeface="Calibri"/>
              </a:rPr>
              <a:t>y</a:t>
            </a:r>
            <a:r>
              <a:rPr dirty="0" sz="2000" spc="45" b="1">
                <a:latin typeface="Calibri"/>
                <a:cs typeface="Calibri"/>
              </a:rPr>
              <a:t>c</a:t>
            </a:r>
            <a:r>
              <a:rPr dirty="0" sz="2000" spc="45" b="1">
                <a:latin typeface="Calibri"/>
                <a:cs typeface="Calibri"/>
              </a:rPr>
              <a:t>h</a:t>
            </a:r>
            <a:r>
              <a:rPr dirty="0" sz="2000" spc="-35" b="1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16774" y="2793707"/>
            <a:ext cx="7633334" cy="923925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wrap="square" lIns="0" tIns="20955" rIns="0" bIns="0" rtlCol="0" vert="horz">
            <a:spAutoFit/>
          </a:bodyPr>
          <a:lstStyle/>
          <a:p>
            <a:pPr algn="just" marL="72390" marR="60960">
              <a:lnSpc>
                <a:spcPct val="100000"/>
              </a:lnSpc>
              <a:spcBef>
                <a:spcPts val="165"/>
              </a:spcBef>
            </a:pPr>
            <a:r>
              <a:rPr dirty="0" sz="1800" spc="-120">
                <a:latin typeface="Franklin Gothic Medium"/>
                <a:cs typeface="Franklin Gothic Medium"/>
              </a:rPr>
              <a:t>W</a:t>
            </a:r>
            <a:r>
              <a:rPr dirty="0" sz="1800" spc="16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30">
                <a:latin typeface="Franklin Gothic Medium"/>
                <a:cs typeface="Franklin Gothic Medium"/>
              </a:rPr>
              <a:t>yp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d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16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g</a:t>
            </a:r>
            <a:r>
              <a:rPr dirty="0" sz="1800" spc="-25">
                <a:latin typeface="Franklin Gothic Medium"/>
                <a:cs typeface="Franklin Gothic Medium"/>
              </a:rPr>
              <a:t>d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16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0">
                <a:latin typeface="Franklin Gothic Medium"/>
                <a:cs typeface="Franklin Gothic Medium"/>
              </a:rPr>
              <a:t>icz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14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t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15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przek</a:t>
            </a:r>
            <a:r>
              <a:rPr dirty="0" sz="1800" spc="-55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ocz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160">
                <a:latin typeface="Franklin Gothic Medium"/>
                <a:cs typeface="Franklin Gothic Medium"/>
              </a:rPr>
              <a:t> </a:t>
            </a:r>
            <a:r>
              <a:rPr dirty="0" sz="1800" spc="150" b="1">
                <a:solidFill>
                  <a:srgbClr val="9D032A"/>
                </a:solidFill>
                <a:latin typeface="Calibri"/>
                <a:cs typeface="Calibri"/>
              </a:rPr>
              <a:t>6</a:t>
            </a:r>
            <a:r>
              <a:rPr dirty="0" sz="1800" spc="140" b="1">
                <a:solidFill>
                  <a:srgbClr val="9D032A"/>
                </a:solidFill>
                <a:latin typeface="Calibri"/>
                <a:cs typeface="Calibri"/>
              </a:rPr>
              <a:t>0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%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04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ic</a:t>
            </a:r>
            <a:r>
              <a:rPr dirty="0" sz="1800" spc="-2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b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155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tr</a:t>
            </a:r>
            <a:r>
              <a:rPr dirty="0" sz="1800" spc="-5">
                <a:latin typeface="Franklin Gothic Medium"/>
                <a:cs typeface="Franklin Gothic Medium"/>
              </a:rPr>
              <a:t>z</a:t>
            </a:r>
            <a:r>
              <a:rPr dirty="0" sz="1800" spc="-65">
                <a:latin typeface="Franklin Gothic Medium"/>
                <a:cs typeface="Franklin Gothic Medium"/>
              </a:rPr>
              <a:t>ym</a:t>
            </a:r>
            <a:r>
              <a:rPr dirty="0" sz="1800" spc="-60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16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ez</a:t>
            </a:r>
            <a:r>
              <a:rPr dirty="0" sz="1800" spc="15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omisję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t,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20">
                <a:latin typeface="Franklin Gothic Medium"/>
                <a:cs typeface="Franklin Gothic Medium"/>
              </a:rPr>
              <a:t> 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40" b="1">
                <a:solidFill>
                  <a:srgbClr val="9D032A"/>
                </a:solidFill>
                <a:latin typeface="Calibri"/>
                <a:cs typeface="Calibri"/>
              </a:rPr>
              <a:t>wi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domić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 </a:t>
            </a:r>
            <a:r>
              <a:rPr dirty="0" sz="1800" spc="-9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właści</a:t>
            </a:r>
            <a:r>
              <a:rPr dirty="0" sz="1800" spc="-65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ego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22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omisarz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15">
                <a:latin typeface="Franklin Gothic Medium"/>
                <a:cs typeface="Franklin Gothic Medium"/>
              </a:rPr>
              <a:t> </a:t>
            </a:r>
            <a:r>
              <a:rPr dirty="0" sz="1800" spc="-105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ybo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25">
                <a:latin typeface="Franklin Gothic Medium"/>
                <a:cs typeface="Franklin Gothic Medium"/>
              </a:rPr>
              <a:t>eg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22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2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pośred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ic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55">
                <a:latin typeface="Franklin Gothic Medium"/>
                <a:cs typeface="Franklin Gothic Medium"/>
              </a:rPr>
              <a:t>em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120">
                <a:latin typeface="Franklin Gothic Medium"/>
                <a:cs typeface="Franklin Gothic Medium"/>
              </a:rPr>
              <a:t>W</a:t>
            </a:r>
            <a:r>
              <a:rPr dirty="0" sz="1800" spc="-10">
                <a:latin typeface="Franklin Gothic Medium"/>
                <a:cs typeface="Franklin Gothic Medium"/>
              </a:rPr>
              <a:t>B</a:t>
            </a:r>
            <a:r>
              <a:rPr dirty="0" sz="1800" spc="-250">
                <a:latin typeface="Franklin Gothic Medium"/>
                <a:cs typeface="Franklin Gothic Medium"/>
              </a:rPr>
              <a:t>P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możli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ej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tr</a:t>
            </a:r>
            <a:r>
              <a:rPr dirty="0" sz="1800" spc="-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ebie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u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uchom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dla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ej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eze</a:t>
            </a:r>
            <a:r>
              <a:rPr dirty="0" sz="1800" spc="20">
                <a:latin typeface="Franklin Gothic Medium"/>
                <a:cs typeface="Franklin Gothic Medium"/>
              </a:rPr>
              <a:t>r</a:t>
            </a:r>
            <a:r>
              <a:rPr dirty="0" sz="1800" spc="-75">
                <a:latin typeface="Franklin Gothic Medium"/>
                <a:cs typeface="Franklin Gothic Medium"/>
              </a:rPr>
              <a:t>w</a:t>
            </a:r>
            <a:r>
              <a:rPr dirty="0" sz="1800" spc="-114">
                <a:latin typeface="Franklin Gothic Medium"/>
                <a:cs typeface="Franklin Gothic Medium"/>
              </a:rPr>
              <a:t>y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59636" y="4018445"/>
            <a:ext cx="7603490" cy="1139190"/>
          </a:xfrm>
          <a:prstGeom prst="rect">
            <a:avLst/>
          </a:prstGeom>
          <a:ln w="38100">
            <a:solidFill>
              <a:srgbClr val="9D032A"/>
            </a:solidFill>
          </a:ln>
        </p:spPr>
        <p:txBody>
          <a:bodyPr wrap="square" lIns="0" tIns="13970" rIns="0" bIns="0" rtlCol="0" vert="horz">
            <a:spAutoFit/>
          </a:bodyPr>
          <a:lstStyle/>
          <a:p>
            <a:pPr marL="72390" marR="79375">
              <a:lnSpc>
                <a:spcPct val="100499"/>
              </a:lnSpc>
              <a:spcBef>
                <a:spcPts val="110"/>
              </a:spcBef>
            </a:pPr>
            <a:r>
              <a:rPr dirty="0" sz="2000" spc="-20">
                <a:latin typeface="Franklin Gothic Medium"/>
                <a:cs typeface="Franklin Gothic Medium"/>
              </a:rPr>
              <a:t>Na</a:t>
            </a:r>
            <a:r>
              <a:rPr dirty="0" sz="2000" spc="-50">
                <a:latin typeface="Franklin Gothic Medium"/>
                <a:cs typeface="Franklin Gothic Medium"/>
              </a:rPr>
              <a:t>t</a:t>
            </a:r>
            <a:r>
              <a:rPr dirty="0" sz="2000" spc="-50">
                <a:latin typeface="Franklin Gothic Medium"/>
                <a:cs typeface="Franklin Gothic Medium"/>
              </a:rPr>
              <a:t>o</a:t>
            </a:r>
            <a:r>
              <a:rPr dirty="0" sz="2000" spc="-75">
                <a:latin typeface="Franklin Gothic Medium"/>
                <a:cs typeface="Franklin Gothic Medium"/>
              </a:rPr>
              <a:t>m</a:t>
            </a:r>
            <a:r>
              <a:rPr dirty="0" sz="2000" spc="-15">
                <a:latin typeface="Franklin Gothic Medium"/>
                <a:cs typeface="Franklin Gothic Medium"/>
              </a:rPr>
              <a:t>ia</a:t>
            </a:r>
            <a:r>
              <a:rPr dirty="0" sz="2000" spc="-25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t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45" b="1">
                <a:latin typeface="Calibri"/>
                <a:cs typeface="Calibri"/>
              </a:rPr>
              <a:t>g</a:t>
            </a:r>
            <a:r>
              <a:rPr dirty="0" sz="2000" spc="15" b="1">
                <a:latin typeface="Calibri"/>
                <a:cs typeface="Calibri"/>
              </a:rPr>
              <a:t>d</a:t>
            </a:r>
            <a:r>
              <a:rPr dirty="0" sz="2000" spc="-120" b="1">
                <a:latin typeface="Calibri"/>
                <a:cs typeface="Calibri"/>
              </a:rPr>
              <a:t>y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l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100" b="1">
                <a:latin typeface="Calibri"/>
                <a:cs typeface="Calibri"/>
              </a:rPr>
              <a:t>c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b="1">
                <a:latin typeface="Calibri"/>
                <a:cs typeface="Calibri"/>
              </a:rPr>
              <a:t>b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80" b="1">
                <a:latin typeface="Calibri"/>
                <a:cs typeface="Calibri"/>
              </a:rPr>
              <a:t>t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4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r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10" b="1">
                <a:latin typeface="Calibri"/>
                <a:cs typeface="Calibri"/>
              </a:rPr>
              <a:t>ek</a:t>
            </a:r>
            <a:r>
              <a:rPr dirty="0" sz="2000" spc="-40" b="1">
                <a:latin typeface="Calibri"/>
                <a:cs typeface="Calibri"/>
              </a:rPr>
              <a:t>r</a:t>
            </a:r>
            <a:r>
              <a:rPr dirty="0" sz="2000" spc="35" b="1">
                <a:latin typeface="Calibri"/>
                <a:cs typeface="Calibri"/>
              </a:rPr>
              <a:t>o</a:t>
            </a:r>
            <a:r>
              <a:rPr dirty="0" sz="2000" spc="30" b="1">
                <a:latin typeface="Calibri"/>
                <a:cs typeface="Calibri"/>
              </a:rPr>
              <a:t>c</a:t>
            </a:r>
            <a:r>
              <a:rPr dirty="0" sz="2000" spc="-35" b="1">
                <a:latin typeface="Calibri"/>
                <a:cs typeface="Calibri"/>
              </a:rPr>
              <a:t>z</a:t>
            </a:r>
            <a:r>
              <a:rPr dirty="0" sz="2000" spc="-35" b="1">
                <a:latin typeface="Calibri"/>
                <a:cs typeface="Calibri"/>
              </a:rPr>
              <a:t>y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800" spc="130" b="1">
                <a:solidFill>
                  <a:srgbClr val="9D032A"/>
                </a:solidFill>
                <a:latin typeface="Calibri"/>
                <a:cs typeface="Calibri"/>
              </a:rPr>
              <a:t>80</a:t>
            </a:r>
            <a:r>
              <a:rPr dirty="0" sz="2800" spc="170" b="1">
                <a:solidFill>
                  <a:srgbClr val="9D032A"/>
                </a:solidFill>
                <a:latin typeface="Calibri"/>
                <a:cs typeface="Calibri"/>
              </a:rPr>
              <a:t>%</a:t>
            </a:r>
            <a:r>
              <a:rPr dirty="0" sz="2800" spc="-229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l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100" b="1">
                <a:latin typeface="Calibri"/>
                <a:cs typeface="Calibri"/>
              </a:rPr>
              <a:t>c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-35" b="1">
                <a:latin typeface="Calibri"/>
                <a:cs typeface="Calibri"/>
              </a:rPr>
              <a:t>b</a:t>
            </a:r>
            <a:r>
              <a:rPr dirty="0" sz="2000" spc="-120" b="1">
                <a:latin typeface="Calibri"/>
                <a:cs typeface="Calibri"/>
              </a:rPr>
              <a:t>y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35" b="1">
                <a:latin typeface="Calibri"/>
                <a:cs typeface="Calibri"/>
              </a:rPr>
              <a:t>t</a:t>
            </a:r>
            <a:r>
              <a:rPr dirty="0" sz="2000" spc="-45" b="1">
                <a:latin typeface="Calibri"/>
                <a:cs typeface="Calibri"/>
              </a:rPr>
              <a:t>r</a:t>
            </a:r>
            <a:r>
              <a:rPr dirty="0" sz="2000" spc="-20" b="1">
                <a:latin typeface="Calibri"/>
                <a:cs typeface="Calibri"/>
              </a:rPr>
              <a:t>zy</a:t>
            </a:r>
            <a:r>
              <a:rPr dirty="0" sz="2000" spc="-40" b="1">
                <a:latin typeface="Calibri"/>
                <a:cs typeface="Calibri"/>
              </a:rPr>
              <a:t>m</a:t>
            </a:r>
            <a:r>
              <a:rPr dirty="0" sz="2000" spc="4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n</a:t>
            </a:r>
            <a:r>
              <a:rPr dirty="0" sz="2000" spc="-150" b="1">
                <a:latin typeface="Calibri"/>
                <a:cs typeface="Calibri"/>
              </a:rPr>
              <a:t>y</a:t>
            </a:r>
            <a:r>
              <a:rPr dirty="0" sz="2000" spc="50" b="1">
                <a:latin typeface="Calibri"/>
                <a:cs typeface="Calibri"/>
              </a:rPr>
              <a:t>ch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r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45" b="1">
                <a:latin typeface="Calibri"/>
                <a:cs typeface="Calibri"/>
              </a:rPr>
              <a:t>ez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k</a:t>
            </a:r>
            <a:r>
              <a:rPr dirty="0" sz="2000" spc="-15" b="1">
                <a:latin typeface="Calibri"/>
                <a:cs typeface="Calibri"/>
              </a:rPr>
              <a:t>o</a:t>
            </a:r>
            <a:r>
              <a:rPr dirty="0" sz="2000" spc="-15" b="1">
                <a:latin typeface="Calibri"/>
                <a:cs typeface="Calibri"/>
              </a:rPr>
              <a:t>m</a:t>
            </a:r>
            <a:r>
              <a:rPr dirty="0" sz="2000" spc="35" b="1">
                <a:latin typeface="Calibri"/>
                <a:cs typeface="Calibri"/>
              </a:rPr>
              <a:t>i</a:t>
            </a:r>
            <a:r>
              <a:rPr dirty="0" sz="2000" spc="50" b="1">
                <a:latin typeface="Calibri"/>
                <a:cs typeface="Calibri"/>
              </a:rPr>
              <a:t>s</a:t>
            </a:r>
            <a:r>
              <a:rPr dirty="0" sz="2000" spc="-10" b="1">
                <a:latin typeface="Calibri"/>
                <a:cs typeface="Calibri"/>
              </a:rPr>
              <a:t>ję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40" b="1">
                <a:latin typeface="Calibri"/>
                <a:cs typeface="Calibri"/>
              </a:rPr>
              <a:t>k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15" b="1">
                <a:latin typeface="Calibri"/>
                <a:cs typeface="Calibri"/>
              </a:rPr>
              <a:t>r</a:t>
            </a:r>
            <a:r>
              <a:rPr dirty="0" sz="2000" spc="-50" b="1">
                <a:latin typeface="Calibri"/>
                <a:cs typeface="Calibri"/>
              </a:rPr>
              <a:t>t,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k</a:t>
            </a:r>
            <a:r>
              <a:rPr dirty="0" sz="2000" b="1">
                <a:latin typeface="Calibri"/>
                <a:cs typeface="Calibri"/>
              </a:rPr>
              <a:t>omis</a:t>
            </a:r>
            <a:r>
              <a:rPr dirty="0" sz="2000" spc="5" b="1">
                <a:latin typeface="Calibri"/>
                <a:cs typeface="Calibri"/>
              </a:rPr>
              <a:t>j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-20" b="1">
                <a:latin typeface="Calibri"/>
                <a:cs typeface="Calibri"/>
              </a:rPr>
              <a:t>b</a:t>
            </a:r>
            <a:r>
              <a:rPr dirty="0" sz="2000" spc="-180" b="1">
                <a:latin typeface="Calibri"/>
                <a:cs typeface="Calibri"/>
              </a:rPr>
              <a:t>w</a:t>
            </a:r>
            <a:r>
              <a:rPr dirty="0" sz="2000" spc="-25" b="1">
                <a:latin typeface="Calibri"/>
                <a:cs typeface="Calibri"/>
              </a:rPr>
              <a:t>od</a:t>
            </a:r>
            <a:r>
              <a:rPr dirty="0" sz="2000" spc="-65" b="1">
                <a:latin typeface="Calibri"/>
                <a:cs typeface="Calibri"/>
              </a:rPr>
              <a:t>o</a:t>
            </a:r>
            <a:r>
              <a:rPr dirty="0" sz="2000" spc="-180" b="1">
                <a:latin typeface="Calibri"/>
                <a:cs typeface="Calibri"/>
              </a:rPr>
              <a:t>w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spc="25" b="1">
                <a:latin typeface="Calibri"/>
                <a:cs typeface="Calibri"/>
              </a:rPr>
              <a:t>s</a:t>
            </a:r>
            <a:r>
              <a:rPr dirty="0" sz="2000" spc="15" b="1">
                <a:latin typeface="Calibri"/>
                <a:cs typeface="Calibri"/>
              </a:rPr>
              <a:t>t</a:t>
            </a:r>
            <a:r>
              <a:rPr dirty="0" sz="2000" spc="15" b="1">
                <a:latin typeface="Calibri"/>
                <a:cs typeface="Calibri"/>
              </a:rPr>
              <a:t>ę</a:t>
            </a:r>
            <a:r>
              <a:rPr dirty="0" sz="2000" spc="25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u</a:t>
            </a:r>
            <a:r>
              <a:rPr dirty="0" sz="2000" spc="-25" b="1">
                <a:latin typeface="Calibri"/>
                <a:cs typeface="Calibri"/>
              </a:rPr>
              <a:t>j</a:t>
            </a:r>
            <a:r>
              <a:rPr dirty="0" sz="2000" spc="35" b="1">
                <a:latin typeface="Calibri"/>
                <a:cs typeface="Calibri"/>
              </a:rPr>
              <a:t>e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spc="15" b="1">
                <a:latin typeface="Calibri"/>
                <a:cs typeface="Calibri"/>
              </a:rPr>
              <a:t>d</a:t>
            </a:r>
            <a:r>
              <a:rPr dirty="0" sz="2000" spc="-35" b="1">
                <a:latin typeface="Calibri"/>
                <a:cs typeface="Calibri"/>
              </a:rPr>
              <a:t>o</a:t>
            </a:r>
            <a:r>
              <a:rPr dirty="0" sz="2000" spc="30" b="1">
                <a:latin typeface="Calibri"/>
                <a:cs typeface="Calibri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5" b="1">
                <a:latin typeface="Calibri"/>
                <a:cs typeface="Calibri"/>
              </a:rPr>
              <a:t>ści</a:t>
            </a:r>
            <a:r>
              <a:rPr dirty="0" sz="2000" spc="-10" b="1">
                <a:latin typeface="Calibri"/>
                <a:cs typeface="Calibri"/>
              </a:rPr>
              <a:t>w</a:t>
            </a:r>
            <a:r>
              <a:rPr dirty="0" sz="2000" spc="25" b="1">
                <a:latin typeface="Calibri"/>
                <a:cs typeface="Calibri"/>
              </a:rPr>
              <a:t>e</a:t>
            </a:r>
            <a:r>
              <a:rPr dirty="0" sz="2000" b="1">
                <a:latin typeface="Calibri"/>
                <a:cs typeface="Calibri"/>
              </a:rPr>
              <a:t>go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125" b="1">
                <a:latin typeface="Calibri"/>
                <a:cs typeface="Calibri"/>
              </a:rPr>
              <a:t>K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40" b="1">
                <a:latin typeface="Calibri"/>
                <a:cs typeface="Calibri"/>
              </a:rPr>
              <a:t>mis</a:t>
            </a:r>
            <a:r>
              <a:rPr dirty="0" sz="2000" spc="45" b="1">
                <a:latin typeface="Calibri"/>
                <a:cs typeface="Calibri"/>
              </a:rPr>
              <a:t>a</a:t>
            </a:r>
            <a:r>
              <a:rPr dirty="0" sz="2000" spc="-45" b="1">
                <a:latin typeface="Calibri"/>
                <a:cs typeface="Calibri"/>
              </a:rPr>
              <a:t>r</a:t>
            </a:r>
            <a:r>
              <a:rPr dirty="0" sz="2000" spc="60" b="1">
                <a:latin typeface="Calibri"/>
                <a:cs typeface="Calibri"/>
              </a:rPr>
              <a:t>za</a:t>
            </a:r>
            <a:r>
              <a:rPr dirty="0" sz="2000" spc="30" b="1">
                <a:latin typeface="Calibri"/>
                <a:cs typeface="Calibri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spc="-35" b="1">
                <a:latin typeface="Calibri"/>
                <a:cs typeface="Calibri"/>
              </a:rPr>
              <a:t>bo</a:t>
            </a:r>
            <a:r>
              <a:rPr dirty="0" sz="2000" spc="-50" b="1">
                <a:latin typeface="Calibri"/>
                <a:cs typeface="Calibri"/>
              </a:rPr>
              <a:t>r</a:t>
            </a:r>
            <a:r>
              <a:rPr dirty="0" sz="2000" spc="75" b="1">
                <a:latin typeface="Calibri"/>
                <a:cs typeface="Calibri"/>
              </a:rPr>
              <a:t>cz</a:t>
            </a:r>
            <a:r>
              <a:rPr dirty="0" sz="2000" spc="25" b="1">
                <a:latin typeface="Calibri"/>
                <a:cs typeface="Calibri"/>
              </a:rPr>
              <a:t>e</a:t>
            </a:r>
            <a:r>
              <a:rPr dirty="0" sz="2000" spc="-10" b="1">
                <a:latin typeface="Calibri"/>
                <a:cs typeface="Calibri"/>
              </a:rPr>
              <a:t>go</a:t>
            </a:r>
            <a:r>
              <a:rPr dirty="0" sz="2000" spc="-5" b="1">
                <a:latin typeface="Calibri"/>
                <a:cs typeface="Calibri"/>
              </a:rPr>
              <a:t>,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3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135" b="1">
                <a:latin typeface="Calibri"/>
                <a:cs typeface="Calibri"/>
              </a:rPr>
              <a:t>ś</a:t>
            </a:r>
            <a:r>
              <a:rPr dirty="0" sz="2000" spc="10" b="1">
                <a:latin typeface="Calibri"/>
                <a:cs typeface="Calibri"/>
              </a:rPr>
              <a:t>rednic</a:t>
            </a:r>
            <a:r>
              <a:rPr dirty="0" sz="2000" spc="-75" b="1">
                <a:latin typeface="Calibri"/>
                <a:cs typeface="Calibri"/>
              </a:rPr>
              <a:t>t</a:t>
            </a:r>
            <a:r>
              <a:rPr dirty="0" sz="2000" spc="-204" b="1">
                <a:latin typeface="Calibri"/>
                <a:cs typeface="Calibri"/>
              </a:rPr>
              <a:t>w</a:t>
            </a:r>
            <a:r>
              <a:rPr dirty="0" sz="2000" spc="20" b="1">
                <a:latin typeface="Calibri"/>
                <a:cs typeface="Calibri"/>
              </a:rPr>
              <a:t>em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spc="95" b="1">
                <a:latin typeface="Calibri"/>
                <a:cs typeface="Calibri"/>
              </a:rPr>
              <a:t>B</a:t>
            </a:r>
            <a:r>
              <a:rPr dirty="0" sz="2000" spc="-130" b="1">
                <a:latin typeface="Calibri"/>
                <a:cs typeface="Calibri"/>
              </a:rPr>
              <a:t>P</a:t>
            </a:r>
            <a:r>
              <a:rPr dirty="0" sz="2000" spc="-15" b="1">
                <a:latin typeface="Calibri"/>
                <a:cs typeface="Calibri"/>
              </a:rPr>
              <a:t>,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-35" b="1">
                <a:latin typeface="Calibri"/>
                <a:cs typeface="Calibri"/>
              </a:rPr>
              <a:t>o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spc="20" b="1">
                <a:latin typeface="Calibri"/>
                <a:cs typeface="Calibri"/>
              </a:rPr>
              <a:t>danie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55" b="1">
                <a:latin typeface="Calibri"/>
                <a:cs typeface="Calibri"/>
              </a:rPr>
              <a:t>k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5" b="1">
                <a:latin typeface="Calibri"/>
                <a:cs typeface="Calibri"/>
              </a:rPr>
              <a:t>r</a:t>
            </a:r>
            <a:r>
              <a:rPr dirty="0" sz="2000" spc="-80" b="1">
                <a:latin typeface="Calibri"/>
                <a:cs typeface="Calibri"/>
              </a:rPr>
              <a:t>t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55" b="1">
                <a:latin typeface="Calibri"/>
                <a:cs typeface="Calibri"/>
              </a:rPr>
              <a:t>z</a:t>
            </a:r>
            <a:r>
              <a:rPr dirty="0" sz="2000" spc="50" b="1">
                <a:latin typeface="Calibri"/>
                <a:cs typeface="Calibri"/>
              </a:rPr>
              <a:t> </a:t>
            </a:r>
            <a:r>
              <a:rPr dirty="0" sz="2000" spc="-45" b="1">
                <a:latin typeface="Calibri"/>
                <a:cs typeface="Calibri"/>
              </a:rPr>
              <a:t>r</a:t>
            </a:r>
            <a:r>
              <a:rPr dirty="0" sz="2000" spc="45" b="1">
                <a:latin typeface="Calibri"/>
                <a:cs typeface="Calibri"/>
              </a:rPr>
              <a:t>e</a:t>
            </a:r>
            <a:r>
              <a:rPr dirty="0" sz="2000" spc="35" b="1">
                <a:latin typeface="Calibri"/>
                <a:cs typeface="Calibri"/>
              </a:rPr>
              <a:t>z</a:t>
            </a:r>
            <a:r>
              <a:rPr dirty="0" sz="2000" spc="40" b="1">
                <a:latin typeface="Calibri"/>
                <a:cs typeface="Calibri"/>
              </a:rPr>
              <a:t>e</a:t>
            </a:r>
            <a:r>
              <a:rPr dirty="0" sz="2000" spc="-5" b="1">
                <a:latin typeface="Calibri"/>
                <a:cs typeface="Calibri"/>
              </a:rPr>
              <a:t>r</a:t>
            </a:r>
            <a:r>
              <a:rPr dirty="0" sz="2000" spc="-175" b="1">
                <a:latin typeface="Calibri"/>
                <a:cs typeface="Calibri"/>
              </a:rPr>
              <a:t>w</a:t>
            </a:r>
            <a:r>
              <a:rPr dirty="0" sz="2000" spc="-200" b="1">
                <a:latin typeface="Calibri"/>
                <a:cs typeface="Calibri"/>
              </a:rPr>
              <a:t>y</a:t>
            </a:r>
            <a:r>
              <a:rPr dirty="0" sz="2000" spc="-35" b="1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0895" rIns="0" bIns="0" rtlCol="0" vert="horz">
            <a:spAutoFit/>
          </a:bodyPr>
          <a:lstStyle/>
          <a:p>
            <a:pPr marL="275145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RE</a:t>
            </a:r>
            <a:r>
              <a:rPr dirty="0" sz="2000" spc="5" b="1">
                <a:latin typeface="Arial Black"/>
                <a:cs typeface="Arial Black"/>
              </a:rPr>
              <a:t>Z</a:t>
            </a:r>
            <a:r>
              <a:rPr dirty="0" sz="2000" spc="-5" b="1">
                <a:latin typeface="Arial Black"/>
                <a:cs typeface="Arial Black"/>
              </a:rPr>
              <a:t>ERW</a:t>
            </a:r>
            <a:r>
              <a:rPr dirty="0" sz="2000" b="1">
                <a:latin typeface="Arial Black"/>
                <a:cs typeface="Arial Black"/>
              </a:rPr>
              <a:t>A</a:t>
            </a:r>
            <a:r>
              <a:rPr dirty="0" sz="2000" spc="-4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KA</a:t>
            </a:r>
            <a:r>
              <a:rPr dirty="0" sz="2000" spc="-15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T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3564" y="1124711"/>
            <a:ext cx="1296162" cy="12961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36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1092327"/>
            <a:ext cx="6611620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20">
                <a:latin typeface="Franklin Gothic Medium"/>
                <a:cs typeface="Franklin Gothic Medium"/>
              </a:rPr>
              <a:t>K</a:t>
            </a:r>
            <a:r>
              <a:rPr dirty="0" sz="2000" spc="-35">
                <a:latin typeface="Franklin Gothic Medium"/>
                <a:cs typeface="Franklin Gothic Medium"/>
              </a:rPr>
              <a:t>omi</a:t>
            </a:r>
            <a:r>
              <a:rPr dirty="0" sz="2000" spc="-40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ja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c</a:t>
            </a:r>
            <a:r>
              <a:rPr dirty="0" sz="2000" spc="10">
                <a:latin typeface="Franklin Gothic Medium"/>
                <a:cs typeface="Franklin Gothic Medium"/>
              </a:rPr>
              <a:t>z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5">
                <a:latin typeface="Franklin Gothic Medium"/>
                <a:cs typeface="Franklin Gothic Medium"/>
              </a:rPr>
              <a:t>a,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a</a:t>
            </a:r>
            <a:r>
              <a:rPr dirty="0" sz="2000" spc="-50">
                <a:latin typeface="Franklin Gothic Medium"/>
                <a:cs typeface="Franklin Gothic Medium"/>
              </a:rPr>
              <a:t>b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nie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do</a:t>
            </a:r>
            <a:r>
              <a:rPr dirty="0" sz="2000" spc="-5">
                <a:latin typeface="Franklin Gothic Medium"/>
                <a:cs typeface="Franklin Gothic Medium"/>
              </a:rPr>
              <a:t>sz</a:t>
            </a:r>
            <a:r>
              <a:rPr dirty="0" sz="2000" spc="-15">
                <a:latin typeface="Franklin Gothic Medium"/>
                <a:cs typeface="Franklin Gothic Medium"/>
              </a:rPr>
              <a:t>ł</a:t>
            </a:r>
            <a:r>
              <a:rPr dirty="0" sz="2000" spc="-20">
                <a:latin typeface="Franklin Gothic Medium"/>
                <a:cs typeface="Franklin Gothic Medium"/>
              </a:rPr>
              <a:t>o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do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 spc="-15">
                <a:latin typeface="Franklin Gothic Medium"/>
                <a:cs typeface="Franklin Gothic Medium"/>
              </a:rPr>
              <a:t>zepełnienia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r</a:t>
            </a:r>
            <a:r>
              <a:rPr dirty="0" sz="2000" spc="-40">
                <a:latin typeface="Franklin Gothic Medium"/>
                <a:cs typeface="Franklin Gothic Medium"/>
              </a:rPr>
              <a:t>n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na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45">
                <a:latin typeface="Franklin Gothic Medium"/>
                <a:cs typeface="Franklin Gothic Medium"/>
              </a:rPr>
              <a:t>k</a:t>
            </a:r>
            <a:r>
              <a:rPr dirty="0" sz="2000" spc="-55">
                <a:latin typeface="Franklin Gothic Medium"/>
                <a:cs typeface="Franklin Gothic Medium"/>
              </a:rPr>
              <a:t>a</a:t>
            </a:r>
            <a:r>
              <a:rPr dirty="0" sz="2000" spc="55">
                <a:latin typeface="Franklin Gothic Medium"/>
                <a:cs typeface="Franklin Gothic Medium"/>
              </a:rPr>
              <a:t>r</a:t>
            </a:r>
            <a:r>
              <a:rPr dirty="0" sz="2000" spc="-35">
                <a:latin typeface="Franklin Gothic Medium"/>
                <a:cs typeface="Franklin Gothic Medium"/>
              </a:rPr>
              <a:t>t</a:t>
            </a:r>
            <a:r>
              <a:rPr dirty="0" sz="2000" spc="-145">
                <a:latin typeface="Franklin Gothic Medium"/>
                <a:cs typeface="Franklin Gothic Medium"/>
              </a:rPr>
              <a:t>y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0200" y="1610486"/>
            <a:ext cx="8413750" cy="3334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8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80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-15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b="1" u="sng">
                <a:solidFill>
                  <a:srgbClr val="9D032A"/>
                </a:solidFill>
                <a:latin typeface="Calibri"/>
                <a:cs typeface="Calibri"/>
              </a:rPr>
              <a:t>iera</a:t>
            </a:r>
            <a:r>
              <a:rPr dirty="0" sz="2000" spc="-15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15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3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2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25" b="1" u="sng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000" spc="-10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-10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120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-30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60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spc="-120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1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5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-40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-80" b="1" u="sng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-1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55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110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-21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7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-15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15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10" b="1" u="sng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000" spc="1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10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4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40" b="1" u="sng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2000" spc="-3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1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60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spc="7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15" b="1" u="sng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2000" spc="20" b="1" u="sng">
                <a:solidFill>
                  <a:srgbClr val="9D032A"/>
                </a:solidFill>
                <a:latin typeface="Calibri"/>
                <a:cs typeface="Calibri"/>
              </a:rPr>
              <a:t>an</a:t>
            </a:r>
            <a:r>
              <a:rPr dirty="0" sz="2000" spc="5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7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50" b="1" u="sng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2000" spc="4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130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80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25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3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35" b="1" u="sng">
                <a:solidFill>
                  <a:srgbClr val="9D032A"/>
                </a:solidFill>
                <a:latin typeface="Calibri"/>
                <a:cs typeface="Calibri"/>
              </a:rPr>
              <a:t>edopuszcz</a:t>
            </a:r>
            <a:r>
              <a:rPr dirty="0" sz="2000" spc="7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5" b="1" u="sng">
                <a:solidFill>
                  <a:srgbClr val="9D032A"/>
                </a:solidFill>
                <a:latin typeface="Calibri"/>
                <a:cs typeface="Calibri"/>
              </a:rPr>
              <a:t>ln</a:t>
            </a:r>
            <a:r>
              <a:rPr dirty="0" sz="2000" spc="4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-3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  <a:tabLst>
                <a:tab pos="803910" algn="l"/>
                <a:tab pos="1839595" algn="l"/>
                <a:tab pos="3048635" algn="l"/>
                <a:tab pos="3496945" algn="l"/>
                <a:tab pos="4197985" algn="l"/>
                <a:tab pos="5051425" algn="l"/>
                <a:tab pos="6556375" algn="l"/>
                <a:tab pos="7098665" algn="l"/>
              </a:tabLst>
            </a:pPr>
            <a:r>
              <a:rPr dirty="0" sz="2000" spc="-5">
                <a:latin typeface="Franklin Gothic Medium"/>
                <a:cs typeface="Franklin Gothic Medium"/>
              </a:rPr>
              <a:t>J</a:t>
            </a:r>
            <a:r>
              <a:rPr dirty="0" sz="2000" spc="-15">
                <a:latin typeface="Franklin Gothic Medium"/>
                <a:cs typeface="Franklin Gothic Medium"/>
              </a:rPr>
              <a:t>eżeli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95">
                <a:latin typeface="Franklin Gothic Medium"/>
                <a:cs typeface="Franklin Gothic Medium"/>
              </a:rPr>
              <a:t>k</a:t>
            </a:r>
            <a:r>
              <a:rPr dirty="0" sz="2000" spc="-35">
                <a:latin typeface="Franklin Gothic Medium"/>
                <a:cs typeface="Franklin Gothic Medium"/>
              </a:rPr>
              <a:t>o</a:t>
            </a:r>
            <a:r>
              <a:rPr dirty="0" sz="2000" spc="-45">
                <a:latin typeface="Franklin Gothic Medium"/>
                <a:cs typeface="Franklin Gothic Medium"/>
              </a:rPr>
              <a:t>mi</a:t>
            </a:r>
            <a:r>
              <a:rPr dirty="0" sz="2000" spc="-50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ja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10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t</a:t>
            </a:r>
            <a:r>
              <a:rPr dirty="0" sz="2000" spc="-75">
                <a:latin typeface="Franklin Gothic Medium"/>
                <a:cs typeface="Franklin Gothic Medium"/>
              </a:rPr>
              <a:t>w</a:t>
            </a:r>
            <a:r>
              <a:rPr dirty="0" sz="2000" spc="-20">
                <a:latin typeface="Franklin Gothic Medium"/>
                <a:cs typeface="Franklin Gothic Medium"/>
              </a:rPr>
              <a:t>ie</a:t>
            </a:r>
            <a:r>
              <a:rPr dirty="0" sz="2000" spc="-55">
                <a:latin typeface="Franklin Gothic Medium"/>
                <a:cs typeface="Franklin Gothic Medium"/>
              </a:rPr>
              <a:t>r</a:t>
            </a:r>
            <a:r>
              <a:rPr dirty="0" sz="2000">
                <a:latin typeface="Franklin Gothic Medium"/>
                <a:cs typeface="Franklin Gothic Medium"/>
              </a:rPr>
              <a:t>dzi,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5">
                <a:latin typeface="Franklin Gothic Medium"/>
                <a:cs typeface="Franklin Gothic Medium"/>
              </a:rPr>
              <a:t>że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10">
                <a:latin typeface="Franklin Gothic Medium"/>
                <a:cs typeface="Franklin Gothic Medium"/>
              </a:rPr>
              <a:t>rna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30">
                <a:latin typeface="Franklin Gothic Medium"/>
                <a:cs typeface="Franklin Gothic Medium"/>
              </a:rPr>
              <a:t>legła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20">
                <a:latin typeface="Franklin Gothic Medium"/>
                <a:cs typeface="Franklin Gothic Medium"/>
              </a:rPr>
              <a:t>z</a:t>
            </a:r>
            <a:r>
              <a:rPr dirty="0" sz="2000" spc="-15">
                <a:latin typeface="Franklin Gothic Medium"/>
                <a:cs typeface="Franklin Gothic Medium"/>
              </a:rPr>
              <a:t>a</a:t>
            </a:r>
            <a:r>
              <a:rPr dirty="0" sz="2000" spc="-25">
                <a:latin typeface="Franklin Gothic Medium"/>
                <a:cs typeface="Franklin Gothic Medium"/>
              </a:rPr>
              <a:t>p</a:t>
            </a:r>
            <a:r>
              <a:rPr dirty="0" sz="2000" spc="-30">
                <a:latin typeface="Franklin Gothic Medium"/>
                <a:cs typeface="Franklin Gothic Medium"/>
              </a:rPr>
              <a:t>e</a:t>
            </a:r>
            <a:r>
              <a:rPr dirty="0" sz="2000" spc="-25">
                <a:latin typeface="Franklin Gothic Medium"/>
                <a:cs typeface="Franklin Gothic Medium"/>
              </a:rPr>
              <a:t>ł</a:t>
            </a:r>
            <a:r>
              <a:rPr dirty="0" sz="2000" spc="-10">
                <a:latin typeface="Franklin Gothic Medium"/>
                <a:cs typeface="Franklin Gothic Medium"/>
              </a:rPr>
              <a:t>nieni</a:t>
            </a:r>
            <a:r>
              <a:rPr dirty="0" sz="2000" spc="-25">
                <a:latin typeface="Franklin Gothic Medium"/>
                <a:cs typeface="Franklin Gothic Medium"/>
              </a:rPr>
              <a:t>u</a:t>
            </a:r>
            <a:r>
              <a:rPr dirty="0" sz="2000" spc="15">
                <a:latin typeface="Franklin Gothic Medium"/>
                <a:cs typeface="Franklin Gothic Medium"/>
              </a:rPr>
              <a:t>,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25">
                <a:latin typeface="Franklin Gothic Medium"/>
                <a:cs typeface="Franklin Gothic Medium"/>
              </a:rPr>
              <a:t>n</a:t>
            </a:r>
            <a:r>
              <a:rPr dirty="0" sz="2000" spc="-10">
                <a:latin typeface="Franklin Gothic Medium"/>
                <a:cs typeface="Franklin Gothic Medium"/>
              </a:rPr>
              <a:t>p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15">
                <a:latin typeface="Franklin Gothic Medium"/>
                <a:cs typeface="Franklin Gothic Medium"/>
              </a:rPr>
              <a:t>zau</a:t>
            </a:r>
            <a:r>
              <a:rPr dirty="0" sz="2000" spc="-45">
                <a:latin typeface="Franklin Gothic Medium"/>
                <a:cs typeface="Franklin Gothic Medium"/>
              </a:rPr>
              <a:t>w</a:t>
            </a:r>
            <a:r>
              <a:rPr dirty="0" sz="2000" spc="-10">
                <a:latin typeface="Franklin Gothic Medium"/>
                <a:cs typeface="Franklin Gothic Medium"/>
              </a:rPr>
              <a:t>aż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j</a:t>
            </a:r>
            <a:r>
              <a:rPr dirty="0" sz="2000">
                <a:latin typeface="Franklin Gothic Medium"/>
                <a:cs typeface="Franklin Gothic Medium"/>
              </a:rPr>
              <a:t>ąc,</a:t>
            </a:r>
            <a:endParaRPr sz="20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Franklin Gothic Medium"/>
                <a:cs typeface="Franklin Gothic Medium"/>
              </a:rPr>
              <a:t>że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gło</a:t>
            </a:r>
            <a:r>
              <a:rPr dirty="0" sz="2000" spc="-35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20">
                <a:latin typeface="Franklin Gothic Medium"/>
                <a:cs typeface="Franklin Gothic Medium"/>
              </a:rPr>
              <a:t>j</a:t>
            </a:r>
            <a:r>
              <a:rPr dirty="0" sz="2000" spc="-50">
                <a:latin typeface="Franklin Gothic Medium"/>
                <a:cs typeface="Franklin Gothic Medium"/>
              </a:rPr>
              <a:t>ą</a:t>
            </a:r>
            <a:r>
              <a:rPr dirty="0" sz="2000" spc="-30">
                <a:latin typeface="Franklin Gothic Medium"/>
                <a:cs typeface="Franklin Gothic Medium"/>
              </a:rPr>
              <a:t>cy</a:t>
            </a:r>
            <a:r>
              <a:rPr dirty="0" sz="2000" spc="25">
                <a:latin typeface="Franklin Gothic Medium"/>
                <a:cs typeface="Franklin Gothic Medium"/>
              </a:rPr>
              <a:t> </a:t>
            </a:r>
            <a:r>
              <a:rPr dirty="0" sz="2000" spc="-70">
                <a:latin typeface="Franklin Gothic Medium"/>
                <a:cs typeface="Franklin Gothic Medium"/>
              </a:rPr>
              <a:t>ma</a:t>
            </a:r>
            <a:r>
              <a:rPr dirty="0" sz="2000" spc="-35">
                <a:latin typeface="Franklin Gothic Medium"/>
                <a:cs typeface="Franklin Gothic Medium"/>
              </a:rPr>
              <a:t>j</a:t>
            </a:r>
            <a:r>
              <a:rPr dirty="0" sz="2000" spc="-25">
                <a:latin typeface="Franklin Gothic Medium"/>
                <a:cs typeface="Franklin Gothic Medium"/>
              </a:rPr>
              <a:t>ą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t</a:t>
            </a:r>
            <a:r>
              <a:rPr dirty="0" sz="2000" spc="-25">
                <a:latin typeface="Franklin Gothic Medium"/>
                <a:cs typeface="Franklin Gothic Medium"/>
              </a:rPr>
              <a:t>r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dn</a:t>
            </a:r>
            <a:r>
              <a:rPr dirty="0" sz="2000">
                <a:latin typeface="Franklin Gothic Medium"/>
                <a:cs typeface="Franklin Gothic Medium"/>
              </a:rPr>
              <a:t>o</a:t>
            </a:r>
            <a:r>
              <a:rPr dirty="0" sz="2000" spc="-5">
                <a:latin typeface="Franklin Gothic Medium"/>
                <a:cs typeface="Franklin Gothic Medium"/>
              </a:rPr>
              <a:t>ści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10">
                <a:latin typeface="Franklin Gothic Medium"/>
                <a:cs typeface="Franklin Gothic Medium"/>
              </a:rPr>
              <a:t>z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55">
                <a:latin typeface="Franklin Gothic Medium"/>
                <a:cs typeface="Franklin Gothic Medium"/>
              </a:rPr>
              <a:t>w</a:t>
            </a:r>
            <a:r>
              <a:rPr dirty="0" sz="2000" spc="-15">
                <a:latin typeface="Franklin Gothic Medium"/>
                <a:cs typeface="Franklin Gothic Medium"/>
              </a:rPr>
              <a:t>r</a:t>
            </a:r>
            <a:r>
              <a:rPr dirty="0" sz="2000" spc="-25">
                <a:latin typeface="Franklin Gothic Medium"/>
                <a:cs typeface="Franklin Gothic Medium"/>
              </a:rPr>
              <a:t>zucanie</a:t>
            </a:r>
            <a:r>
              <a:rPr dirty="0" sz="2000" spc="-35">
                <a:latin typeface="Franklin Gothic Medium"/>
                <a:cs typeface="Franklin Gothic Medium"/>
              </a:rPr>
              <a:t>m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do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niej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20">
                <a:latin typeface="Franklin Gothic Medium"/>
                <a:cs typeface="Franklin Gothic Medium"/>
              </a:rPr>
              <a:t>a</a:t>
            </a:r>
            <a:r>
              <a:rPr dirty="0" sz="2000" spc="50">
                <a:latin typeface="Franklin Gothic Medium"/>
                <a:cs typeface="Franklin Gothic Medium"/>
              </a:rPr>
              <a:t>r</a:t>
            </a:r>
            <a:r>
              <a:rPr dirty="0" sz="2000" spc="-5">
                <a:latin typeface="Franklin Gothic Medium"/>
                <a:cs typeface="Franklin Gothic Medium"/>
              </a:rPr>
              <a:t>t,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p</a:t>
            </a:r>
            <a:r>
              <a:rPr dirty="0" sz="2000" spc="-40">
                <a:latin typeface="Franklin Gothic Medium"/>
                <a:cs typeface="Franklin Gothic Medium"/>
              </a:rPr>
              <a:t>o</a:t>
            </a:r>
            <a:r>
              <a:rPr dirty="0" sz="2000" spc="-30">
                <a:latin typeface="Franklin Gothic Medium"/>
                <a:cs typeface="Franklin Gothic Medium"/>
              </a:rPr>
              <a:t>win</a:t>
            </a:r>
            <a:r>
              <a:rPr dirty="0" sz="2000" spc="-20">
                <a:latin typeface="Franklin Gothic Medium"/>
                <a:cs typeface="Franklin Gothic Medium"/>
              </a:rPr>
              <a:t>n</a:t>
            </a:r>
            <a:r>
              <a:rPr dirty="0" sz="2000" spc="-30">
                <a:latin typeface="Franklin Gothic Medium"/>
                <a:cs typeface="Franklin Gothic Medium"/>
              </a:rPr>
              <a:t>a</a:t>
            </a:r>
            <a:r>
              <a:rPr dirty="0" sz="2000" spc="15">
                <a:latin typeface="Franklin Gothic Medium"/>
                <a:cs typeface="Franklin Gothic Medium"/>
              </a:rPr>
              <a:t>:</a:t>
            </a:r>
            <a:endParaRPr sz="2000">
              <a:latin typeface="Franklin Gothic Medium"/>
              <a:cs typeface="Franklin Gothic Medium"/>
            </a:endParaRPr>
          </a:p>
          <a:p>
            <a:pPr algn="just" marL="299085" marR="5080" indent="-286385">
              <a:lnSpc>
                <a:spcPct val="100000"/>
              </a:lnSpc>
              <a:spcBef>
                <a:spcPts val="1680"/>
              </a:spcBef>
              <a:buFont typeface="Wingdings"/>
              <a:buChar char=""/>
              <a:tabLst>
                <a:tab pos="299720" algn="l"/>
              </a:tabLst>
            </a:pPr>
            <a:r>
              <a:rPr dirty="0" sz="2000" spc="-20">
                <a:latin typeface="Franklin Gothic Medium"/>
                <a:cs typeface="Franklin Gothic Medium"/>
              </a:rPr>
              <a:t>zakleić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oraz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opiec</a:t>
            </a:r>
            <a:r>
              <a:rPr dirty="0" sz="2000" spc="-20">
                <a:latin typeface="Franklin Gothic Medium"/>
                <a:cs typeface="Franklin Gothic Medium"/>
              </a:rPr>
              <a:t>z</a:t>
            </a:r>
            <a:r>
              <a:rPr dirty="0" sz="2000" spc="-20">
                <a:latin typeface="Franklin Gothic Medium"/>
                <a:cs typeface="Franklin Gothic Medium"/>
              </a:rPr>
              <a:t>ę</a:t>
            </a:r>
            <a:r>
              <a:rPr dirty="0" sz="2000" spc="-60">
                <a:latin typeface="Franklin Gothic Medium"/>
                <a:cs typeface="Franklin Gothic Medium"/>
              </a:rPr>
              <a:t>t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10">
                <a:latin typeface="Franklin Gothic Medium"/>
                <a:cs typeface="Franklin Gothic Medium"/>
              </a:rPr>
              <a:t>ać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 </a:t>
            </a:r>
            <a:r>
              <a:rPr dirty="0" sz="2000" spc="-40">
                <a:latin typeface="Franklin Gothic Medium"/>
                <a:cs typeface="Franklin Gothic Medium"/>
              </a:rPr>
              <a:t>wl</a:t>
            </a:r>
            <a:r>
              <a:rPr dirty="0" sz="2000" spc="-55">
                <a:latin typeface="Franklin Gothic Medium"/>
                <a:cs typeface="Franklin Gothic Medium"/>
              </a:rPr>
              <a:t>o</a:t>
            </a:r>
            <a:r>
              <a:rPr dirty="0" sz="2000" spc="-30">
                <a:latin typeface="Franklin Gothic Medium"/>
                <a:cs typeface="Franklin Gothic Medium"/>
              </a:rPr>
              <a:t>t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75">
                <a:latin typeface="Franklin Gothic Medium"/>
                <a:cs typeface="Franklin Gothic Medium"/>
              </a:rPr>
              <a:t>t</a:t>
            </a:r>
            <a:r>
              <a:rPr dirty="0" sz="2000" spc="-20">
                <a:latin typeface="Franklin Gothic Medium"/>
                <a:cs typeface="Franklin Gothic Medium"/>
              </a:rPr>
              <a:t>ej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r</a:t>
            </a:r>
            <a:r>
              <a:rPr dirty="0" sz="2000" spc="-40">
                <a:latin typeface="Franklin Gothic Medium"/>
                <a:cs typeface="Franklin Gothic Medium"/>
              </a:rPr>
              <a:t>n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35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i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60">
                <a:latin typeface="Franklin Gothic Medium"/>
                <a:cs typeface="Franklin Gothic Medium"/>
              </a:rPr>
              <a:t>wy</a:t>
            </a:r>
            <a:r>
              <a:rPr dirty="0" sz="2000" spc="-110">
                <a:latin typeface="Franklin Gothic Medium"/>
                <a:cs typeface="Franklin Gothic Medium"/>
              </a:rPr>
              <a:t>k</a:t>
            </a:r>
            <a:r>
              <a:rPr dirty="0" sz="2000" spc="-15">
                <a:latin typeface="Franklin Gothic Medium"/>
                <a:cs typeface="Franklin Gothic Medium"/>
              </a:rPr>
              <a:t>o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 spc="-15">
                <a:latin typeface="Franklin Gothic Medium"/>
                <a:cs typeface="Franklin Gothic Medium"/>
              </a:rPr>
              <a:t>zys</a:t>
            </a:r>
            <a:r>
              <a:rPr dirty="0" sz="2000" spc="-20">
                <a:latin typeface="Franklin Gothic Medium"/>
                <a:cs typeface="Franklin Gothic Medium"/>
              </a:rPr>
              <a:t>t</a:t>
            </a:r>
            <a:r>
              <a:rPr dirty="0" sz="2000" spc="-10">
                <a:latin typeface="Franklin Gothic Medium"/>
                <a:cs typeface="Franklin Gothic Medium"/>
              </a:rPr>
              <a:t>ać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dr</a:t>
            </a:r>
            <a:r>
              <a:rPr dirty="0" sz="2000" spc="-10">
                <a:latin typeface="Franklin Gothic Medium"/>
                <a:cs typeface="Franklin Gothic Medium"/>
              </a:rPr>
              <a:t>u</a:t>
            </a:r>
            <a:r>
              <a:rPr dirty="0" sz="2000" spc="-40">
                <a:latin typeface="Franklin Gothic Medium"/>
                <a:cs typeface="Franklin Gothic Medium"/>
              </a:rPr>
              <a:t>gą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>
                <a:latin typeface="Franklin Gothic Medium"/>
                <a:cs typeface="Franklin Gothic Medium"/>
              </a:rPr>
              <a:t>rnę,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jeżeli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zo</a:t>
            </a:r>
            <a:r>
              <a:rPr dirty="0" sz="2000" spc="-5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t</a:t>
            </a:r>
            <a:r>
              <a:rPr dirty="0" sz="2000" spc="-45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ł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7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dos</a:t>
            </a:r>
            <a:r>
              <a:rPr dirty="0" sz="2000" spc="-15">
                <a:latin typeface="Franklin Gothic Medium"/>
                <a:cs typeface="Franklin Gothic Medium"/>
              </a:rPr>
              <a:t>t</a:t>
            </a:r>
            <a:r>
              <a:rPr dirty="0" sz="2000" spc="-20">
                <a:latin typeface="Franklin Gothic Medium"/>
                <a:cs typeface="Franklin Gothic Medium"/>
              </a:rPr>
              <a:t>a</a:t>
            </a:r>
            <a:r>
              <a:rPr dirty="0" sz="2000" spc="-45">
                <a:latin typeface="Franklin Gothic Medium"/>
                <a:cs typeface="Franklin Gothic Medium"/>
              </a:rPr>
              <a:t>r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10">
                <a:latin typeface="Franklin Gothic Medium"/>
                <a:cs typeface="Franklin Gothic Medium"/>
              </a:rPr>
              <a:t>o</a:t>
            </a:r>
            <a:r>
              <a:rPr dirty="0" sz="2000" spc="-5">
                <a:latin typeface="Franklin Gothic Medium"/>
                <a:cs typeface="Franklin Gothic Medium"/>
              </a:rPr>
              <a:t>n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7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 spc="-5">
                <a:latin typeface="Franklin Gothic Medium"/>
                <a:cs typeface="Franklin Gothic Medium"/>
              </a:rPr>
              <a:t>ze</a:t>
            </a:r>
            <a:r>
              <a:rPr dirty="0" sz="2000">
                <a:latin typeface="Franklin Gothic Medium"/>
                <a:cs typeface="Franklin Gothic Medium"/>
              </a:rPr>
              <a:t>d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75">
                <a:latin typeface="Franklin Gothic Medium"/>
                <a:cs typeface="Franklin Gothic Medium"/>
              </a:rPr>
              <a:t> </a:t>
            </a:r>
            <a:r>
              <a:rPr dirty="0" sz="2000" spc="-45">
                <a:latin typeface="Franklin Gothic Medium"/>
                <a:cs typeface="Franklin Gothic Medium"/>
              </a:rPr>
              <a:t>r</a:t>
            </a:r>
            <a:r>
              <a:rPr dirty="0" sz="2000" spc="-5">
                <a:latin typeface="Franklin Gothic Medium"/>
                <a:cs typeface="Franklin Gothic Medium"/>
              </a:rPr>
              <a:t>oz</a:t>
            </a:r>
            <a:r>
              <a:rPr dirty="0" sz="2000" spc="-10">
                <a:latin typeface="Franklin Gothic Medium"/>
                <a:cs typeface="Franklin Gothic Medium"/>
              </a:rPr>
              <a:t>poczęc</a:t>
            </a:r>
            <a:r>
              <a:rPr dirty="0" sz="2000" spc="-15">
                <a:latin typeface="Franklin Gothic Medium"/>
                <a:cs typeface="Franklin Gothic Medium"/>
              </a:rPr>
              <a:t>i</a:t>
            </a:r>
            <a:r>
              <a:rPr dirty="0" sz="2000" spc="-20">
                <a:latin typeface="Franklin Gothic Medium"/>
                <a:cs typeface="Franklin Gothic Medium"/>
              </a:rPr>
              <a:t>e</a:t>
            </a:r>
            <a:r>
              <a:rPr dirty="0" sz="2000" spc="-110">
                <a:latin typeface="Franklin Gothic Medium"/>
                <a:cs typeface="Franklin Gothic Medium"/>
              </a:rPr>
              <a:t>m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70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gło</a:t>
            </a:r>
            <a:r>
              <a:rPr dirty="0" sz="2000" spc="-35">
                <a:latin typeface="Franklin Gothic Medium"/>
                <a:cs typeface="Franklin Gothic Medium"/>
              </a:rPr>
              <a:t>s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25">
                <a:latin typeface="Franklin Gothic Medium"/>
                <a:cs typeface="Franklin Gothic Medium"/>
              </a:rPr>
              <a:t>an</a:t>
            </a:r>
            <a:r>
              <a:rPr dirty="0" sz="2000" spc="-25">
                <a:latin typeface="Franklin Gothic Medium"/>
                <a:cs typeface="Franklin Gothic Medium"/>
              </a:rPr>
              <a:t>i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75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l</a:t>
            </a:r>
            <a:r>
              <a:rPr dirty="0" sz="2000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b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7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nie</a:t>
            </a:r>
            <a:r>
              <a:rPr dirty="0" sz="2000" spc="-5">
                <a:latin typeface="Franklin Gothic Medium"/>
                <a:cs typeface="Franklin Gothic Medium"/>
              </a:rPr>
              <a:t>z</a:t>
            </a:r>
            <a:r>
              <a:rPr dirty="0" sz="2000" spc="-20">
                <a:latin typeface="Franklin Gothic Medium"/>
                <a:cs typeface="Franklin Gothic Medium"/>
              </a:rPr>
              <a:t>włocz</a:t>
            </a:r>
            <a:r>
              <a:rPr dirty="0" sz="2000" spc="-15">
                <a:latin typeface="Franklin Gothic Medium"/>
                <a:cs typeface="Franklin Gothic Medium"/>
              </a:rPr>
              <a:t>n</a:t>
            </a:r>
            <a:r>
              <a:rPr dirty="0" sz="2000" spc="-20">
                <a:latin typeface="Franklin Gothic Medium"/>
                <a:cs typeface="Franklin Gothic Medium"/>
              </a:rPr>
              <a:t>ie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zwrócić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45">
                <a:latin typeface="Franklin Gothic Medium"/>
                <a:cs typeface="Franklin Gothic Medium"/>
              </a:rPr>
              <a:t> </a:t>
            </a:r>
            <a:r>
              <a:rPr dirty="0" sz="2000" spc="10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ię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7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d</a:t>
            </a:r>
            <a:r>
              <a:rPr dirty="0" sz="2000" spc="-10">
                <a:latin typeface="Franklin Gothic Medium"/>
                <a:cs typeface="Franklin Gothic Medium"/>
              </a:rPr>
              <a:t>o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55">
                <a:latin typeface="Franklin Gothic Medium"/>
                <a:cs typeface="Franklin Gothic Medium"/>
              </a:rPr>
              <a:t> </a:t>
            </a:r>
            <a:r>
              <a:rPr dirty="0" sz="2000" spc="-85">
                <a:latin typeface="Franklin Gothic Medium"/>
                <a:cs typeface="Franklin Gothic Medium"/>
              </a:rPr>
              <a:t>W</a:t>
            </a:r>
            <a:r>
              <a:rPr dirty="0" sz="2000" spc="-65">
                <a:latin typeface="Franklin Gothic Medium"/>
                <a:cs typeface="Franklin Gothic Medium"/>
              </a:rPr>
              <a:t>B</a:t>
            </a:r>
            <a:r>
              <a:rPr dirty="0" sz="2000" spc="-80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65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o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5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d</a:t>
            </a:r>
            <a:r>
              <a:rPr dirty="0" sz="2000">
                <a:latin typeface="Franklin Gothic Medium"/>
                <a:cs typeface="Franklin Gothic Medium"/>
              </a:rPr>
              <a:t>o</a:t>
            </a:r>
            <a:r>
              <a:rPr dirty="0" sz="2000" spc="-10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t</a:t>
            </a:r>
            <a:r>
              <a:rPr dirty="0" sz="2000" spc="-45">
                <a:latin typeface="Franklin Gothic Medium"/>
                <a:cs typeface="Franklin Gothic Medium"/>
              </a:rPr>
              <a:t>a</a:t>
            </a:r>
            <a:r>
              <a:rPr dirty="0" sz="2000" spc="-45">
                <a:latin typeface="Franklin Gothic Medium"/>
                <a:cs typeface="Franklin Gothic Medium"/>
              </a:rPr>
              <a:t>r</a:t>
            </a:r>
            <a:r>
              <a:rPr dirty="0" sz="2000">
                <a:latin typeface="Franklin Gothic Medium"/>
                <a:cs typeface="Franklin Gothic Medium"/>
              </a:rPr>
              <a:t>cze</a:t>
            </a:r>
            <a:r>
              <a:rPr dirty="0" sz="2000" spc="5">
                <a:latin typeface="Franklin Gothic Medium"/>
                <a:cs typeface="Franklin Gothic Medium"/>
              </a:rPr>
              <a:t>n</a:t>
            </a:r>
            <a:r>
              <a:rPr dirty="0" sz="2000" spc="-20">
                <a:latin typeface="Franklin Gothic Medium"/>
                <a:cs typeface="Franklin Gothic Medium"/>
              </a:rPr>
              <a:t>i</a:t>
            </a:r>
            <a:r>
              <a:rPr dirty="0" sz="2000" spc="-25">
                <a:latin typeface="Franklin Gothic Medium"/>
                <a:cs typeface="Franklin Gothic Medium"/>
              </a:rPr>
              <a:t>e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6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dr</a:t>
            </a:r>
            <a:r>
              <a:rPr dirty="0" sz="2000" spc="-10">
                <a:latin typeface="Franklin Gothic Medium"/>
                <a:cs typeface="Franklin Gothic Medium"/>
              </a:rPr>
              <a:t>u</a:t>
            </a:r>
            <a:r>
              <a:rPr dirty="0" sz="2000" spc="-50">
                <a:latin typeface="Franklin Gothic Medium"/>
                <a:cs typeface="Franklin Gothic Medium"/>
              </a:rPr>
              <a:t>g</a:t>
            </a:r>
            <a:r>
              <a:rPr dirty="0" sz="2000" spc="-30">
                <a:latin typeface="Franklin Gothic Medium"/>
                <a:cs typeface="Franklin Gothic Medium"/>
              </a:rPr>
              <a:t>ie</a:t>
            </a:r>
            <a:r>
              <a:rPr dirty="0" sz="2000" spc="-20">
                <a:latin typeface="Franklin Gothic Medium"/>
                <a:cs typeface="Franklin Gothic Medium"/>
              </a:rPr>
              <a:t>j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6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ur</a:t>
            </a:r>
            <a:r>
              <a:rPr dirty="0" sz="2000" spc="-30">
                <a:latin typeface="Franklin Gothic Medium"/>
                <a:cs typeface="Franklin Gothic Medium"/>
              </a:rPr>
              <a:t>n</a:t>
            </a:r>
            <a:r>
              <a:rPr dirty="0" sz="2000" spc="-145">
                <a:latin typeface="Franklin Gothic Medium"/>
                <a:cs typeface="Franklin Gothic Medium"/>
              </a:rPr>
              <a:t>y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55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rna,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60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która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6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10">
                <a:latin typeface="Franklin Gothic Medium"/>
                <a:cs typeface="Franklin Gothic Medium"/>
              </a:rPr>
              <a:t>l</a:t>
            </a:r>
            <a:r>
              <a:rPr dirty="0" sz="2000" spc="-35">
                <a:latin typeface="Franklin Gothic Medium"/>
                <a:cs typeface="Franklin Gothic Medium"/>
              </a:rPr>
              <a:t>e</a:t>
            </a:r>
            <a:r>
              <a:rPr dirty="0" sz="2000" spc="-40">
                <a:latin typeface="Franklin Gothic Medium"/>
                <a:cs typeface="Franklin Gothic Medium"/>
              </a:rPr>
              <a:t>gła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 spc="-10">
                <a:latin typeface="Franklin Gothic Medium"/>
                <a:cs typeface="Franklin Gothic Medium"/>
              </a:rPr>
              <a:t>zepełnieniu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poz</a:t>
            </a:r>
            <a:r>
              <a:rPr dirty="0" sz="2000" spc="-5">
                <a:latin typeface="Franklin Gothic Medium"/>
                <a:cs typeface="Franklin Gothic Medium"/>
              </a:rPr>
              <a:t>o</a:t>
            </a:r>
            <a:r>
              <a:rPr dirty="0" sz="2000" spc="-5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t</a:t>
            </a:r>
            <a:r>
              <a:rPr dirty="0" sz="2000" spc="-40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j</a:t>
            </a:r>
            <a:r>
              <a:rPr dirty="0" sz="2000" spc="-5">
                <a:latin typeface="Franklin Gothic Medium"/>
                <a:cs typeface="Franklin Gothic Medium"/>
              </a:rPr>
              <a:t>e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65">
                <a:latin typeface="Franklin Gothic Medium"/>
                <a:cs typeface="Franklin Gothic Medium"/>
              </a:rPr>
              <a:t>w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35">
                <a:latin typeface="Franklin Gothic Medium"/>
                <a:cs typeface="Franklin Gothic Medium"/>
              </a:rPr>
              <a:t>lo</a:t>
            </a:r>
            <a:r>
              <a:rPr dirty="0" sz="2000" spc="-55">
                <a:latin typeface="Franklin Gothic Medium"/>
                <a:cs typeface="Franklin Gothic Medium"/>
              </a:rPr>
              <a:t>k</a:t>
            </a:r>
            <a:r>
              <a:rPr dirty="0" sz="2000" spc="-40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l</a:t>
            </a:r>
            <a:r>
              <a:rPr dirty="0" sz="2000" spc="5">
                <a:latin typeface="Franklin Gothic Medium"/>
                <a:cs typeface="Franklin Gothic Medium"/>
              </a:rPr>
              <a:t>u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95">
                <a:latin typeface="Franklin Gothic Medium"/>
                <a:cs typeface="Franklin Gothic Medium"/>
              </a:rPr>
              <a:t>k</a:t>
            </a:r>
            <a:r>
              <a:rPr dirty="0" sz="2000" spc="-35">
                <a:latin typeface="Franklin Gothic Medium"/>
                <a:cs typeface="Franklin Gothic Medium"/>
              </a:rPr>
              <a:t>omi</a:t>
            </a:r>
            <a:r>
              <a:rPr dirty="0" sz="2000" spc="-40">
                <a:latin typeface="Franklin Gothic Medium"/>
                <a:cs typeface="Franklin Gothic Medium"/>
              </a:rPr>
              <a:t>s</a:t>
            </a:r>
            <a:r>
              <a:rPr dirty="0" sz="2000" spc="-35">
                <a:latin typeface="Franklin Gothic Medium"/>
                <a:cs typeface="Franklin Gothic Medium"/>
              </a:rPr>
              <a:t>j</a:t>
            </a:r>
            <a:r>
              <a:rPr dirty="0" sz="2000" spc="-45">
                <a:latin typeface="Franklin Gothic Medium"/>
                <a:cs typeface="Franklin Gothic Medium"/>
              </a:rPr>
              <a:t>i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2000" spc="-60">
                <a:latin typeface="Franklin Gothic Medium"/>
                <a:cs typeface="Franklin Gothic Medium"/>
              </a:rPr>
              <a:t>P</a:t>
            </a:r>
            <a:r>
              <a:rPr dirty="0" sz="2000" spc="-30">
                <a:latin typeface="Franklin Gothic Medium"/>
                <a:cs typeface="Franklin Gothic Medium"/>
              </a:rPr>
              <a:t>r</a:t>
            </a:r>
            <a:r>
              <a:rPr dirty="0" sz="2000" spc="-5">
                <a:latin typeface="Franklin Gothic Medium"/>
                <a:cs typeface="Franklin Gothic Medium"/>
              </a:rPr>
              <a:t>ze</a:t>
            </a:r>
            <a:r>
              <a:rPr dirty="0" sz="2000">
                <a:latin typeface="Franklin Gothic Medium"/>
                <a:cs typeface="Franklin Gothic Medium"/>
              </a:rPr>
              <a:t>d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45">
                <a:latin typeface="Franklin Gothic Medium"/>
                <a:cs typeface="Franklin Gothic Medium"/>
              </a:rPr>
              <a:t>r</a:t>
            </a:r>
            <a:r>
              <a:rPr dirty="0" sz="2000" spc="-5">
                <a:latin typeface="Franklin Gothic Medium"/>
                <a:cs typeface="Franklin Gothic Medium"/>
              </a:rPr>
              <a:t>oz</a:t>
            </a:r>
            <a:r>
              <a:rPr dirty="0" sz="2000" spc="-5">
                <a:latin typeface="Franklin Gothic Medium"/>
                <a:cs typeface="Franklin Gothic Medium"/>
              </a:rPr>
              <a:t>pocz</a:t>
            </a:r>
            <a:r>
              <a:rPr dirty="0" sz="2000" spc="-30">
                <a:latin typeface="Franklin Gothic Medium"/>
                <a:cs typeface="Franklin Gothic Medium"/>
              </a:rPr>
              <a:t>ęciem</a:t>
            </a:r>
            <a:r>
              <a:rPr dirty="0" sz="2000" spc="-3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s</a:t>
            </a:r>
            <a:r>
              <a:rPr dirty="0" sz="2000" spc="-55">
                <a:latin typeface="Franklin Gothic Medium"/>
                <a:cs typeface="Franklin Gothic Medium"/>
              </a:rPr>
              <a:t>t</a:t>
            </a:r>
            <a:r>
              <a:rPr dirty="0" sz="2000" spc="-5">
                <a:latin typeface="Franklin Gothic Medium"/>
                <a:cs typeface="Franklin Gothic Medium"/>
              </a:rPr>
              <a:t>os</a:t>
            </a:r>
            <a:r>
              <a:rPr dirty="0" sz="2000" spc="-3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20">
                <a:latin typeface="Franklin Gothic Medium"/>
                <a:cs typeface="Franklin Gothic Medium"/>
              </a:rPr>
              <a:t>ania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dr</a:t>
            </a:r>
            <a:r>
              <a:rPr dirty="0" sz="2000" spc="-10">
                <a:latin typeface="Franklin Gothic Medium"/>
                <a:cs typeface="Franklin Gothic Medium"/>
              </a:rPr>
              <a:t>u</a:t>
            </a:r>
            <a:r>
              <a:rPr dirty="0" sz="2000" spc="-30">
                <a:latin typeface="Franklin Gothic Medium"/>
                <a:cs typeface="Franklin Gothic Medium"/>
              </a:rPr>
              <a:t>giej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r</a:t>
            </a:r>
            <a:r>
              <a:rPr dirty="0" sz="2000" spc="-40">
                <a:latin typeface="Franklin Gothic Medium"/>
                <a:cs typeface="Franklin Gothic Medium"/>
              </a:rPr>
              <a:t>n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95">
                <a:latin typeface="Franklin Gothic Medium"/>
                <a:cs typeface="Franklin Gothic Medium"/>
              </a:rPr>
              <a:t>k</a:t>
            </a:r>
            <a:r>
              <a:rPr dirty="0" sz="2000" spc="-35">
                <a:latin typeface="Franklin Gothic Medium"/>
                <a:cs typeface="Franklin Gothic Medium"/>
              </a:rPr>
              <a:t>omi</a:t>
            </a:r>
            <a:r>
              <a:rPr dirty="0" sz="2000" spc="-40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ja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p</a:t>
            </a:r>
            <a:r>
              <a:rPr dirty="0" sz="2000" spc="-10">
                <a:latin typeface="Franklin Gothic Medium"/>
                <a:cs typeface="Franklin Gothic Medium"/>
              </a:rPr>
              <a:t>r</a:t>
            </a:r>
            <a:r>
              <a:rPr dirty="0" sz="2000" spc="-65">
                <a:latin typeface="Franklin Gothic Medium"/>
                <a:cs typeface="Franklin Gothic Medium"/>
              </a:rPr>
              <a:t>a</a:t>
            </a:r>
            <a:r>
              <a:rPr dirty="0" sz="2000" spc="-15">
                <a:latin typeface="Franklin Gothic Medium"/>
                <a:cs typeface="Franklin Gothic Medium"/>
              </a:rPr>
              <a:t>wdza,</a:t>
            </a:r>
            <a:r>
              <a:rPr dirty="0" sz="2000" spc="10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20">
                <a:latin typeface="Franklin Gothic Medium"/>
                <a:cs typeface="Franklin Gothic Medium"/>
              </a:rPr>
              <a:t>y:</a:t>
            </a:r>
            <a:endParaRPr sz="2000">
              <a:latin typeface="Franklin Gothic Medium"/>
              <a:cs typeface="Franklin Gothic Medium"/>
            </a:endParaRPr>
          </a:p>
          <a:p>
            <a:pPr marL="363220" indent="-350520">
              <a:lnSpc>
                <a:spcPct val="100000"/>
              </a:lnSpc>
              <a:buFont typeface="Wingdings"/>
              <a:buChar char=""/>
              <a:tabLst>
                <a:tab pos="363855" algn="l"/>
              </a:tabLst>
            </a:pPr>
            <a:r>
              <a:rPr dirty="0" sz="2000" spc="-5">
                <a:latin typeface="Franklin Gothic Medium"/>
                <a:cs typeface="Franklin Gothic Medium"/>
              </a:rPr>
              <a:t>je</a:t>
            </a:r>
            <a:r>
              <a:rPr dirty="0" sz="2000" spc="-20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t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ona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p</a:t>
            </a:r>
            <a:r>
              <a:rPr dirty="0" sz="2000" spc="-10">
                <a:latin typeface="Franklin Gothic Medium"/>
                <a:cs typeface="Franklin Gothic Medium"/>
              </a:rPr>
              <a:t>u</a:t>
            </a:r>
            <a:r>
              <a:rPr dirty="0" sz="2000" spc="10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t</a:t>
            </a:r>
            <a:r>
              <a:rPr dirty="0" sz="2000" spc="-45">
                <a:latin typeface="Franklin Gothic Medium"/>
                <a:cs typeface="Franklin Gothic Medium"/>
              </a:rPr>
              <a:t>a</a:t>
            </a:r>
            <a:r>
              <a:rPr dirty="0" sz="2000" spc="15">
                <a:latin typeface="Franklin Gothic Medium"/>
                <a:cs typeface="Franklin Gothic Medium"/>
              </a:rPr>
              <a:t>,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n</a:t>
            </a:r>
            <a:r>
              <a:rPr dirty="0" sz="2000">
                <a:latin typeface="Franklin Gothic Medium"/>
                <a:cs typeface="Franklin Gothic Medium"/>
              </a:rPr>
              <a:t>a</a:t>
            </a:r>
            <a:r>
              <a:rPr dirty="0" sz="2000" spc="-15">
                <a:latin typeface="Franklin Gothic Medium"/>
                <a:cs typeface="Franklin Gothic Medium"/>
              </a:rPr>
              <a:t>s</a:t>
            </a:r>
            <a:r>
              <a:rPr dirty="0" sz="2000" spc="-15">
                <a:latin typeface="Franklin Gothic Medium"/>
                <a:cs typeface="Franklin Gothic Medium"/>
              </a:rPr>
              <a:t>t</a:t>
            </a:r>
            <a:r>
              <a:rPr dirty="0" sz="2000" spc="-30">
                <a:latin typeface="Franklin Gothic Medium"/>
                <a:cs typeface="Franklin Gothic Medium"/>
              </a:rPr>
              <a:t>ę</a:t>
            </a:r>
            <a:r>
              <a:rPr dirty="0" sz="2000" spc="-10">
                <a:latin typeface="Franklin Gothic Medium"/>
                <a:cs typeface="Franklin Gothic Medium"/>
              </a:rPr>
              <a:t>pnie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za</a:t>
            </a:r>
            <a:r>
              <a:rPr dirty="0" sz="2000" spc="-100">
                <a:latin typeface="Franklin Gothic Medium"/>
                <a:cs typeface="Franklin Gothic Medium"/>
              </a:rPr>
              <a:t>m</a:t>
            </a:r>
            <a:r>
              <a:rPr dirty="0" sz="2000" spc="-50">
                <a:latin typeface="Franklin Gothic Medium"/>
                <a:cs typeface="Franklin Gothic Medium"/>
              </a:rPr>
              <a:t>y</a:t>
            </a:r>
            <a:r>
              <a:rPr dirty="0" sz="2000" spc="-80">
                <a:latin typeface="Franklin Gothic Medium"/>
                <a:cs typeface="Franklin Gothic Medium"/>
              </a:rPr>
              <a:t>k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ją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35">
                <a:latin typeface="Franklin Gothic Medium"/>
                <a:cs typeface="Franklin Gothic Medium"/>
              </a:rPr>
              <a:t>i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op</a:t>
            </a:r>
            <a:r>
              <a:rPr dirty="0" sz="2000" spc="-20">
                <a:latin typeface="Franklin Gothic Medium"/>
                <a:cs typeface="Franklin Gothic Medium"/>
              </a:rPr>
              <a:t>i</a:t>
            </a:r>
            <a:r>
              <a:rPr dirty="0" sz="2000" spc="-5">
                <a:latin typeface="Franklin Gothic Medium"/>
                <a:cs typeface="Franklin Gothic Medium"/>
              </a:rPr>
              <a:t>eczę</a:t>
            </a:r>
            <a:r>
              <a:rPr dirty="0" sz="2000" spc="-50">
                <a:latin typeface="Franklin Gothic Medium"/>
                <a:cs typeface="Franklin Gothic Medium"/>
              </a:rPr>
              <a:t>t</a:t>
            </a:r>
            <a:r>
              <a:rPr dirty="0" sz="2000" spc="-40">
                <a:latin typeface="Franklin Gothic Medium"/>
                <a:cs typeface="Franklin Gothic Medium"/>
              </a:rPr>
              <a:t>o</a:t>
            </a:r>
            <a:r>
              <a:rPr dirty="0" sz="2000" spc="-35">
                <a:latin typeface="Franklin Gothic Medium"/>
                <a:cs typeface="Franklin Gothic Medium"/>
              </a:rPr>
              <a:t>w</a:t>
            </a:r>
            <a:r>
              <a:rPr dirty="0" sz="2000" spc="-35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je.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1523" y="5325021"/>
            <a:ext cx="4938395" cy="1200785"/>
          </a:xfrm>
          <a:prstGeom prst="rect">
            <a:avLst/>
          </a:prstGeom>
          <a:solidFill>
            <a:srgbClr val="BEBEBE"/>
          </a:solidFill>
          <a:ln w="38100">
            <a:solidFill>
              <a:srgbClr val="9D032A"/>
            </a:solidFill>
          </a:ln>
        </p:spPr>
        <p:txBody>
          <a:bodyPr wrap="square" lIns="0" tIns="21590" rIns="0" bIns="0" rtlCol="0" vert="horz">
            <a:spAutoFit/>
          </a:bodyPr>
          <a:lstStyle/>
          <a:p>
            <a:pPr algn="just" marL="71755" marR="64135">
              <a:lnSpc>
                <a:spcPct val="100000"/>
              </a:lnSpc>
              <a:spcBef>
                <a:spcPts val="170"/>
              </a:spcBef>
            </a:pP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35" b="1">
                <a:latin typeface="Calibri"/>
                <a:cs typeface="Calibri"/>
              </a:rPr>
              <a:t>b</a:t>
            </a:r>
            <a:r>
              <a:rPr dirty="0" sz="1800" spc="-5" b="1">
                <a:latin typeface="Calibri"/>
                <a:cs typeface="Calibri"/>
              </a:rPr>
              <a:t>i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-15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ur</a:t>
            </a:r>
            <a:r>
              <a:rPr dirty="0" sz="1800" spc="-55" b="1">
                <a:latin typeface="Calibri"/>
                <a:cs typeface="Calibri"/>
              </a:rPr>
              <a:t>n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-15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p</a:t>
            </a:r>
            <a:r>
              <a:rPr dirty="0" sz="1800" spc="-45" b="1">
                <a:latin typeface="Calibri"/>
                <a:cs typeface="Calibri"/>
              </a:rPr>
              <a:t>o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5" b="1">
                <a:latin typeface="Calibri"/>
                <a:cs typeface="Calibri"/>
              </a:rPr>
              <a:t>n</a:t>
            </a:r>
            <a:r>
              <a:rPr dirty="0" sz="1800" spc="-40" b="1">
                <a:latin typeface="Calibri"/>
                <a:cs typeface="Calibri"/>
              </a:rPr>
              <a:t>n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-150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b</a:t>
            </a:r>
            <a:r>
              <a:rPr dirty="0" sz="1800" spc="-10" b="1">
                <a:latin typeface="Calibri"/>
                <a:cs typeface="Calibri"/>
              </a:rPr>
              <a:t>yć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-155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us</a:t>
            </a:r>
            <a:r>
              <a:rPr dirty="0" sz="1800" spc="-5" b="1">
                <a:latin typeface="Calibri"/>
                <a:cs typeface="Calibri"/>
              </a:rPr>
              <a:t>t</a:t>
            </a:r>
            <a:r>
              <a:rPr dirty="0" sz="1800" spc="20" b="1">
                <a:latin typeface="Calibri"/>
                <a:cs typeface="Calibri"/>
              </a:rPr>
              <a:t>a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25" b="1">
                <a:latin typeface="Calibri"/>
                <a:cs typeface="Calibri"/>
              </a:rPr>
              <a:t>io</a:t>
            </a:r>
            <a:r>
              <a:rPr dirty="0" sz="1800" spc="-35" b="1">
                <a:latin typeface="Calibri"/>
                <a:cs typeface="Calibri"/>
              </a:rPr>
              <a:t>n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-150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-15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t</a:t>
            </a:r>
            <a:r>
              <a:rPr dirty="0" sz="1800" spc="-15" b="1">
                <a:latin typeface="Calibri"/>
                <a:cs typeface="Calibri"/>
              </a:rPr>
              <a:t>a</a:t>
            </a:r>
            <a:r>
              <a:rPr dirty="0" sz="1800" spc="20" b="1">
                <a:latin typeface="Calibri"/>
                <a:cs typeface="Calibri"/>
              </a:rPr>
              <a:t>k</a:t>
            </a:r>
            <a:r>
              <a:rPr dirty="0" sz="1800" spc="-20" b="1">
                <a:latin typeface="Calibri"/>
                <a:cs typeface="Calibri"/>
              </a:rPr>
              <a:t>im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m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30" b="1">
                <a:latin typeface="Calibri"/>
                <a:cs typeface="Calibri"/>
              </a:rPr>
              <a:t>jscu,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70" b="1">
                <a:latin typeface="Calibri"/>
                <a:cs typeface="Calibri"/>
              </a:rPr>
              <a:t> </a:t>
            </a:r>
            <a:r>
              <a:rPr dirty="0" sz="1800" spc="-80" b="1">
                <a:latin typeface="Calibri"/>
                <a:cs typeface="Calibri"/>
              </a:rPr>
              <a:t>b</a:t>
            </a:r>
            <a:r>
              <a:rPr dirty="0" sz="1800" spc="-50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60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b</a:t>
            </a:r>
            <a:r>
              <a:rPr dirty="0" sz="1800" spc="-125" b="1">
                <a:latin typeface="Calibri"/>
                <a:cs typeface="Calibri"/>
              </a:rPr>
              <a:t>y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7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ez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75" b="1">
                <a:latin typeface="Calibri"/>
                <a:cs typeface="Calibri"/>
              </a:rPr>
              <a:t> </a:t>
            </a:r>
            <a:r>
              <a:rPr dirty="0" sz="1800" spc="30" b="1">
                <a:latin typeface="Calibri"/>
                <a:cs typeface="Calibri"/>
              </a:rPr>
              <a:t>ca</a:t>
            </a:r>
            <a:r>
              <a:rPr dirty="0" sz="1800" spc="5" b="1">
                <a:latin typeface="Calibri"/>
                <a:cs typeface="Calibri"/>
              </a:rPr>
              <a:t>ł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70" b="1">
                <a:latin typeface="Calibri"/>
                <a:cs typeface="Calibri"/>
              </a:rPr>
              <a:t> </a:t>
            </a:r>
            <a:r>
              <a:rPr dirty="0" sz="1800" spc="65" b="1">
                <a:latin typeface="Calibri"/>
                <a:cs typeface="Calibri"/>
              </a:rPr>
              <a:t>cz</a:t>
            </a:r>
            <a:r>
              <a:rPr dirty="0" sz="1800" spc="85" b="1">
                <a:latin typeface="Calibri"/>
                <a:cs typeface="Calibri"/>
              </a:rPr>
              <a:t>as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7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głos</a:t>
            </a:r>
            <a:r>
              <a:rPr dirty="0" sz="1800" spc="-2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15" b="1">
                <a:latin typeface="Calibri"/>
                <a:cs typeface="Calibri"/>
              </a:rPr>
              <a:t>ia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25" b="1">
                <a:latin typeface="Calibri"/>
                <a:cs typeface="Calibri"/>
              </a:rPr>
              <a:t>doc</a:t>
            </a:r>
            <a:r>
              <a:rPr dirty="0" sz="1800" spc="25" b="1">
                <a:latin typeface="Calibri"/>
                <a:cs typeface="Calibri"/>
              </a:rPr>
              <a:t>z</a:t>
            </a:r>
            <a:r>
              <a:rPr dirty="0" sz="1800" spc="20" b="1">
                <a:latin typeface="Calibri"/>
                <a:cs typeface="Calibri"/>
              </a:rPr>
              <a:t>ne</a:t>
            </a:r>
            <a:r>
              <a:rPr dirty="0" sz="1800" spc="19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dla</a:t>
            </a:r>
            <a:r>
              <a:rPr dirty="0" sz="1800" spc="180" b="1">
                <a:latin typeface="Calibri"/>
                <a:cs typeface="Calibri"/>
              </a:rPr>
              <a:t> </a:t>
            </a:r>
            <a:r>
              <a:rPr dirty="0" sz="1800" spc="70" b="1">
                <a:latin typeface="Calibri"/>
                <a:cs typeface="Calibri"/>
              </a:rPr>
              <a:t>c</a:t>
            </a:r>
            <a:r>
              <a:rPr dirty="0" sz="1800" spc="35" b="1">
                <a:latin typeface="Calibri"/>
                <a:cs typeface="Calibri"/>
              </a:rPr>
              <a:t>z</a:t>
            </a:r>
            <a:r>
              <a:rPr dirty="0" sz="1800" spc="-7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20" b="1">
                <a:latin typeface="Calibri"/>
                <a:cs typeface="Calibri"/>
              </a:rPr>
              <a:t>n</a:t>
            </a:r>
            <a:r>
              <a:rPr dirty="0" sz="1800" spc="10" b="1">
                <a:latin typeface="Calibri"/>
                <a:cs typeface="Calibri"/>
              </a:rPr>
              <a:t>k</a:t>
            </a:r>
            <a:r>
              <a:rPr dirty="0" sz="1800" spc="-90" b="1">
                <a:latin typeface="Calibri"/>
                <a:cs typeface="Calibri"/>
              </a:rPr>
              <a:t>ów</a:t>
            </a:r>
            <a:r>
              <a:rPr dirty="0" sz="1800" spc="20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-5" b="1">
                <a:latin typeface="Calibri"/>
                <a:cs typeface="Calibri"/>
              </a:rPr>
              <a:t>omisji</a:t>
            </a:r>
            <a:r>
              <a:rPr dirty="0" sz="1800" spc="16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8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mężów</a:t>
            </a:r>
            <a:r>
              <a:rPr dirty="0" sz="1800" spc="190" b="1"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u</a:t>
            </a:r>
            <a:r>
              <a:rPr dirty="0" sz="1800" spc="-45" b="1">
                <a:latin typeface="Calibri"/>
                <a:cs typeface="Calibri"/>
              </a:rPr>
              <a:t>f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65" b="1">
                <a:latin typeface="Calibri"/>
                <a:cs typeface="Calibri"/>
              </a:rPr>
              <a:t>s</a:t>
            </a:r>
            <a:r>
              <a:rPr dirty="0" sz="1800" spc="90" b="1">
                <a:latin typeface="Calibri"/>
                <a:cs typeface="Calibri"/>
              </a:rPr>
              <a:t>e</a:t>
            </a:r>
            <a:r>
              <a:rPr dirty="0" sz="1800" spc="-10" b="1">
                <a:latin typeface="Calibri"/>
                <a:cs typeface="Calibri"/>
              </a:rPr>
              <a:t>r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-5" b="1">
                <a:latin typeface="Calibri"/>
                <a:cs typeface="Calibri"/>
              </a:rPr>
              <a:t>a</a:t>
            </a:r>
            <a:r>
              <a:rPr dirty="0" sz="1800" spc="-40" b="1">
                <a:latin typeface="Calibri"/>
                <a:cs typeface="Calibri"/>
              </a:rPr>
              <a:t>t</a:t>
            </a:r>
            <a:r>
              <a:rPr dirty="0" sz="1800" spc="-40" b="1">
                <a:latin typeface="Calibri"/>
                <a:cs typeface="Calibri"/>
              </a:rPr>
              <a:t>or</a:t>
            </a:r>
            <a:r>
              <a:rPr dirty="0" sz="1800" spc="-90" b="1">
                <a:latin typeface="Calibri"/>
                <a:cs typeface="Calibri"/>
              </a:rPr>
              <a:t>ów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ę</a:t>
            </a:r>
            <a:r>
              <a:rPr dirty="0" sz="1800" spc="25" b="1">
                <a:latin typeface="Calibri"/>
                <a:cs typeface="Calibri"/>
              </a:rPr>
              <a:t>d</a:t>
            </a:r>
            <a:r>
              <a:rPr dirty="0" sz="1800" spc="25" b="1">
                <a:latin typeface="Calibri"/>
                <a:cs typeface="Calibri"/>
              </a:rPr>
              <a:t>z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35" b="1">
                <a:latin typeface="Calibri"/>
                <a:cs typeface="Calibri"/>
              </a:rPr>
              <a:t>n</a:t>
            </a:r>
            <a:r>
              <a:rPr dirty="0" sz="1800" spc="20" b="1">
                <a:latin typeface="Calibri"/>
                <a:cs typeface="Calibri"/>
              </a:rPr>
              <a:t>a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15" b="1">
                <a:latin typeface="Calibri"/>
                <a:cs typeface="Calibri"/>
              </a:rPr>
              <a:t>o</a:t>
            </a:r>
            <a:r>
              <a:rPr dirty="0" sz="1800" spc="-5" b="1">
                <a:latin typeface="Calibri"/>
                <a:cs typeface="Calibri"/>
              </a:rPr>
              <a:t>d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55" b="1">
                <a:latin typeface="Calibri"/>
                <a:cs typeface="Calibri"/>
              </a:rPr>
              <a:t>w</a:t>
            </a:r>
            <a:r>
              <a:rPr dirty="0" sz="1800" spc="-125" b="1">
                <a:latin typeface="Calibri"/>
                <a:cs typeface="Calibri"/>
              </a:rPr>
              <a:t>y</a:t>
            </a:r>
            <a:r>
              <a:rPr dirty="0" sz="1800" spc="40" b="1">
                <a:latin typeface="Calibri"/>
                <a:cs typeface="Calibri"/>
              </a:rPr>
              <a:t>c</a:t>
            </a:r>
            <a:r>
              <a:rPr dirty="0" sz="1800" spc="60" b="1">
                <a:latin typeface="Calibri"/>
                <a:cs typeface="Calibri"/>
              </a:rPr>
              <a:t>h</a:t>
            </a:r>
            <a:r>
              <a:rPr dirty="0" sz="1800" spc="-35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68161" y="4849191"/>
            <a:ext cx="1584197" cy="19602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343140" y="4869133"/>
            <a:ext cx="1571244" cy="19442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0895" rIns="0" bIns="0" rtlCol="0" vert="horz">
            <a:spAutoFit/>
          </a:bodyPr>
          <a:lstStyle/>
          <a:p>
            <a:pPr marL="246316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ZA</a:t>
            </a:r>
            <a:r>
              <a:rPr dirty="0" sz="2000" spc="10" b="1">
                <a:latin typeface="Arial Black"/>
                <a:cs typeface="Arial Black"/>
              </a:rPr>
              <a:t>P</a:t>
            </a:r>
            <a:r>
              <a:rPr dirty="0" sz="2000" b="1">
                <a:latin typeface="Arial Black"/>
                <a:cs typeface="Arial Black"/>
              </a:rPr>
              <a:t>EŁNIENIE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URNY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37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" y="3067811"/>
            <a:ext cx="2657856" cy="51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48127" y="3067811"/>
            <a:ext cx="371856" cy="513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53664" y="1769630"/>
            <a:ext cx="2664333" cy="11521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855457" y="4125467"/>
            <a:ext cx="995044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8895">
              <a:lnSpc>
                <a:spcPct val="100000"/>
              </a:lnSpc>
            </a:pPr>
            <a:r>
              <a:rPr dirty="0" sz="1800" spc="80" b="1">
                <a:latin typeface="Calibri"/>
                <a:cs typeface="Calibri"/>
              </a:rPr>
              <a:t>K</a:t>
            </a:r>
            <a:r>
              <a:rPr dirty="0" sz="1800" spc="-75" b="1">
                <a:latin typeface="Calibri"/>
                <a:cs typeface="Calibri"/>
              </a:rPr>
              <a:t>O</a:t>
            </a:r>
            <a:r>
              <a:rPr dirty="0" sz="1800" spc="50" b="1">
                <a:latin typeface="Calibri"/>
                <a:cs typeface="Calibri"/>
              </a:rPr>
              <a:t>P</a:t>
            </a:r>
            <a:r>
              <a:rPr dirty="0" sz="1800" spc="110" b="1">
                <a:latin typeface="Calibri"/>
                <a:cs typeface="Calibri"/>
              </a:rPr>
              <a:t>E</a:t>
            </a:r>
            <a:r>
              <a:rPr dirty="0" sz="1800" spc="70" b="1">
                <a:latin typeface="Calibri"/>
                <a:cs typeface="Calibri"/>
              </a:rPr>
              <a:t>R</a:t>
            </a:r>
            <a:r>
              <a:rPr dirty="0" sz="1800" spc="-125" b="1">
                <a:latin typeface="Calibri"/>
                <a:cs typeface="Calibri"/>
              </a:rPr>
              <a:t>T</a:t>
            </a:r>
            <a:r>
              <a:rPr dirty="0" sz="1800" spc="-130" b="1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80" b="1">
                <a:latin typeface="Calibri"/>
                <a:cs typeface="Calibri"/>
              </a:rPr>
              <a:t>Z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65" b="1">
                <a:latin typeface="Calibri"/>
                <a:cs typeface="Calibri"/>
              </a:rPr>
              <a:t>R</a:t>
            </a:r>
            <a:r>
              <a:rPr dirty="0" sz="1800" spc="-125" b="1">
                <a:latin typeface="Calibri"/>
                <a:cs typeface="Calibri"/>
              </a:rPr>
              <a:t>O</a:t>
            </a:r>
            <a:r>
              <a:rPr dirty="0" sz="1800" spc="-15" b="1">
                <a:latin typeface="Calibri"/>
                <a:cs typeface="Calibri"/>
              </a:rPr>
              <a:t>T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130" b="1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80564" y="3401695"/>
            <a:ext cx="5104130" cy="1946275"/>
          </a:xfrm>
          <a:custGeom>
            <a:avLst/>
            <a:gdLst/>
            <a:ahLst/>
            <a:cxnLst/>
            <a:rect l="l" t="t" r="r" b="b"/>
            <a:pathLst>
              <a:path w="5104130" h="1946275">
                <a:moveTo>
                  <a:pt x="0" y="1945893"/>
                </a:moveTo>
                <a:lnTo>
                  <a:pt x="5104003" y="1945893"/>
                </a:lnTo>
                <a:lnTo>
                  <a:pt x="5104003" y="0"/>
                </a:lnTo>
                <a:lnTo>
                  <a:pt x="0" y="0"/>
                </a:lnTo>
                <a:lnTo>
                  <a:pt x="0" y="1945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148964" y="1764804"/>
            <a:ext cx="2673985" cy="116205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49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8"/>
              </a:spcBef>
            </a:pPr>
            <a:endParaRPr sz="1900">
              <a:latin typeface="Times New Roman"/>
              <a:cs typeface="Times New Roman"/>
            </a:endParaRPr>
          </a:p>
          <a:p>
            <a:pPr algn="ctr" marL="100330">
              <a:lnSpc>
                <a:spcPct val="100000"/>
              </a:lnSpc>
            </a:pPr>
            <a:r>
              <a:rPr dirty="0" sz="1800" spc="10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15" b="1">
                <a:latin typeface="Calibri"/>
                <a:cs typeface="Calibri"/>
              </a:rPr>
              <a:t>r</a:t>
            </a:r>
            <a:r>
              <a:rPr dirty="0" sz="1800" spc="-5" b="1">
                <a:latin typeface="Calibri"/>
                <a:cs typeface="Calibri"/>
              </a:rPr>
              <a:t>ta</a:t>
            </a:r>
            <a:endParaRPr sz="1800">
              <a:latin typeface="Calibri"/>
              <a:cs typeface="Calibri"/>
            </a:endParaRPr>
          </a:p>
          <a:p>
            <a:pPr algn="ctr" marL="97155">
              <a:lnSpc>
                <a:spcPct val="100000"/>
              </a:lnSpc>
            </a:pP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ka</a:t>
            </a:r>
            <a:r>
              <a:rPr dirty="0" sz="1800" spc="15" b="1">
                <a:latin typeface="Calibri"/>
                <a:cs typeface="Calibri"/>
              </a:rPr>
              <a:t>r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30" b="1">
                <a:latin typeface="Calibri"/>
                <a:cs typeface="Calibri"/>
              </a:rPr>
              <a:t>ę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s</a:t>
            </a:r>
            <a:r>
              <a:rPr dirty="0" sz="1800" spc="35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5912" y="1921764"/>
            <a:ext cx="1104265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18745">
              <a:lnSpc>
                <a:spcPct val="100000"/>
              </a:lnSpc>
            </a:pPr>
            <a:r>
              <a:rPr dirty="0" sz="1800" spc="55" b="1">
                <a:latin typeface="Calibri"/>
                <a:cs typeface="Calibri"/>
              </a:rPr>
              <a:t>Ka</a:t>
            </a:r>
            <a:r>
              <a:rPr dirty="0" sz="1800" spc="105" b="1">
                <a:latin typeface="Calibri"/>
                <a:cs typeface="Calibri"/>
              </a:rPr>
              <a:t>r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s</a:t>
            </a:r>
            <a:r>
              <a:rPr dirty="0" sz="1800" spc="25" b="1">
                <a:latin typeface="Calibri"/>
                <a:cs typeface="Calibri"/>
              </a:rPr>
              <a:t>o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05808" y="2980689"/>
            <a:ext cx="360045" cy="288290"/>
          </a:xfrm>
          <a:custGeom>
            <a:avLst/>
            <a:gdLst/>
            <a:ahLst/>
            <a:cxnLst/>
            <a:rect l="l" t="t" r="r" b="b"/>
            <a:pathLst>
              <a:path w="360045" h="288289">
                <a:moveTo>
                  <a:pt x="360044" y="144018"/>
                </a:moveTo>
                <a:lnTo>
                  <a:pt x="0" y="144018"/>
                </a:lnTo>
                <a:lnTo>
                  <a:pt x="180086" y="288036"/>
                </a:lnTo>
                <a:lnTo>
                  <a:pt x="360044" y="144018"/>
                </a:lnTo>
                <a:close/>
              </a:path>
              <a:path w="360045" h="288289">
                <a:moveTo>
                  <a:pt x="270001" y="0"/>
                </a:moveTo>
                <a:lnTo>
                  <a:pt x="90042" y="0"/>
                </a:lnTo>
                <a:lnTo>
                  <a:pt x="90042" y="144018"/>
                </a:lnTo>
                <a:lnTo>
                  <a:pt x="270001" y="144018"/>
                </a:lnTo>
                <a:lnTo>
                  <a:pt x="270001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305808" y="2980689"/>
            <a:ext cx="360045" cy="288290"/>
          </a:xfrm>
          <a:custGeom>
            <a:avLst/>
            <a:gdLst/>
            <a:ahLst/>
            <a:cxnLst/>
            <a:rect l="l" t="t" r="r" b="b"/>
            <a:pathLst>
              <a:path w="360045" h="288289">
                <a:moveTo>
                  <a:pt x="0" y="144018"/>
                </a:moveTo>
                <a:lnTo>
                  <a:pt x="90042" y="144018"/>
                </a:lnTo>
                <a:lnTo>
                  <a:pt x="90042" y="0"/>
                </a:lnTo>
                <a:lnTo>
                  <a:pt x="270001" y="0"/>
                </a:lnTo>
                <a:lnTo>
                  <a:pt x="270001" y="144018"/>
                </a:lnTo>
                <a:lnTo>
                  <a:pt x="360044" y="144018"/>
                </a:lnTo>
                <a:lnTo>
                  <a:pt x="180086" y="288036"/>
                </a:lnTo>
                <a:lnTo>
                  <a:pt x="0" y="144018"/>
                </a:lnTo>
                <a:close/>
              </a:path>
            </a:pathLst>
          </a:custGeom>
          <a:ln w="25399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288278" y="1769630"/>
            <a:ext cx="2520315" cy="1152525"/>
          </a:xfrm>
          <a:prstGeom prst="rect">
            <a:avLst/>
          </a:prstGeom>
          <a:ln w="19050">
            <a:solidFill>
              <a:srgbClr val="9D032A"/>
            </a:solidFill>
          </a:ln>
        </p:spPr>
        <p:txBody>
          <a:bodyPr wrap="square" lIns="0" tIns="1492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75"/>
              </a:spcBef>
            </a:pPr>
            <a:r>
              <a:rPr dirty="0" sz="1800" spc="-7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ś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10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a</a:t>
            </a:r>
            <a:r>
              <a:rPr dirty="0" sz="1800" spc="45" b="1">
                <a:latin typeface="Calibri"/>
                <a:cs typeface="Calibri"/>
              </a:rPr>
              <a:t>dc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2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b="1">
                <a:latin typeface="Calibri"/>
                <a:cs typeface="Calibri"/>
              </a:rPr>
              <a:t>ie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4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20" b="1">
                <a:latin typeface="Calibri"/>
                <a:cs typeface="Calibri"/>
              </a:rPr>
              <a:t>obistym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-35" b="1">
                <a:latin typeface="Calibri"/>
                <a:cs typeface="Calibri"/>
              </a:rPr>
              <a:t>n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m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dd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60" b="1">
                <a:latin typeface="Calibri"/>
                <a:cs typeface="Calibri"/>
              </a:rPr>
              <a:t>su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13151" y="5775959"/>
            <a:ext cx="5744845" cy="712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6235" algn="l"/>
              </a:tabLst>
            </a:pP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5" b="1">
                <a:latin typeface="Calibri"/>
                <a:cs typeface="Calibri"/>
              </a:rPr>
              <a:t>N</a:t>
            </a:r>
            <a:r>
              <a:rPr dirty="0" sz="1800" spc="140" b="1">
                <a:latin typeface="Calibri"/>
                <a:cs typeface="Calibri"/>
              </a:rPr>
              <a:t>S</a:t>
            </a:r>
            <a:r>
              <a:rPr dirty="0" sz="1800" spc="30" b="1">
                <a:latin typeface="Calibri"/>
                <a:cs typeface="Calibri"/>
              </a:rPr>
              <a:t>T</a:t>
            </a:r>
            <a:r>
              <a:rPr dirty="0" sz="1800" spc="15" b="1">
                <a:latin typeface="Calibri"/>
                <a:cs typeface="Calibri"/>
              </a:rPr>
              <a:t>R</a:t>
            </a:r>
            <a:r>
              <a:rPr dirty="0" sz="1800" spc="30" b="1">
                <a:latin typeface="Calibri"/>
                <a:cs typeface="Calibri"/>
              </a:rPr>
              <a:t>U</a:t>
            </a:r>
            <a:r>
              <a:rPr dirty="0" sz="1800" spc="-50" b="1">
                <a:latin typeface="Calibri"/>
                <a:cs typeface="Calibri"/>
              </a:rPr>
              <a:t>K</a:t>
            </a:r>
            <a:r>
              <a:rPr dirty="0" sz="1800" spc="100" b="1">
                <a:latin typeface="Calibri"/>
                <a:cs typeface="Calibri"/>
              </a:rPr>
              <a:t>C</a:t>
            </a:r>
            <a:r>
              <a:rPr dirty="0" sz="1800" spc="35" b="1">
                <a:latin typeface="Calibri"/>
                <a:cs typeface="Calibri"/>
              </a:rPr>
              <a:t>J</a:t>
            </a:r>
            <a:r>
              <a:rPr dirty="0" sz="1800" spc="-13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20" b="1">
                <a:latin typeface="Calibri"/>
                <a:cs typeface="Calibri"/>
              </a:rPr>
              <a:t>G</a:t>
            </a:r>
            <a:r>
              <a:rPr dirty="0" sz="1800" spc="100" b="1">
                <a:latin typeface="Calibri"/>
                <a:cs typeface="Calibri"/>
              </a:rPr>
              <a:t>Ł</a:t>
            </a:r>
            <a:r>
              <a:rPr dirty="0" sz="1800" spc="-75" b="1">
                <a:latin typeface="Calibri"/>
                <a:cs typeface="Calibri"/>
              </a:rPr>
              <a:t>O</a:t>
            </a:r>
            <a:r>
              <a:rPr dirty="0" sz="1800" spc="175" b="1">
                <a:latin typeface="Calibri"/>
                <a:cs typeface="Calibri"/>
              </a:rPr>
              <a:t>S</a:t>
            </a:r>
            <a:r>
              <a:rPr dirty="0" sz="1800" spc="-105" b="1">
                <a:latin typeface="Calibri"/>
                <a:cs typeface="Calibri"/>
              </a:rPr>
              <a:t>O</a:t>
            </a:r>
            <a:r>
              <a:rPr dirty="0" sz="1800" spc="-220" b="1">
                <a:latin typeface="Calibri"/>
                <a:cs typeface="Calibri"/>
              </a:rPr>
              <a:t>W</a:t>
            </a:r>
            <a:r>
              <a:rPr dirty="0" sz="1800" spc="-125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N</a:t>
            </a:r>
            <a:r>
              <a:rPr dirty="0" sz="1800" spc="-45" b="1">
                <a:latin typeface="Calibri"/>
                <a:cs typeface="Calibri"/>
              </a:rPr>
              <a:t>I</a:t>
            </a:r>
            <a:r>
              <a:rPr dirty="0" sz="1800" spc="-13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80" b="1">
                <a:latin typeface="Calibri"/>
                <a:cs typeface="Calibri"/>
              </a:rPr>
              <a:t>K</a:t>
            </a:r>
            <a:r>
              <a:rPr dirty="0" sz="1800" spc="-75" b="1">
                <a:latin typeface="Calibri"/>
                <a:cs typeface="Calibri"/>
              </a:rPr>
              <a:t>O</a:t>
            </a:r>
            <a:r>
              <a:rPr dirty="0" sz="1800" spc="100" b="1">
                <a:latin typeface="Calibri"/>
                <a:cs typeface="Calibri"/>
              </a:rPr>
              <a:t>R</a:t>
            </a:r>
            <a:r>
              <a:rPr dirty="0" sz="1800" spc="110" b="1">
                <a:latin typeface="Calibri"/>
                <a:cs typeface="Calibri"/>
              </a:rPr>
              <a:t>E</a:t>
            </a:r>
            <a:r>
              <a:rPr dirty="0" sz="1800" spc="30" b="1">
                <a:latin typeface="Calibri"/>
                <a:cs typeface="Calibri"/>
              </a:rPr>
              <a:t>SPO</a:t>
            </a:r>
            <a:r>
              <a:rPr dirty="0" sz="1800" spc="40" b="1">
                <a:latin typeface="Calibri"/>
                <a:cs typeface="Calibri"/>
              </a:rPr>
              <a:t>N</a:t>
            </a:r>
            <a:r>
              <a:rPr dirty="0" sz="1800" spc="40" b="1">
                <a:latin typeface="Calibri"/>
                <a:cs typeface="Calibri"/>
              </a:rPr>
              <a:t>DENC</a:t>
            </a:r>
            <a:r>
              <a:rPr dirty="0" sz="1800" spc="40" b="1">
                <a:latin typeface="Calibri"/>
                <a:cs typeface="Calibri"/>
              </a:rPr>
              <a:t>Y</a:t>
            </a:r>
            <a:r>
              <a:rPr dirty="0" sz="1800" spc="20" b="1">
                <a:latin typeface="Calibri"/>
                <a:cs typeface="Calibri"/>
              </a:rPr>
              <a:t>JNEGO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Wingdings"/>
              <a:buChar char=""/>
              <a:tabLst>
                <a:tab pos="356235" algn="l"/>
              </a:tabLst>
            </a:pPr>
            <a:r>
              <a:rPr dirty="0" sz="1800" spc="5" b="1">
                <a:latin typeface="Calibri"/>
                <a:cs typeface="Calibri"/>
              </a:rPr>
              <a:t>N</a:t>
            </a:r>
            <a:r>
              <a:rPr dirty="0" sz="1800" spc="-125" b="1">
                <a:latin typeface="Calibri"/>
                <a:cs typeface="Calibri"/>
              </a:rPr>
              <a:t>A</a:t>
            </a:r>
            <a:r>
              <a:rPr dirty="0" sz="1800" spc="150" b="1">
                <a:latin typeface="Calibri"/>
                <a:cs typeface="Calibri"/>
              </a:rPr>
              <a:t>K</a:t>
            </a:r>
            <a:r>
              <a:rPr dirty="0" sz="1800" spc="100" b="1">
                <a:latin typeface="Calibri"/>
                <a:cs typeface="Calibri"/>
              </a:rPr>
              <a:t>Ł</a:t>
            </a:r>
            <a:r>
              <a:rPr dirty="0" sz="1800" spc="-125" b="1">
                <a:latin typeface="Calibri"/>
                <a:cs typeface="Calibri"/>
              </a:rPr>
              <a:t>A</a:t>
            </a:r>
            <a:r>
              <a:rPr dirty="0" sz="1800" spc="90" b="1">
                <a:latin typeface="Calibri"/>
                <a:cs typeface="Calibri"/>
              </a:rPr>
              <a:t>D</a:t>
            </a:r>
            <a:r>
              <a:rPr dirty="0" sz="1800" spc="85" b="1">
                <a:latin typeface="Calibri"/>
                <a:cs typeface="Calibri"/>
              </a:rPr>
              <a:t>K</a:t>
            </a:r>
            <a:r>
              <a:rPr dirty="0" sz="1800" spc="-13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65" b="1">
                <a:latin typeface="Calibri"/>
                <a:cs typeface="Calibri"/>
              </a:rPr>
              <a:t>W</a:t>
            </a:r>
            <a:r>
              <a:rPr dirty="0" sz="1800" spc="50" b="1">
                <a:latin typeface="Calibri"/>
                <a:cs typeface="Calibri"/>
              </a:rPr>
              <a:t> </a:t>
            </a:r>
            <a:r>
              <a:rPr dirty="0" sz="1800" spc="-125" b="1">
                <a:latin typeface="Calibri"/>
                <a:cs typeface="Calibri"/>
              </a:rPr>
              <a:t>A</a:t>
            </a:r>
            <a:r>
              <a:rPr dirty="0" sz="1800" spc="120" b="1">
                <a:latin typeface="Calibri"/>
                <a:cs typeface="Calibri"/>
              </a:rPr>
              <a:t>L</a:t>
            </a:r>
            <a:r>
              <a:rPr dirty="0" sz="1800" spc="10" b="1">
                <a:latin typeface="Calibri"/>
                <a:cs typeface="Calibri"/>
              </a:rPr>
              <a:t>F</a:t>
            </a:r>
            <a:r>
              <a:rPr dirty="0" sz="1800" spc="-125" b="1">
                <a:latin typeface="Calibri"/>
                <a:cs typeface="Calibri"/>
              </a:rPr>
              <a:t>A</a:t>
            </a:r>
            <a:r>
              <a:rPr dirty="0" sz="1800" spc="70" b="1">
                <a:latin typeface="Calibri"/>
                <a:cs typeface="Calibri"/>
              </a:rPr>
              <a:t>BECIE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85" b="1">
                <a:latin typeface="Calibri"/>
                <a:cs typeface="Calibri"/>
              </a:rPr>
              <a:t>B</a:t>
            </a:r>
            <a:r>
              <a:rPr dirty="0" sz="1800" spc="100" b="1">
                <a:latin typeface="Calibri"/>
                <a:cs typeface="Calibri"/>
              </a:rPr>
              <a:t>R</a:t>
            </a:r>
            <a:r>
              <a:rPr dirty="0" sz="1800" spc="-15" b="1">
                <a:latin typeface="Calibri"/>
                <a:cs typeface="Calibri"/>
              </a:rPr>
              <a:t>AI</a:t>
            </a:r>
            <a:r>
              <a:rPr dirty="0" sz="1800" spc="-10" b="1">
                <a:latin typeface="Calibri"/>
                <a:cs typeface="Calibri"/>
              </a:rPr>
              <a:t>L</a:t>
            </a:r>
            <a:r>
              <a:rPr dirty="0" sz="1800" spc="120" b="1">
                <a:latin typeface="Calibri"/>
                <a:cs typeface="Calibri"/>
              </a:rPr>
              <a:t>L</a:t>
            </a:r>
            <a:r>
              <a:rPr dirty="0" sz="1800" spc="-15" b="1">
                <a:latin typeface="Calibri"/>
                <a:cs typeface="Calibri"/>
              </a:rPr>
              <a:t>E’A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(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50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ąd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ie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400" spc="-40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400" spc="4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jąc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25" b="1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95777" y="2106929"/>
            <a:ext cx="288290" cy="288290"/>
          </a:xfrm>
          <a:custGeom>
            <a:avLst/>
            <a:gdLst/>
            <a:ahLst/>
            <a:cxnLst/>
            <a:rect l="l" t="t" r="r" b="b"/>
            <a:pathLst>
              <a:path w="288289" h="288289">
                <a:moveTo>
                  <a:pt x="144018" y="0"/>
                </a:moveTo>
                <a:lnTo>
                  <a:pt x="144018" y="72009"/>
                </a:lnTo>
                <a:lnTo>
                  <a:pt x="0" y="72009"/>
                </a:lnTo>
                <a:lnTo>
                  <a:pt x="0" y="216027"/>
                </a:lnTo>
                <a:lnTo>
                  <a:pt x="144018" y="216027"/>
                </a:lnTo>
                <a:lnTo>
                  <a:pt x="144018" y="288036"/>
                </a:lnTo>
                <a:lnTo>
                  <a:pt x="288036" y="144018"/>
                </a:lnTo>
                <a:lnTo>
                  <a:pt x="144018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795777" y="2106929"/>
            <a:ext cx="288290" cy="288290"/>
          </a:xfrm>
          <a:custGeom>
            <a:avLst/>
            <a:gdLst/>
            <a:ahLst/>
            <a:cxnLst/>
            <a:rect l="l" t="t" r="r" b="b"/>
            <a:pathLst>
              <a:path w="288289" h="288289">
                <a:moveTo>
                  <a:pt x="0" y="72009"/>
                </a:moveTo>
                <a:lnTo>
                  <a:pt x="144018" y="72009"/>
                </a:lnTo>
                <a:lnTo>
                  <a:pt x="144018" y="0"/>
                </a:lnTo>
                <a:lnTo>
                  <a:pt x="288036" y="144018"/>
                </a:lnTo>
                <a:lnTo>
                  <a:pt x="144018" y="288036"/>
                </a:lnTo>
                <a:lnTo>
                  <a:pt x="144018" y="216027"/>
                </a:lnTo>
                <a:lnTo>
                  <a:pt x="0" y="216027"/>
                </a:lnTo>
                <a:lnTo>
                  <a:pt x="0" y="72009"/>
                </a:lnTo>
                <a:close/>
              </a:path>
            </a:pathLst>
          </a:custGeom>
          <a:ln w="254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992882" y="1057655"/>
            <a:ext cx="3158490" cy="292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65" b="1" u="heavy">
                <a:latin typeface="Arial Black"/>
                <a:cs typeface="Arial Black"/>
              </a:rPr>
              <a:t>P</a:t>
            </a:r>
            <a:r>
              <a:rPr dirty="0" sz="1800" b="1" u="heavy">
                <a:latin typeface="Arial Black"/>
                <a:cs typeface="Arial Black"/>
              </a:rPr>
              <a:t>AKIE</a:t>
            </a:r>
            <a:r>
              <a:rPr dirty="0" sz="1800" b="1" u="heavy">
                <a:latin typeface="Arial Black"/>
                <a:cs typeface="Arial Black"/>
              </a:rPr>
              <a:t>T</a:t>
            </a:r>
            <a:r>
              <a:rPr dirty="0" sz="1800" b="1" u="heavy">
                <a:latin typeface="Arial Black"/>
                <a:cs typeface="Arial Black"/>
              </a:rPr>
              <a:t> REFEREN</a:t>
            </a:r>
            <a:r>
              <a:rPr dirty="0" sz="1800" spc="-75" b="1" u="heavy">
                <a:latin typeface="Arial Black"/>
                <a:cs typeface="Arial Black"/>
              </a:rPr>
              <a:t>D</a:t>
            </a:r>
            <a:r>
              <a:rPr dirty="0" sz="1800" b="1" u="heavy">
                <a:latin typeface="Arial Black"/>
                <a:cs typeface="Arial Black"/>
              </a:rPr>
              <a:t>ALN</a:t>
            </a:r>
            <a:r>
              <a:rPr dirty="0" sz="1800" spc="-110" b="1" u="heavy">
                <a:latin typeface="Arial Black"/>
                <a:cs typeface="Arial Black"/>
              </a:rPr>
              <a:t>Y</a:t>
            </a:r>
            <a:r>
              <a:rPr dirty="0" sz="1800" b="1" u="heavy">
                <a:latin typeface="Arial Black"/>
                <a:cs typeface="Arial Black"/>
              </a:rPr>
              <a:t>: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841235" y="2991866"/>
            <a:ext cx="360045" cy="288290"/>
          </a:xfrm>
          <a:custGeom>
            <a:avLst/>
            <a:gdLst/>
            <a:ahLst/>
            <a:cxnLst/>
            <a:rect l="l" t="t" r="r" b="b"/>
            <a:pathLst>
              <a:path w="360045" h="288289">
                <a:moveTo>
                  <a:pt x="360045" y="144018"/>
                </a:moveTo>
                <a:lnTo>
                  <a:pt x="0" y="144018"/>
                </a:lnTo>
                <a:lnTo>
                  <a:pt x="179959" y="288036"/>
                </a:lnTo>
                <a:lnTo>
                  <a:pt x="360045" y="144018"/>
                </a:lnTo>
                <a:close/>
              </a:path>
              <a:path w="360045" h="288289">
                <a:moveTo>
                  <a:pt x="270002" y="0"/>
                </a:moveTo>
                <a:lnTo>
                  <a:pt x="90043" y="0"/>
                </a:lnTo>
                <a:lnTo>
                  <a:pt x="90043" y="144018"/>
                </a:lnTo>
                <a:lnTo>
                  <a:pt x="270002" y="144018"/>
                </a:lnTo>
                <a:lnTo>
                  <a:pt x="270002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841235" y="2991866"/>
            <a:ext cx="360045" cy="288290"/>
          </a:xfrm>
          <a:custGeom>
            <a:avLst/>
            <a:gdLst/>
            <a:ahLst/>
            <a:cxnLst/>
            <a:rect l="l" t="t" r="r" b="b"/>
            <a:pathLst>
              <a:path w="360045" h="288289">
                <a:moveTo>
                  <a:pt x="0" y="144018"/>
                </a:moveTo>
                <a:lnTo>
                  <a:pt x="90043" y="144018"/>
                </a:lnTo>
                <a:lnTo>
                  <a:pt x="90043" y="0"/>
                </a:lnTo>
                <a:lnTo>
                  <a:pt x="270002" y="0"/>
                </a:lnTo>
                <a:lnTo>
                  <a:pt x="270002" y="144018"/>
                </a:lnTo>
                <a:lnTo>
                  <a:pt x="360045" y="144018"/>
                </a:lnTo>
                <a:lnTo>
                  <a:pt x="179959" y="288036"/>
                </a:lnTo>
                <a:lnTo>
                  <a:pt x="0" y="144018"/>
                </a:lnTo>
                <a:close/>
              </a:path>
            </a:pathLst>
          </a:custGeom>
          <a:ln w="254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14782" rIns="0" bIns="0" rtlCol="0" vert="horz">
            <a:spAutoFit/>
          </a:bodyPr>
          <a:lstStyle/>
          <a:p>
            <a:pPr marL="131381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WANIE</a:t>
            </a:r>
            <a:r>
              <a:rPr dirty="0" sz="2000" spc="-35" b="1">
                <a:latin typeface="Arial Black"/>
                <a:cs typeface="Arial Black"/>
              </a:rPr>
              <a:t> 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ORE</a:t>
            </a:r>
            <a:r>
              <a:rPr dirty="0" sz="2000" spc="5" b="1">
                <a:latin typeface="Arial Black"/>
                <a:cs typeface="Arial Black"/>
              </a:rPr>
              <a:t>S</a:t>
            </a:r>
            <a:r>
              <a:rPr dirty="0" sz="2000" spc="-5" b="1">
                <a:latin typeface="Arial Black"/>
                <a:cs typeface="Arial Black"/>
              </a:rPr>
              <a:t>PON</a:t>
            </a:r>
            <a:r>
              <a:rPr dirty="0" sz="2000" spc="-10" b="1">
                <a:latin typeface="Arial Black"/>
                <a:cs typeface="Arial Black"/>
              </a:rPr>
              <a:t>D</a:t>
            </a:r>
            <a:r>
              <a:rPr dirty="0" sz="2000" spc="-5" b="1">
                <a:latin typeface="Arial Black"/>
                <a:cs typeface="Arial Black"/>
              </a:rPr>
              <a:t>EN</a:t>
            </a:r>
            <a:r>
              <a:rPr dirty="0" sz="2000" spc="-10" b="1">
                <a:latin typeface="Arial Black"/>
                <a:cs typeface="Arial Black"/>
              </a:rPr>
              <a:t>C</a:t>
            </a:r>
            <a:r>
              <a:rPr dirty="0" sz="2000" spc="-15" b="1">
                <a:latin typeface="Arial Black"/>
                <a:cs typeface="Arial Black"/>
              </a:rPr>
              <a:t>Y</a:t>
            </a:r>
            <a:r>
              <a:rPr dirty="0" sz="2000" b="1">
                <a:latin typeface="Arial Black"/>
                <a:cs typeface="Arial Black"/>
              </a:rPr>
              <a:t>JNE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80564" y="3401695"/>
            <a:ext cx="5104130" cy="1946275"/>
          </a:xfrm>
          <a:prstGeom prst="rect">
            <a:avLst/>
          </a:prstGeom>
          <a:ln w="19050">
            <a:solidFill>
              <a:srgbClr val="9D032A"/>
            </a:solidFill>
          </a:ln>
        </p:spPr>
        <p:txBody>
          <a:bodyPr wrap="square" lIns="0" tIns="39369" rIns="0" bIns="0" rtlCol="0" vert="horz">
            <a:spAutoFit/>
          </a:bodyPr>
          <a:lstStyle/>
          <a:p>
            <a:pPr algn="just" marL="2894330" marR="107950">
              <a:lnSpc>
                <a:spcPct val="100000"/>
              </a:lnSpc>
              <a:spcBef>
                <a:spcPts val="309"/>
              </a:spcBef>
            </a:pPr>
            <a:r>
              <a:rPr dirty="0" sz="700" spc="-40">
                <a:latin typeface="Franklin Gothic Medium"/>
                <a:cs typeface="Franklin Gothic Medium"/>
              </a:rPr>
              <a:t>P</a:t>
            </a:r>
            <a:r>
              <a:rPr dirty="0" sz="700" spc="-5">
                <a:latin typeface="Franklin Gothic Medium"/>
                <a:cs typeface="Franklin Gothic Medium"/>
              </a:rPr>
              <a:t>rz</a:t>
            </a:r>
            <a:r>
              <a:rPr dirty="0" sz="700" spc="-10">
                <a:latin typeface="Franklin Gothic Medium"/>
                <a:cs typeface="Franklin Gothic Medium"/>
              </a:rPr>
              <a:t>e</a:t>
            </a:r>
            <a:r>
              <a:rPr dirty="0" sz="700" spc="-15">
                <a:latin typeface="Franklin Gothic Medium"/>
                <a:cs typeface="Franklin Gothic Medium"/>
              </a:rPr>
              <a:t>sy</a:t>
            </a:r>
            <a:r>
              <a:rPr dirty="0" sz="700" spc="-15">
                <a:latin typeface="Franklin Gothic Medium"/>
                <a:cs typeface="Franklin Gothic Medium"/>
              </a:rPr>
              <a:t>ł</a:t>
            </a:r>
            <a:r>
              <a:rPr dirty="0" sz="700" spc="-20">
                <a:latin typeface="Franklin Gothic Medium"/>
                <a:cs typeface="Franklin Gothic Medium"/>
              </a:rPr>
              <a:t>ka</a:t>
            </a:r>
            <a:r>
              <a:rPr dirty="0" sz="700">
                <a:latin typeface="Franklin Gothic Medium"/>
                <a:cs typeface="Franklin Gothic Medium"/>
              </a:rPr>
              <a:t> </a:t>
            </a:r>
            <a:r>
              <a:rPr dirty="0" sz="700" spc="-35">
                <a:latin typeface="Franklin Gothic Medium"/>
                <a:cs typeface="Franklin Gothic Medium"/>
              </a:rPr>
              <a:t> </a:t>
            </a:r>
            <a:r>
              <a:rPr dirty="0" sz="700">
                <a:latin typeface="Franklin Gothic Medium"/>
                <a:cs typeface="Franklin Gothic Medium"/>
              </a:rPr>
              <a:t>z</a:t>
            </a:r>
            <a:r>
              <a:rPr dirty="0" sz="700" spc="-30">
                <a:latin typeface="Franklin Gothic Medium"/>
                <a:cs typeface="Franklin Gothic Medium"/>
              </a:rPr>
              <a:t>w</a:t>
            </a:r>
            <a:r>
              <a:rPr dirty="0" sz="700" spc="-15">
                <a:latin typeface="Franklin Gothic Medium"/>
                <a:cs typeface="Franklin Gothic Medium"/>
              </a:rPr>
              <a:t>o</a:t>
            </a:r>
            <a:r>
              <a:rPr dirty="0" sz="700" spc="-20">
                <a:latin typeface="Franklin Gothic Medium"/>
                <a:cs typeface="Franklin Gothic Medium"/>
              </a:rPr>
              <a:t>l</a:t>
            </a:r>
            <a:r>
              <a:rPr dirty="0" sz="700">
                <a:latin typeface="Franklin Gothic Medium"/>
                <a:cs typeface="Franklin Gothic Medium"/>
              </a:rPr>
              <a:t>n</a:t>
            </a:r>
            <a:r>
              <a:rPr dirty="0" sz="700" spc="-20">
                <a:latin typeface="Franklin Gothic Medium"/>
                <a:cs typeface="Franklin Gothic Medium"/>
              </a:rPr>
              <a:t>i</a:t>
            </a:r>
            <a:r>
              <a:rPr dirty="0" sz="700" spc="-10">
                <a:latin typeface="Franklin Gothic Medium"/>
                <a:cs typeface="Franklin Gothic Medium"/>
              </a:rPr>
              <a:t>on</a:t>
            </a:r>
            <a:r>
              <a:rPr dirty="0" sz="700" spc="-15">
                <a:latin typeface="Franklin Gothic Medium"/>
                <a:cs typeface="Franklin Gothic Medium"/>
              </a:rPr>
              <a:t>a</a:t>
            </a:r>
            <a:r>
              <a:rPr dirty="0" sz="700">
                <a:latin typeface="Franklin Gothic Medium"/>
                <a:cs typeface="Franklin Gothic Medium"/>
              </a:rPr>
              <a:t> </a:t>
            </a:r>
            <a:r>
              <a:rPr dirty="0" sz="700" spc="-35">
                <a:latin typeface="Franklin Gothic Medium"/>
                <a:cs typeface="Franklin Gothic Medium"/>
              </a:rPr>
              <a:t> </a:t>
            </a:r>
            <a:r>
              <a:rPr dirty="0" sz="700">
                <a:latin typeface="Franklin Gothic Medium"/>
                <a:cs typeface="Franklin Gothic Medium"/>
              </a:rPr>
              <a:t>z</a:t>
            </a:r>
            <a:r>
              <a:rPr dirty="0" sz="700">
                <a:latin typeface="Franklin Gothic Medium"/>
                <a:cs typeface="Franklin Gothic Medium"/>
              </a:rPr>
              <a:t> </a:t>
            </a:r>
            <a:r>
              <a:rPr dirty="0" sz="700" spc="-35">
                <a:latin typeface="Franklin Gothic Medium"/>
                <a:cs typeface="Franklin Gothic Medium"/>
              </a:rPr>
              <a:t> </a:t>
            </a:r>
            <a:r>
              <a:rPr dirty="0" sz="700" spc="-15">
                <a:latin typeface="Franklin Gothic Medium"/>
                <a:cs typeface="Franklin Gothic Medium"/>
              </a:rPr>
              <a:t>op</a:t>
            </a:r>
            <a:r>
              <a:rPr dirty="0" sz="700" spc="-20">
                <a:latin typeface="Franklin Gothic Medium"/>
                <a:cs typeface="Franklin Gothic Medium"/>
              </a:rPr>
              <a:t>ł</a:t>
            </a:r>
            <a:r>
              <a:rPr dirty="0" sz="700" spc="-15">
                <a:latin typeface="Franklin Gothic Medium"/>
                <a:cs typeface="Franklin Gothic Medium"/>
              </a:rPr>
              <a:t>a</a:t>
            </a:r>
            <a:r>
              <a:rPr dirty="0" sz="700" spc="-20">
                <a:latin typeface="Franklin Gothic Medium"/>
                <a:cs typeface="Franklin Gothic Medium"/>
              </a:rPr>
              <a:t>ty</a:t>
            </a:r>
            <a:r>
              <a:rPr dirty="0" sz="700">
                <a:latin typeface="Franklin Gothic Medium"/>
                <a:cs typeface="Franklin Gothic Medium"/>
              </a:rPr>
              <a:t> </a:t>
            </a:r>
            <a:r>
              <a:rPr dirty="0" sz="700" spc="-40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poc</a:t>
            </a:r>
            <a:r>
              <a:rPr dirty="0" sz="700" spc="-5">
                <a:latin typeface="Franklin Gothic Medium"/>
                <a:cs typeface="Franklin Gothic Medium"/>
              </a:rPr>
              <a:t>z</a:t>
            </a:r>
            <a:r>
              <a:rPr dirty="0" sz="700" spc="-20">
                <a:latin typeface="Franklin Gothic Medium"/>
                <a:cs typeface="Franklin Gothic Medium"/>
              </a:rPr>
              <a:t>tow</a:t>
            </a:r>
            <a:r>
              <a:rPr dirty="0" sz="700" spc="-10">
                <a:latin typeface="Franklin Gothic Medium"/>
                <a:cs typeface="Franklin Gothic Medium"/>
              </a:rPr>
              <a:t>e</a:t>
            </a:r>
            <a:r>
              <a:rPr dirty="0" sz="700" spc="-15">
                <a:latin typeface="Franklin Gothic Medium"/>
                <a:cs typeface="Franklin Gothic Medium"/>
              </a:rPr>
              <a:t>j</a:t>
            </a:r>
            <a:r>
              <a:rPr dirty="0" sz="700">
                <a:latin typeface="Franklin Gothic Medium"/>
                <a:cs typeface="Franklin Gothic Medium"/>
              </a:rPr>
              <a:t> </a:t>
            </a:r>
            <a:r>
              <a:rPr dirty="0" sz="700" spc="-30">
                <a:latin typeface="Franklin Gothic Medium"/>
                <a:cs typeface="Franklin Gothic Medium"/>
              </a:rPr>
              <a:t> </a:t>
            </a:r>
            <a:r>
              <a:rPr dirty="0" sz="700" spc="-20">
                <a:latin typeface="Franklin Gothic Medium"/>
                <a:cs typeface="Franklin Gothic Medium"/>
              </a:rPr>
              <a:t>n</a:t>
            </a:r>
            <a:r>
              <a:rPr dirty="0" sz="700" spc="-10">
                <a:latin typeface="Franklin Gothic Medium"/>
                <a:cs typeface="Franklin Gothic Medium"/>
              </a:rPr>
              <a:t>a</a:t>
            </a:r>
            <a:r>
              <a:rPr dirty="0" sz="700">
                <a:latin typeface="Franklin Gothic Medium"/>
                <a:cs typeface="Franklin Gothic Medium"/>
              </a:rPr>
              <a:t> </a:t>
            </a:r>
            <a:r>
              <a:rPr dirty="0" sz="700" spc="-35">
                <a:latin typeface="Franklin Gothic Medium"/>
                <a:cs typeface="Franklin Gothic Medium"/>
              </a:rPr>
              <a:t> </a:t>
            </a:r>
            <a:r>
              <a:rPr dirty="0" sz="700" spc="-15">
                <a:latin typeface="Franklin Gothic Medium"/>
                <a:cs typeface="Franklin Gothic Medium"/>
              </a:rPr>
              <a:t>pod</a:t>
            </a:r>
            <a:r>
              <a:rPr dirty="0" sz="700" spc="-5">
                <a:latin typeface="Franklin Gothic Medium"/>
                <a:cs typeface="Franklin Gothic Medium"/>
              </a:rPr>
              <a:t>st</a:t>
            </a:r>
            <a:r>
              <a:rPr dirty="0" sz="700" spc="-15">
                <a:latin typeface="Franklin Gothic Medium"/>
                <a:cs typeface="Franklin Gothic Medium"/>
              </a:rPr>
              <a:t>a</a:t>
            </a:r>
            <a:r>
              <a:rPr dirty="0" sz="700" spc="-30">
                <a:latin typeface="Franklin Gothic Medium"/>
                <a:cs typeface="Franklin Gothic Medium"/>
              </a:rPr>
              <a:t>w</a:t>
            </a:r>
            <a:r>
              <a:rPr dirty="0" sz="700" spc="-20">
                <a:latin typeface="Franklin Gothic Medium"/>
                <a:cs typeface="Franklin Gothic Medium"/>
              </a:rPr>
              <a:t>i</a:t>
            </a:r>
            <a:r>
              <a:rPr dirty="0" sz="700" spc="-5">
                <a:latin typeface="Franklin Gothic Medium"/>
                <a:cs typeface="Franklin Gothic Medium"/>
              </a:rPr>
              <a:t>e</a:t>
            </a:r>
            <a:r>
              <a:rPr dirty="0" sz="700" spc="-5">
                <a:latin typeface="Franklin Gothic Medium"/>
                <a:cs typeface="Franklin Gothic Medium"/>
              </a:rPr>
              <a:t> </a:t>
            </a:r>
            <a:r>
              <a:rPr dirty="0" sz="700" spc="-15">
                <a:latin typeface="Franklin Gothic Medium"/>
                <a:cs typeface="Franklin Gothic Medium"/>
              </a:rPr>
              <a:t>a</a:t>
            </a:r>
            <a:r>
              <a:rPr dirty="0" sz="700" spc="-10">
                <a:latin typeface="Franklin Gothic Medium"/>
                <a:cs typeface="Franklin Gothic Medium"/>
              </a:rPr>
              <a:t>rt</a:t>
            </a:r>
            <a:r>
              <a:rPr dirty="0" sz="700" spc="5">
                <a:latin typeface="Franklin Gothic Medium"/>
                <a:cs typeface="Franklin Gothic Medium"/>
              </a:rPr>
              <a:t>.</a:t>
            </a:r>
            <a:r>
              <a:rPr dirty="0" sz="700">
                <a:latin typeface="Franklin Gothic Medium"/>
                <a:cs typeface="Franklin Gothic Medium"/>
              </a:rPr>
              <a:t>  </a:t>
            </a:r>
            <a:r>
              <a:rPr dirty="0" sz="700" spc="-75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53</a:t>
            </a:r>
            <a:r>
              <a:rPr dirty="0" sz="700" spc="-25">
                <a:latin typeface="Franklin Gothic Medium"/>
                <a:cs typeface="Franklin Gothic Medium"/>
              </a:rPr>
              <a:t>k</a:t>
            </a:r>
            <a:r>
              <a:rPr dirty="0" sz="700">
                <a:latin typeface="Franklin Gothic Medium"/>
                <a:cs typeface="Franklin Gothic Medium"/>
              </a:rPr>
              <a:t>  </a:t>
            </a:r>
            <a:r>
              <a:rPr dirty="0" sz="700" spc="-85">
                <a:latin typeface="Franklin Gothic Medium"/>
                <a:cs typeface="Franklin Gothic Medium"/>
              </a:rPr>
              <a:t> </a:t>
            </a:r>
            <a:r>
              <a:rPr dirty="0" sz="700" spc="-5">
                <a:latin typeface="Franklin Gothic Medium"/>
                <a:cs typeface="Franklin Gothic Medium"/>
              </a:rPr>
              <a:t>§</a:t>
            </a:r>
            <a:r>
              <a:rPr dirty="0" sz="700">
                <a:latin typeface="Franklin Gothic Medium"/>
                <a:cs typeface="Franklin Gothic Medium"/>
              </a:rPr>
              <a:t>  </a:t>
            </a:r>
            <a:r>
              <a:rPr dirty="0" sz="700" spc="-85">
                <a:latin typeface="Franklin Gothic Medium"/>
                <a:cs typeface="Franklin Gothic Medium"/>
              </a:rPr>
              <a:t> </a:t>
            </a:r>
            <a:r>
              <a:rPr dirty="0" sz="700" spc="-5">
                <a:latin typeface="Franklin Gothic Medium"/>
                <a:cs typeface="Franklin Gothic Medium"/>
              </a:rPr>
              <a:t>3</a:t>
            </a:r>
            <a:r>
              <a:rPr dirty="0" sz="700">
                <a:latin typeface="Franklin Gothic Medium"/>
                <a:cs typeface="Franklin Gothic Medium"/>
              </a:rPr>
              <a:t> </a:t>
            </a:r>
            <a:r>
              <a:rPr dirty="0" sz="700" spc="80">
                <a:latin typeface="Franklin Gothic Medium"/>
                <a:cs typeface="Franklin Gothic Medium"/>
              </a:rPr>
              <a:t> </a:t>
            </a:r>
            <a:r>
              <a:rPr dirty="0" sz="700" spc="-5">
                <a:latin typeface="Franklin Gothic Medium"/>
                <a:cs typeface="Franklin Gothic Medium"/>
              </a:rPr>
              <a:t>K</a:t>
            </a:r>
            <a:r>
              <a:rPr dirty="0" sz="700" spc="-10">
                <a:latin typeface="Franklin Gothic Medium"/>
                <a:cs typeface="Franklin Gothic Medium"/>
              </a:rPr>
              <a:t>o</a:t>
            </a:r>
            <a:r>
              <a:rPr dirty="0" sz="700" spc="-15">
                <a:latin typeface="Franklin Gothic Medium"/>
                <a:cs typeface="Franklin Gothic Medium"/>
              </a:rPr>
              <a:t>d</a:t>
            </a:r>
            <a:r>
              <a:rPr dirty="0" sz="700" spc="-10">
                <a:latin typeface="Franklin Gothic Medium"/>
                <a:cs typeface="Franklin Gothic Medium"/>
              </a:rPr>
              <a:t>e</a:t>
            </a:r>
            <a:r>
              <a:rPr dirty="0" sz="700" spc="-10">
                <a:latin typeface="Franklin Gothic Medium"/>
                <a:cs typeface="Franklin Gothic Medium"/>
              </a:rPr>
              <a:t>ksu</a:t>
            </a:r>
            <a:r>
              <a:rPr dirty="0" sz="700">
                <a:latin typeface="Franklin Gothic Medium"/>
                <a:cs typeface="Franklin Gothic Medium"/>
              </a:rPr>
              <a:t>  </a:t>
            </a:r>
            <a:r>
              <a:rPr dirty="0" sz="700" spc="-90">
                <a:latin typeface="Franklin Gothic Medium"/>
                <a:cs typeface="Franklin Gothic Medium"/>
              </a:rPr>
              <a:t> </a:t>
            </a:r>
            <a:r>
              <a:rPr dirty="0" sz="700" spc="-30">
                <a:latin typeface="Franklin Gothic Medium"/>
                <a:cs typeface="Franklin Gothic Medium"/>
              </a:rPr>
              <a:t>w</a:t>
            </a:r>
            <a:r>
              <a:rPr dirty="0" sz="700" spc="-15">
                <a:latin typeface="Franklin Gothic Medium"/>
                <a:cs typeface="Franklin Gothic Medium"/>
              </a:rPr>
              <a:t>y</a:t>
            </a:r>
            <a:r>
              <a:rPr dirty="0" sz="700" spc="-20">
                <a:latin typeface="Franklin Gothic Medium"/>
                <a:cs typeface="Franklin Gothic Medium"/>
              </a:rPr>
              <a:t>b</a:t>
            </a:r>
            <a:r>
              <a:rPr dirty="0" sz="700" spc="-10">
                <a:latin typeface="Franklin Gothic Medium"/>
                <a:cs typeface="Franklin Gothic Medium"/>
              </a:rPr>
              <a:t>o</a:t>
            </a:r>
            <a:r>
              <a:rPr dirty="0" sz="700" spc="-10">
                <a:latin typeface="Franklin Gothic Medium"/>
                <a:cs typeface="Franklin Gothic Medium"/>
              </a:rPr>
              <a:t>r</a:t>
            </a:r>
            <a:r>
              <a:rPr dirty="0" sz="700">
                <a:latin typeface="Franklin Gothic Medium"/>
                <a:cs typeface="Franklin Gothic Medium"/>
              </a:rPr>
              <a:t>cz</a:t>
            </a:r>
            <a:r>
              <a:rPr dirty="0" sz="700" spc="-10">
                <a:latin typeface="Franklin Gothic Medium"/>
                <a:cs typeface="Franklin Gothic Medium"/>
              </a:rPr>
              <a:t>e</a:t>
            </a:r>
            <a:r>
              <a:rPr dirty="0" sz="700" spc="-20">
                <a:latin typeface="Franklin Gothic Medium"/>
                <a:cs typeface="Franklin Gothic Medium"/>
              </a:rPr>
              <a:t>g</a:t>
            </a:r>
            <a:r>
              <a:rPr dirty="0" sz="700" spc="-10">
                <a:latin typeface="Franklin Gothic Medium"/>
                <a:cs typeface="Franklin Gothic Medium"/>
              </a:rPr>
              <a:t>o</a:t>
            </a:r>
            <a:r>
              <a:rPr dirty="0" sz="700">
                <a:latin typeface="Franklin Gothic Medium"/>
                <a:cs typeface="Franklin Gothic Medium"/>
              </a:rPr>
              <a:t>  </a:t>
            </a:r>
            <a:r>
              <a:rPr dirty="0" sz="700" spc="-85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(</a:t>
            </a:r>
            <a:r>
              <a:rPr dirty="0" sz="700" spc="-20">
                <a:latin typeface="Franklin Gothic Medium"/>
                <a:cs typeface="Franklin Gothic Medium"/>
              </a:rPr>
              <a:t>D</a:t>
            </a:r>
            <a:r>
              <a:rPr dirty="0" sz="700" spc="5">
                <a:latin typeface="Franklin Gothic Medium"/>
                <a:cs typeface="Franklin Gothic Medium"/>
              </a:rPr>
              <a:t>z</a:t>
            </a:r>
            <a:r>
              <a:rPr dirty="0" sz="700" spc="5">
                <a:latin typeface="Franklin Gothic Medium"/>
                <a:cs typeface="Franklin Gothic Medium"/>
              </a:rPr>
              <a:t>.</a:t>
            </a:r>
            <a:r>
              <a:rPr dirty="0" sz="700">
                <a:latin typeface="Franklin Gothic Medium"/>
                <a:cs typeface="Franklin Gothic Medium"/>
              </a:rPr>
              <a:t>  </a:t>
            </a:r>
            <a:r>
              <a:rPr dirty="0" sz="700" spc="-75">
                <a:latin typeface="Franklin Gothic Medium"/>
                <a:cs typeface="Franklin Gothic Medium"/>
              </a:rPr>
              <a:t> </a:t>
            </a:r>
            <a:r>
              <a:rPr dirty="0" sz="700">
                <a:latin typeface="Franklin Gothic Medium"/>
                <a:cs typeface="Franklin Gothic Medium"/>
              </a:rPr>
              <a:t>U</a:t>
            </a:r>
            <a:r>
              <a:rPr dirty="0" sz="700" spc="5">
                <a:latin typeface="Franklin Gothic Medium"/>
                <a:cs typeface="Franklin Gothic Medium"/>
              </a:rPr>
              <a:t>.</a:t>
            </a:r>
            <a:r>
              <a:rPr dirty="0" sz="700">
                <a:latin typeface="Franklin Gothic Medium"/>
                <a:cs typeface="Franklin Gothic Medium"/>
              </a:rPr>
              <a:t>  </a:t>
            </a:r>
            <a:r>
              <a:rPr dirty="0" sz="700" spc="-85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N</a:t>
            </a:r>
            <a:r>
              <a:rPr dirty="0" sz="700" spc="-5">
                <a:latin typeface="Franklin Gothic Medium"/>
                <a:cs typeface="Franklin Gothic Medium"/>
              </a:rPr>
              <a:t>r</a:t>
            </a:r>
            <a:r>
              <a:rPr dirty="0" sz="700">
                <a:latin typeface="Franklin Gothic Medium"/>
                <a:cs typeface="Franklin Gothic Medium"/>
              </a:rPr>
              <a:t>  </a:t>
            </a:r>
            <a:r>
              <a:rPr dirty="0" sz="700" spc="-85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21</a:t>
            </a:r>
            <a:r>
              <a:rPr dirty="0" sz="700" spc="5">
                <a:latin typeface="Franklin Gothic Medium"/>
                <a:cs typeface="Franklin Gothic Medium"/>
              </a:rPr>
              <a:t>,</a:t>
            </a:r>
            <a:r>
              <a:rPr dirty="0" sz="700" spc="5">
                <a:latin typeface="Franklin Gothic Medium"/>
                <a:cs typeface="Franklin Gothic Medium"/>
              </a:rPr>
              <a:t> </a:t>
            </a:r>
            <a:r>
              <a:rPr dirty="0" sz="700" spc="-15">
                <a:latin typeface="Franklin Gothic Medium"/>
                <a:cs typeface="Franklin Gothic Medium"/>
              </a:rPr>
              <a:t>po</a:t>
            </a:r>
            <a:r>
              <a:rPr dirty="0" sz="700">
                <a:latin typeface="Franklin Gothic Medium"/>
                <a:cs typeface="Franklin Gothic Medium"/>
              </a:rPr>
              <a:t>z</a:t>
            </a:r>
            <a:r>
              <a:rPr dirty="0" sz="700" spc="5">
                <a:latin typeface="Franklin Gothic Medium"/>
                <a:cs typeface="Franklin Gothic Medium"/>
              </a:rPr>
              <a:t>.</a:t>
            </a:r>
            <a:r>
              <a:rPr dirty="0" sz="700" spc="10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112</a:t>
            </a:r>
            <a:r>
              <a:rPr dirty="0" sz="700" spc="5">
                <a:latin typeface="Franklin Gothic Medium"/>
                <a:cs typeface="Franklin Gothic Medium"/>
              </a:rPr>
              <a:t>,</a:t>
            </a:r>
            <a:r>
              <a:rPr dirty="0" sz="700" spc="10">
                <a:latin typeface="Franklin Gothic Medium"/>
                <a:cs typeface="Franklin Gothic Medium"/>
              </a:rPr>
              <a:t> </a:t>
            </a:r>
            <a:r>
              <a:rPr dirty="0" sz="700">
                <a:latin typeface="Franklin Gothic Medium"/>
                <a:cs typeface="Franklin Gothic Medium"/>
              </a:rPr>
              <a:t>z</a:t>
            </a:r>
            <a:r>
              <a:rPr dirty="0" sz="700" spc="5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p</a:t>
            </a:r>
            <a:r>
              <a:rPr dirty="0" sz="700" spc="-15">
                <a:latin typeface="Franklin Gothic Medium"/>
                <a:cs typeface="Franklin Gothic Medium"/>
              </a:rPr>
              <a:t>ó</a:t>
            </a:r>
            <a:r>
              <a:rPr dirty="0" sz="700">
                <a:latin typeface="Franklin Gothic Medium"/>
                <a:cs typeface="Franklin Gothic Medium"/>
              </a:rPr>
              <a:t>ź</a:t>
            </a:r>
            <a:r>
              <a:rPr dirty="0" sz="700" spc="-15">
                <a:latin typeface="Franklin Gothic Medium"/>
                <a:cs typeface="Franklin Gothic Medium"/>
              </a:rPr>
              <a:t>n</a:t>
            </a:r>
            <a:r>
              <a:rPr dirty="0" sz="700" spc="5">
                <a:latin typeface="Franklin Gothic Medium"/>
                <a:cs typeface="Franklin Gothic Medium"/>
              </a:rPr>
              <a:t>.</a:t>
            </a:r>
            <a:r>
              <a:rPr dirty="0" sz="700" spc="10">
                <a:latin typeface="Franklin Gothic Medium"/>
                <a:cs typeface="Franklin Gothic Medium"/>
              </a:rPr>
              <a:t> </a:t>
            </a:r>
            <a:r>
              <a:rPr dirty="0" sz="700" spc="-15">
                <a:latin typeface="Franklin Gothic Medium"/>
                <a:cs typeface="Franklin Gothic Medium"/>
              </a:rPr>
              <a:t>z</a:t>
            </a:r>
            <a:r>
              <a:rPr dirty="0" sz="700" spc="-35">
                <a:latin typeface="Franklin Gothic Medium"/>
                <a:cs typeface="Franklin Gothic Medium"/>
              </a:rPr>
              <a:t>m</a:t>
            </a:r>
            <a:r>
              <a:rPr dirty="0" sz="700" spc="10">
                <a:latin typeface="Franklin Gothic Medium"/>
                <a:cs typeface="Franklin Gothic Medium"/>
              </a:rPr>
              <a:t>.</a:t>
            </a:r>
            <a:r>
              <a:rPr dirty="0" sz="700" spc="-5">
                <a:latin typeface="Franklin Gothic Medium"/>
                <a:cs typeface="Franklin Gothic Medium"/>
              </a:rPr>
              <a:t>)</a:t>
            </a:r>
            <a:r>
              <a:rPr dirty="0" sz="700">
                <a:latin typeface="Franklin Gothic Medium"/>
                <a:cs typeface="Franklin Gothic Medium"/>
              </a:rPr>
              <a:t> </a:t>
            </a:r>
            <a:r>
              <a:rPr dirty="0" sz="700" spc="-25">
                <a:latin typeface="Franklin Gothic Medium"/>
                <a:cs typeface="Franklin Gothic Medium"/>
              </a:rPr>
              <a:t>w</a:t>
            </a:r>
            <a:r>
              <a:rPr dirty="0" sz="700" spc="5">
                <a:latin typeface="Franklin Gothic Medium"/>
                <a:cs typeface="Franklin Gothic Medium"/>
              </a:rPr>
              <a:t> </a:t>
            </a:r>
            <a:r>
              <a:rPr dirty="0" sz="700">
                <a:latin typeface="Franklin Gothic Medium"/>
                <a:cs typeface="Franklin Gothic Medium"/>
              </a:rPr>
              <a:t>z</a:t>
            </a:r>
            <a:r>
              <a:rPr dirty="0" sz="700" spc="-25">
                <a:latin typeface="Franklin Gothic Medium"/>
                <a:cs typeface="Franklin Gothic Medium"/>
              </a:rPr>
              <a:t>w</a:t>
            </a:r>
            <a:r>
              <a:rPr dirty="0" sz="700" spc="-20">
                <a:latin typeface="Franklin Gothic Medium"/>
                <a:cs typeface="Franklin Gothic Medium"/>
              </a:rPr>
              <a:t>i</a:t>
            </a:r>
            <a:r>
              <a:rPr dirty="0" sz="700" spc="-10">
                <a:latin typeface="Franklin Gothic Medium"/>
                <a:cs typeface="Franklin Gothic Medium"/>
              </a:rPr>
              <a:t>ą</a:t>
            </a:r>
            <a:r>
              <a:rPr dirty="0" sz="700">
                <a:latin typeface="Franklin Gothic Medium"/>
                <a:cs typeface="Franklin Gothic Medium"/>
              </a:rPr>
              <a:t>z</a:t>
            </a:r>
            <a:r>
              <a:rPr dirty="0" sz="700" spc="-15">
                <a:latin typeface="Franklin Gothic Medium"/>
                <a:cs typeface="Franklin Gothic Medium"/>
              </a:rPr>
              <a:t>ku</a:t>
            </a:r>
            <a:r>
              <a:rPr dirty="0" sz="700" spc="-5">
                <a:latin typeface="Franklin Gothic Medium"/>
                <a:cs typeface="Franklin Gothic Medium"/>
              </a:rPr>
              <a:t> </a:t>
            </a:r>
            <a:r>
              <a:rPr dirty="0" sz="700">
                <a:latin typeface="Franklin Gothic Medium"/>
                <a:cs typeface="Franklin Gothic Medium"/>
              </a:rPr>
              <a:t>z</a:t>
            </a:r>
            <a:r>
              <a:rPr dirty="0" sz="700" spc="5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a</a:t>
            </a:r>
            <a:r>
              <a:rPr dirty="0" sz="700" spc="-10">
                <a:latin typeface="Franklin Gothic Medium"/>
                <a:cs typeface="Franklin Gothic Medium"/>
              </a:rPr>
              <a:t>r</a:t>
            </a:r>
            <a:r>
              <a:rPr dirty="0" sz="700" spc="-15">
                <a:latin typeface="Franklin Gothic Medium"/>
                <a:cs typeface="Franklin Gothic Medium"/>
              </a:rPr>
              <a:t>t</a:t>
            </a:r>
            <a:r>
              <a:rPr dirty="0" sz="700" spc="5">
                <a:latin typeface="Franklin Gothic Medium"/>
                <a:cs typeface="Franklin Gothic Medium"/>
              </a:rPr>
              <a:t>.</a:t>
            </a:r>
            <a:r>
              <a:rPr dirty="0" sz="700" spc="10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9</a:t>
            </a:r>
            <a:r>
              <a:rPr dirty="0" sz="700" spc="-5">
                <a:latin typeface="Franklin Gothic Medium"/>
                <a:cs typeface="Franklin Gothic Medium"/>
              </a:rPr>
              <a:t>2</a:t>
            </a:r>
            <a:r>
              <a:rPr dirty="0" sz="700" spc="-10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u</a:t>
            </a:r>
            <a:r>
              <a:rPr dirty="0" sz="700" spc="-5">
                <a:latin typeface="Franklin Gothic Medium"/>
                <a:cs typeface="Franklin Gothic Medium"/>
              </a:rPr>
              <a:t>st</a:t>
            </a:r>
            <a:r>
              <a:rPr dirty="0" sz="700" spc="5">
                <a:latin typeface="Franklin Gothic Medium"/>
                <a:cs typeface="Franklin Gothic Medium"/>
              </a:rPr>
              <a:t>.</a:t>
            </a:r>
            <a:r>
              <a:rPr dirty="0" sz="700" spc="10">
                <a:latin typeface="Franklin Gothic Medium"/>
                <a:cs typeface="Franklin Gothic Medium"/>
              </a:rPr>
              <a:t> </a:t>
            </a:r>
            <a:r>
              <a:rPr dirty="0" sz="700" spc="-5">
                <a:latin typeface="Franklin Gothic Medium"/>
                <a:cs typeface="Franklin Gothic Medium"/>
              </a:rPr>
              <a:t>1</a:t>
            </a:r>
            <a:r>
              <a:rPr dirty="0" sz="700" spc="5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u</a:t>
            </a:r>
            <a:r>
              <a:rPr dirty="0" sz="700" spc="-5">
                <a:latin typeface="Franklin Gothic Medium"/>
                <a:cs typeface="Franklin Gothic Medium"/>
              </a:rPr>
              <a:t>sta</a:t>
            </a:r>
            <a:r>
              <a:rPr dirty="0" sz="700" spc="-25">
                <a:latin typeface="Franklin Gothic Medium"/>
                <a:cs typeface="Franklin Gothic Medium"/>
              </a:rPr>
              <a:t>w</a:t>
            </a:r>
            <a:r>
              <a:rPr dirty="0" sz="700" spc="-20">
                <a:latin typeface="Franklin Gothic Medium"/>
                <a:cs typeface="Franklin Gothic Medium"/>
              </a:rPr>
              <a:t>y</a:t>
            </a:r>
            <a:r>
              <a:rPr dirty="0" sz="700" spc="-15">
                <a:latin typeface="Franklin Gothic Medium"/>
                <a:cs typeface="Franklin Gothic Medium"/>
              </a:rPr>
              <a:t> </a:t>
            </a:r>
            <a:r>
              <a:rPr dirty="0" sz="700">
                <a:latin typeface="Franklin Gothic Medium"/>
                <a:cs typeface="Franklin Gothic Medium"/>
              </a:rPr>
              <a:t>z</a:t>
            </a:r>
            <a:r>
              <a:rPr dirty="0" sz="700" spc="10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d</a:t>
            </a:r>
            <a:r>
              <a:rPr dirty="0" sz="700" spc="-15">
                <a:latin typeface="Franklin Gothic Medium"/>
                <a:cs typeface="Franklin Gothic Medium"/>
              </a:rPr>
              <a:t>n</a:t>
            </a:r>
            <a:r>
              <a:rPr dirty="0" sz="700" spc="-20">
                <a:latin typeface="Franklin Gothic Medium"/>
                <a:cs typeface="Franklin Gothic Medium"/>
              </a:rPr>
              <a:t>i</a:t>
            </a:r>
            <a:r>
              <a:rPr dirty="0" sz="700" spc="-15">
                <a:latin typeface="Franklin Gothic Medium"/>
                <a:cs typeface="Franklin Gothic Medium"/>
              </a:rPr>
              <a:t>a</a:t>
            </a:r>
            <a:r>
              <a:rPr dirty="0" sz="700" spc="5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1</a:t>
            </a:r>
            <a:r>
              <a:rPr dirty="0" sz="700" spc="-5">
                <a:latin typeface="Franklin Gothic Medium"/>
                <a:cs typeface="Franklin Gothic Medium"/>
              </a:rPr>
              <a:t>4</a:t>
            </a:r>
            <a:r>
              <a:rPr dirty="0" sz="700" spc="15">
                <a:latin typeface="Franklin Gothic Medium"/>
                <a:cs typeface="Franklin Gothic Medium"/>
              </a:rPr>
              <a:t> </a:t>
            </a:r>
            <a:r>
              <a:rPr dirty="0" sz="700" spc="-50">
                <a:latin typeface="Franklin Gothic Medium"/>
                <a:cs typeface="Franklin Gothic Medium"/>
              </a:rPr>
              <a:t>m</a:t>
            </a:r>
            <a:r>
              <a:rPr dirty="0" sz="700" spc="-15">
                <a:latin typeface="Franklin Gothic Medium"/>
                <a:cs typeface="Franklin Gothic Medium"/>
              </a:rPr>
              <a:t>a</a:t>
            </a:r>
            <a:r>
              <a:rPr dirty="0" sz="700" spc="-10">
                <a:latin typeface="Franklin Gothic Medium"/>
                <a:cs typeface="Franklin Gothic Medium"/>
              </a:rPr>
              <a:t>rca</a:t>
            </a:r>
            <a:r>
              <a:rPr dirty="0" sz="700" spc="5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2</a:t>
            </a:r>
            <a:r>
              <a:rPr dirty="0" sz="700" spc="0">
                <a:latin typeface="Franklin Gothic Medium"/>
                <a:cs typeface="Franklin Gothic Medium"/>
              </a:rPr>
              <a:t>0</a:t>
            </a:r>
            <a:r>
              <a:rPr dirty="0" sz="700" spc="-10">
                <a:latin typeface="Franklin Gothic Medium"/>
                <a:cs typeface="Franklin Gothic Medium"/>
              </a:rPr>
              <a:t>0</a:t>
            </a:r>
            <a:r>
              <a:rPr dirty="0" sz="700" spc="-5">
                <a:latin typeface="Franklin Gothic Medium"/>
                <a:cs typeface="Franklin Gothic Medium"/>
              </a:rPr>
              <a:t>3</a:t>
            </a:r>
            <a:r>
              <a:rPr dirty="0" sz="700" spc="5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r</a:t>
            </a:r>
            <a:r>
              <a:rPr dirty="0" sz="700" spc="5">
                <a:latin typeface="Franklin Gothic Medium"/>
                <a:cs typeface="Franklin Gothic Medium"/>
              </a:rPr>
              <a:t>.</a:t>
            </a:r>
            <a:r>
              <a:rPr dirty="0" sz="700" spc="10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o</a:t>
            </a:r>
            <a:r>
              <a:rPr dirty="0" sz="700">
                <a:latin typeface="Franklin Gothic Medium"/>
                <a:cs typeface="Franklin Gothic Medium"/>
              </a:rPr>
              <a:t> </a:t>
            </a:r>
            <a:r>
              <a:rPr dirty="0" sz="700" spc="-5">
                <a:latin typeface="Franklin Gothic Medium"/>
                <a:cs typeface="Franklin Gothic Medium"/>
              </a:rPr>
              <a:t>r</a:t>
            </a:r>
            <a:r>
              <a:rPr dirty="0" sz="700" spc="-10">
                <a:latin typeface="Franklin Gothic Medium"/>
                <a:cs typeface="Franklin Gothic Medium"/>
              </a:rPr>
              <a:t>e</a:t>
            </a:r>
            <a:r>
              <a:rPr dirty="0" sz="700" spc="-20">
                <a:latin typeface="Franklin Gothic Medium"/>
                <a:cs typeface="Franklin Gothic Medium"/>
              </a:rPr>
              <a:t>f</a:t>
            </a:r>
            <a:r>
              <a:rPr dirty="0" sz="700" spc="-10">
                <a:latin typeface="Franklin Gothic Medium"/>
                <a:cs typeface="Franklin Gothic Medium"/>
              </a:rPr>
              <a:t>e</a:t>
            </a:r>
            <a:r>
              <a:rPr dirty="0" sz="700" spc="-5">
                <a:latin typeface="Franklin Gothic Medium"/>
                <a:cs typeface="Franklin Gothic Medium"/>
              </a:rPr>
              <a:t>r</a:t>
            </a:r>
            <a:r>
              <a:rPr dirty="0" sz="700" spc="-10">
                <a:latin typeface="Franklin Gothic Medium"/>
                <a:cs typeface="Franklin Gothic Medium"/>
              </a:rPr>
              <a:t>e</a:t>
            </a:r>
            <a:r>
              <a:rPr dirty="0" sz="700" spc="-15">
                <a:latin typeface="Franklin Gothic Medium"/>
                <a:cs typeface="Franklin Gothic Medium"/>
              </a:rPr>
              <a:t>n</a:t>
            </a:r>
            <a:r>
              <a:rPr dirty="0" sz="700" spc="-10">
                <a:latin typeface="Franklin Gothic Medium"/>
                <a:cs typeface="Franklin Gothic Medium"/>
              </a:rPr>
              <a:t>d</a:t>
            </a:r>
            <a:r>
              <a:rPr dirty="0" sz="700">
                <a:latin typeface="Franklin Gothic Medium"/>
                <a:cs typeface="Franklin Gothic Medium"/>
              </a:rPr>
              <a:t>u</a:t>
            </a:r>
            <a:r>
              <a:rPr dirty="0" sz="700" spc="-45">
                <a:latin typeface="Franklin Gothic Medium"/>
                <a:cs typeface="Franklin Gothic Medium"/>
              </a:rPr>
              <a:t>m</a:t>
            </a:r>
            <a:r>
              <a:rPr dirty="0" sz="700">
                <a:latin typeface="Franklin Gothic Medium"/>
                <a:cs typeface="Franklin Gothic Medium"/>
              </a:rPr>
              <a:t> </a:t>
            </a:r>
            <a:r>
              <a:rPr dirty="0" sz="700" spc="-5">
                <a:latin typeface="Franklin Gothic Medium"/>
                <a:cs typeface="Franklin Gothic Medium"/>
              </a:rPr>
              <a:t>o</a:t>
            </a:r>
            <a:r>
              <a:rPr dirty="0" sz="700" spc="-20">
                <a:latin typeface="Franklin Gothic Medium"/>
                <a:cs typeface="Franklin Gothic Medium"/>
              </a:rPr>
              <a:t>g</a:t>
            </a:r>
            <a:r>
              <a:rPr dirty="0" sz="700" spc="-15">
                <a:latin typeface="Franklin Gothic Medium"/>
                <a:cs typeface="Franklin Gothic Medium"/>
              </a:rPr>
              <a:t>ó</a:t>
            </a:r>
            <a:r>
              <a:rPr dirty="0" sz="700" spc="-20">
                <a:latin typeface="Franklin Gothic Medium"/>
                <a:cs typeface="Franklin Gothic Medium"/>
              </a:rPr>
              <a:t>l</a:t>
            </a:r>
            <a:r>
              <a:rPr dirty="0" sz="700" spc="-15">
                <a:latin typeface="Franklin Gothic Medium"/>
                <a:cs typeface="Franklin Gothic Medium"/>
              </a:rPr>
              <a:t>n</a:t>
            </a:r>
            <a:r>
              <a:rPr dirty="0" sz="700" spc="-20">
                <a:latin typeface="Franklin Gothic Medium"/>
                <a:cs typeface="Franklin Gothic Medium"/>
              </a:rPr>
              <a:t>o</a:t>
            </a:r>
            <a:r>
              <a:rPr dirty="0" sz="700" spc="-25">
                <a:latin typeface="Franklin Gothic Medium"/>
                <a:cs typeface="Franklin Gothic Medium"/>
              </a:rPr>
              <a:t>k</a:t>
            </a:r>
            <a:r>
              <a:rPr dirty="0" sz="700" spc="-5">
                <a:latin typeface="Franklin Gothic Medium"/>
                <a:cs typeface="Franklin Gothic Medium"/>
              </a:rPr>
              <a:t>r</a:t>
            </a:r>
            <a:r>
              <a:rPr dirty="0" sz="700">
                <a:latin typeface="Franklin Gothic Medium"/>
                <a:cs typeface="Franklin Gothic Medium"/>
              </a:rPr>
              <a:t>a</a:t>
            </a:r>
            <a:r>
              <a:rPr dirty="0" sz="700" spc="-20">
                <a:latin typeface="Franklin Gothic Medium"/>
                <a:cs typeface="Franklin Gothic Medium"/>
              </a:rPr>
              <a:t>j</a:t>
            </a:r>
            <a:r>
              <a:rPr dirty="0" sz="700" spc="-20">
                <a:latin typeface="Franklin Gothic Medium"/>
                <a:cs typeface="Franklin Gothic Medium"/>
              </a:rPr>
              <a:t>ow</a:t>
            </a:r>
            <a:r>
              <a:rPr dirty="0" sz="700" spc="-15">
                <a:latin typeface="Franklin Gothic Medium"/>
                <a:cs typeface="Franklin Gothic Medium"/>
              </a:rPr>
              <a:t>y</a:t>
            </a:r>
            <a:r>
              <a:rPr dirty="0" sz="700" spc="-45">
                <a:latin typeface="Franklin Gothic Medium"/>
                <a:cs typeface="Franklin Gothic Medium"/>
              </a:rPr>
              <a:t>m</a:t>
            </a:r>
            <a:r>
              <a:rPr dirty="0" sz="700" spc="-15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(</a:t>
            </a:r>
            <a:r>
              <a:rPr dirty="0" sz="700" spc="-10">
                <a:latin typeface="Franklin Gothic Medium"/>
                <a:cs typeface="Franklin Gothic Medium"/>
              </a:rPr>
              <a:t>D</a:t>
            </a:r>
            <a:r>
              <a:rPr dirty="0" sz="700" spc="5">
                <a:latin typeface="Franklin Gothic Medium"/>
                <a:cs typeface="Franklin Gothic Medium"/>
              </a:rPr>
              <a:t>z</a:t>
            </a:r>
            <a:r>
              <a:rPr dirty="0" sz="700" spc="5">
                <a:latin typeface="Franklin Gothic Medium"/>
                <a:cs typeface="Franklin Gothic Medium"/>
              </a:rPr>
              <a:t>.</a:t>
            </a:r>
            <a:r>
              <a:rPr dirty="0" sz="700" spc="-15">
                <a:latin typeface="Franklin Gothic Medium"/>
                <a:cs typeface="Franklin Gothic Medium"/>
              </a:rPr>
              <a:t> </a:t>
            </a:r>
            <a:r>
              <a:rPr dirty="0" sz="700">
                <a:latin typeface="Franklin Gothic Medium"/>
                <a:cs typeface="Franklin Gothic Medium"/>
              </a:rPr>
              <a:t>U</a:t>
            </a:r>
            <a:r>
              <a:rPr dirty="0" sz="700" spc="5">
                <a:latin typeface="Franklin Gothic Medium"/>
                <a:cs typeface="Franklin Gothic Medium"/>
              </a:rPr>
              <a:t>.</a:t>
            </a:r>
            <a:r>
              <a:rPr dirty="0" sz="700" spc="10">
                <a:latin typeface="Franklin Gothic Medium"/>
                <a:cs typeface="Franklin Gothic Medium"/>
              </a:rPr>
              <a:t> </a:t>
            </a:r>
            <a:r>
              <a:rPr dirty="0" sz="700">
                <a:latin typeface="Franklin Gothic Medium"/>
                <a:cs typeface="Franklin Gothic Medium"/>
              </a:rPr>
              <a:t>z</a:t>
            </a:r>
            <a:r>
              <a:rPr dirty="0" sz="700" spc="-5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201</a:t>
            </a:r>
            <a:r>
              <a:rPr dirty="0" sz="700" spc="-5">
                <a:latin typeface="Franklin Gothic Medium"/>
                <a:cs typeface="Franklin Gothic Medium"/>
              </a:rPr>
              <a:t>5</a:t>
            </a:r>
            <a:r>
              <a:rPr dirty="0" sz="700" spc="25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r</a:t>
            </a:r>
            <a:r>
              <a:rPr dirty="0" sz="700" spc="5">
                <a:latin typeface="Franklin Gothic Medium"/>
                <a:cs typeface="Franklin Gothic Medium"/>
              </a:rPr>
              <a:t>.</a:t>
            </a:r>
            <a:r>
              <a:rPr dirty="0" sz="700" spc="-15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po</a:t>
            </a:r>
            <a:r>
              <a:rPr dirty="0" sz="700" spc="-5">
                <a:latin typeface="Franklin Gothic Medium"/>
                <a:cs typeface="Franklin Gothic Medium"/>
              </a:rPr>
              <a:t>z</a:t>
            </a:r>
            <a:r>
              <a:rPr dirty="0" sz="700" spc="5">
                <a:latin typeface="Franklin Gothic Medium"/>
                <a:cs typeface="Franklin Gothic Medium"/>
              </a:rPr>
              <a:t>.</a:t>
            </a:r>
            <a:r>
              <a:rPr dirty="0" sz="700" spc="10">
                <a:latin typeface="Franklin Gothic Medium"/>
                <a:cs typeface="Franklin Gothic Medium"/>
              </a:rPr>
              <a:t> </a:t>
            </a:r>
            <a:r>
              <a:rPr dirty="0" sz="700" spc="-10">
                <a:latin typeface="Franklin Gothic Medium"/>
                <a:cs typeface="Franklin Gothic Medium"/>
              </a:rPr>
              <a:t>318</a:t>
            </a:r>
            <a:r>
              <a:rPr dirty="0" sz="700" spc="-10">
                <a:latin typeface="Franklin Gothic Medium"/>
                <a:cs typeface="Franklin Gothic Medium"/>
              </a:rPr>
              <a:t>)*</a:t>
            </a:r>
            <a:r>
              <a:rPr dirty="0" baseline="24691" sz="675" spc="7">
                <a:latin typeface="Franklin Gothic Medium"/>
                <a:cs typeface="Franklin Gothic Medium"/>
              </a:rPr>
              <a:t>)</a:t>
            </a:r>
            <a:endParaRPr baseline="24691" sz="675">
              <a:latin typeface="Franklin Gothic Medium"/>
              <a:cs typeface="Franklin Gothic Medium"/>
            </a:endParaRPr>
          </a:p>
          <a:p>
            <a:pPr marL="161925">
              <a:lnSpc>
                <a:spcPct val="100000"/>
              </a:lnSpc>
              <a:spcBef>
                <a:spcPts val="495"/>
              </a:spcBef>
            </a:pPr>
            <a:r>
              <a:rPr dirty="0" sz="1600" spc="45" b="1">
                <a:latin typeface="Calibri"/>
                <a:cs typeface="Calibri"/>
              </a:rPr>
              <a:t>P</a:t>
            </a:r>
            <a:r>
              <a:rPr dirty="0" sz="1600" spc="90" b="1">
                <a:latin typeface="Calibri"/>
                <a:cs typeface="Calibri"/>
              </a:rPr>
              <a:t>R</a:t>
            </a:r>
            <a:r>
              <a:rPr dirty="0" sz="1600" spc="70" b="1">
                <a:latin typeface="Calibri"/>
                <a:cs typeface="Calibri"/>
              </a:rPr>
              <a:t>Z</a:t>
            </a:r>
            <a:r>
              <a:rPr dirty="0" sz="1600" spc="100" b="1">
                <a:latin typeface="Calibri"/>
                <a:cs typeface="Calibri"/>
              </a:rPr>
              <a:t>E</a:t>
            </a:r>
            <a:r>
              <a:rPr dirty="0" sz="1600" spc="114" b="1">
                <a:latin typeface="Calibri"/>
                <a:cs typeface="Calibri"/>
              </a:rPr>
              <a:t>S</a:t>
            </a:r>
            <a:r>
              <a:rPr dirty="0" sz="1600" spc="35" b="1">
                <a:latin typeface="Calibri"/>
                <a:cs typeface="Calibri"/>
              </a:rPr>
              <a:t>Y</a:t>
            </a:r>
            <a:r>
              <a:rPr dirty="0" sz="1600" spc="40" b="1">
                <a:latin typeface="Calibri"/>
                <a:cs typeface="Calibri"/>
              </a:rPr>
              <a:t>Ł</a:t>
            </a:r>
            <a:r>
              <a:rPr dirty="0" sz="1600" spc="125" b="1">
                <a:latin typeface="Calibri"/>
                <a:cs typeface="Calibri"/>
              </a:rPr>
              <a:t>K</a:t>
            </a:r>
            <a:r>
              <a:rPr dirty="0" sz="1600" spc="-114" b="1">
                <a:latin typeface="Calibri"/>
                <a:cs typeface="Calibri"/>
              </a:rPr>
              <a:t>A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90" b="1">
                <a:latin typeface="Calibri"/>
                <a:cs typeface="Calibri"/>
              </a:rPr>
              <a:t>R</a:t>
            </a:r>
            <a:r>
              <a:rPr dirty="0" sz="1600" spc="100" b="1">
                <a:latin typeface="Calibri"/>
                <a:cs typeface="Calibri"/>
              </a:rPr>
              <a:t>E</a:t>
            </a:r>
            <a:r>
              <a:rPr dirty="0" sz="1600" spc="75" b="1">
                <a:latin typeface="Calibri"/>
                <a:cs typeface="Calibri"/>
              </a:rPr>
              <a:t>F</a:t>
            </a:r>
            <a:r>
              <a:rPr dirty="0" sz="1600" spc="75" b="1">
                <a:latin typeface="Calibri"/>
                <a:cs typeface="Calibri"/>
              </a:rPr>
              <a:t>E</a:t>
            </a:r>
            <a:r>
              <a:rPr dirty="0" sz="1600" spc="100" b="1">
                <a:latin typeface="Calibri"/>
                <a:cs typeface="Calibri"/>
              </a:rPr>
              <a:t>R</a:t>
            </a:r>
            <a:r>
              <a:rPr dirty="0" sz="1600" spc="35" b="1">
                <a:latin typeface="Calibri"/>
                <a:cs typeface="Calibri"/>
              </a:rPr>
              <a:t>EN</a:t>
            </a:r>
            <a:r>
              <a:rPr dirty="0" sz="1600" spc="10" b="1">
                <a:latin typeface="Calibri"/>
                <a:cs typeface="Calibri"/>
              </a:rPr>
              <a:t>D</a:t>
            </a:r>
            <a:r>
              <a:rPr dirty="0" sz="1600" spc="-110" b="1">
                <a:latin typeface="Calibri"/>
                <a:cs typeface="Calibri"/>
              </a:rPr>
              <a:t>A</a:t>
            </a:r>
            <a:r>
              <a:rPr dirty="0" sz="1600" spc="45" b="1">
                <a:latin typeface="Calibri"/>
                <a:cs typeface="Calibri"/>
              </a:rPr>
              <a:t>LN</a:t>
            </a:r>
            <a:r>
              <a:rPr dirty="0" sz="1600" spc="-114" b="1"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  <a:p>
            <a:pPr algn="just" marL="2913380">
              <a:lnSpc>
                <a:spcPct val="100000"/>
              </a:lnSpc>
              <a:spcBef>
                <a:spcPts val="60"/>
              </a:spcBef>
            </a:pPr>
            <a:r>
              <a:rPr dirty="0" sz="1200" spc="-50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b</a:t>
            </a:r>
            <a:r>
              <a:rPr dirty="0" sz="1200" spc="-105" b="1">
                <a:latin typeface="Calibri"/>
                <a:cs typeface="Calibri"/>
              </a:rPr>
              <a:t>w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-15" b="1">
                <a:latin typeface="Calibri"/>
                <a:cs typeface="Calibri"/>
              </a:rPr>
              <a:t>d</a:t>
            </a:r>
            <a:r>
              <a:rPr dirty="0" sz="1200" spc="-30" b="1">
                <a:latin typeface="Calibri"/>
                <a:cs typeface="Calibri"/>
              </a:rPr>
              <a:t>o</a:t>
            </a:r>
            <a:r>
              <a:rPr dirty="0" sz="1200" spc="-120" b="1">
                <a:latin typeface="Calibri"/>
                <a:cs typeface="Calibri"/>
              </a:rPr>
              <a:t>w</a:t>
            </a:r>
            <a:r>
              <a:rPr dirty="0" sz="1200" spc="40" b="1">
                <a:latin typeface="Calibri"/>
                <a:cs typeface="Calibri"/>
              </a:rPr>
              <a:t>a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80" b="1">
                <a:latin typeface="Calibri"/>
                <a:cs typeface="Calibri"/>
              </a:rPr>
              <a:t>K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-5" b="1">
                <a:latin typeface="Calibri"/>
                <a:cs typeface="Calibri"/>
              </a:rPr>
              <a:t>m</a:t>
            </a:r>
            <a:r>
              <a:rPr dirty="0" sz="1200" spc="15" b="1">
                <a:latin typeface="Calibri"/>
                <a:cs typeface="Calibri"/>
              </a:rPr>
              <a:t>i</a:t>
            </a:r>
            <a:r>
              <a:rPr dirty="0" sz="1200" spc="40" b="1">
                <a:latin typeface="Calibri"/>
                <a:cs typeface="Calibri"/>
              </a:rPr>
              <a:t>s</a:t>
            </a:r>
            <a:r>
              <a:rPr dirty="0" sz="1200" spc="5" b="1">
                <a:latin typeface="Calibri"/>
                <a:cs typeface="Calibri"/>
              </a:rPr>
              <a:t>ja</a:t>
            </a:r>
            <a:endParaRPr sz="1200">
              <a:latin typeface="Calibri"/>
              <a:cs typeface="Calibri"/>
            </a:endParaRPr>
          </a:p>
          <a:p>
            <a:pPr marL="2913380" marR="434340">
              <a:lnSpc>
                <a:spcPct val="100000"/>
              </a:lnSpc>
            </a:pPr>
            <a:r>
              <a:rPr dirty="0" sz="1200" spc="10" b="1">
                <a:latin typeface="Calibri"/>
                <a:cs typeface="Calibri"/>
              </a:rPr>
              <a:t>d</a:t>
            </a:r>
            <a:r>
              <a:rPr dirty="0" sz="1200" spc="-25" b="1">
                <a:latin typeface="Calibri"/>
                <a:cs typeface="Calibri"/>
              </a:rPr>
              <a:t>o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25" b="1">
                <a:latin typeface="Calibri"/>
                <a:cs typeface="Calibri"/>
              </a:rPr>
              <a:t>r</a:t>
            </a:r>
            <a:r>
              <a:rPr dirty="0" sz="1200" spc="25" b="1">
                <a:latin typeface="Calibri"/>
                <a:cs typeface="Calibri"/>
              </a:rPr>
              <a:t>a</a:t>
            </a:r>
            <a:r>
              <a:rPr dirty="0" sz="1200" spc="-100" b="1">
                <a:latin typeface="Calibri"/>
                <a:cs typeface="Calibri"/>
              </a:rPr>
              <a:t>w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35" b="1">
                <a:latin typeface="Calibri"/>
                <a:cs typeface="Calibri"/>
              </a:rPr>
              <a:t>R</a:t>
            </a:r>
            <a:r>
              <a:rPr dirty="0" sz="1200" spc="25" b="1">
                <a:latin typeface="Calibri"/>
                <a:cs typeface="Calibri"/>
              </a:rPr>
              <a:t>e</a:t>
            </a:r>
            <a:r>
              <a:rPr dirty="0" sz="1200" spc="-35" b="1">
                <a:latin typeface="Calibri"/>
                <a:cs typeface="Calibri"/>
              </a:rPr>
              <a:t>f</a:t>
            </a:r>
            <a:r>
              <a:rPr dirty="0" sz="1200" spc="25" b="1">
                <a:latin typeface="Calibri"/>
                <a:cs typeface="Calibri"/>
              </a:rPr>
              <a:t>e</a:t>
            </a:r>
            <a:r>
              <a:rPr dirty="0" sz="1200" spc="-5" b="1">
                <a:latin typeface="Calibri"/>
                <a:cs typeface="Calibri"/>
              </a:rPr>
              <a:t>re</a:t>
            </a:r>
            <a:r>
              <a:rPr dirty="0" sz="1200" b="1">
                <a:latin typeface="Calibri"/>
                <a:cs typeface="Calibri"/>
              </a:rPr>
              <a:t>n</a:t>
            </a:r>
            <a:r>
              <a:rPr dirty="0" sz="1200" b="1">
                <a:latin typeface="Calibri"/>
                <a:cs typeface="Calibri"/>
              </a:rPr>
              <a:t>dum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0" b="1">
                <a:latin typeface="Calibri"/>
                <a:cs typeface="Calibri"/>
              </a:rPr>
              <a:t>N</a:t>
            </a:r>
            <a:r>
              <a:rPr dirty="0" sz="1200" spc="-35" b="1">
                <a:latin typeface="Calibri"/>
                <a:cs typeface="Calibri"/>
              </a:rPr>
              <a:t>r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 spc="95" b="1">
                <a:latin typeface="Calibri"/>
                <a:cs typeface="Calibri"/>
              </a:rPr>
              <a:t>1</a:t>
            </a:r>
            <a:r>
              <a:rPr dirty="0" sz="1200" spc="40" b="1">
                <a:latin typeface="Calibri"/>
                <a:cs typeface="Calibri"/>
              </a:rPr>
              <a:t> </a:t>
            </a:r>
            <a:r>
              <a:rPr dirty="0" sz="1200" spc="-100" b="1">
                <a:latin typeface="Calibri"/>
                <a:cs typeface="Calibri"/>
              </a:rPr>
              <a:t>w</a:t>
            </a:r>
            <a:r>
              <a:rPr dirty="0" sz="1200" spc="35" b="1">
                <a:latin typeface="Calibri"/>
                <a:cs typeface="Calibri"/>
              </a:rPr>
              <a:t> </a:t>
            </a:r>
            <a:r>
              <a:rPr dirty="0" sz="1200" spc="-15" b="1">
                <a:latin typeface="Calibri"/>
                <a:cs typeface="Calibri"/>
              </a:rPr>
              <a:t>I</a:t>
            </a:r>
            <a:r>
              <a:rPr dirty="0" sz="1200" spc="30" b="1">
                <a:latin typeface="Calibri"/>
                <a:cs typeface="Calibri"/>
              </a:rPr>
              <a:t>k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-40" b="1">
                <a:latin typeface="Calibri"/>
                <a:cs typeface="Calibri"/>
              </a:rPr>
              <a:t>o</a:t>
            </a:r>
            <a:r>
              <a:rPr dirty="0" sz="1200" spc="-95" b="1">
                <a:latin typeface="Calibri"/>
                <a:cs typeface="Calibri"/>
              </a:rPr>
              <a:t>w</a:t>
            </a:r>
            <a:r>
              <a:rPr dirty="0" sz="1200" spc="-5" b="1">
                <a:latin typeface="Calibri"/>
                <a:cs typeface="Calibri"/>
              </a:rPr>
              <a:t>ie</a:t>
            </a:r>
            <a:endParaRPr sz="1200">
              <a:latin typeface="Calibri"/>
              <a:cs typeface="Calibri"/>
            </a:endParaRPr>
          </a:p>
          <a:p>
            <a:pPr algn="just" marL="2913380">
              <a:lnSpc>
                <a:spcPct val="100000"/>
              </a:lnSpc>
            </a:pPr>
            <a:r>
              <a:rPr dirty="0" sz="1200" spc="10" b="1">
                <a:latin typeface="Calibri"/>
                <a:cs typeface="Calibri"/>
              </a:rPr>
              <a:t>u</a:t>
            </a:r>
            <a:r>
              <a:rPr dirty="0" sz="1200" spc="-10" b="1">
                <a:latin typeface="Calibri"/>
                <a:cs typeface="Calibri"/>
              </a:rPr>
              <a:t>l</a:t>
            </a:r>
            <a:r>
              <a:rPr dirty="0" sz="1200" spc="-25" b="1">
                <a:latin typeface="Calibri"/>
                <a:cs typeface="Calibri"/>
              </a:rPr>
              <a:t>.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100" b="1">
                <a:latin typeface="Calibri"/>
                <a:cs typeface="Calibri"/>
              </a:rPr>
              <a:t>K</a:t>
            </a:r>
            <a:r>
              <a:rPr dirty="0" sz="1200" spc="-95" b="1">
                <a:latin typeface="Calibri"/>
                <a:cs typeface="Calibri"/>
              </a:rPr>
              <a:t>w</a:t>
            </a:r>
            <a:r>
              <a:rPr dirty="0" sz="1200" spc="-10" b="1">
                <a:latin typeface="Calibri"/>
                <a:cs typeface="Calibri"/>
              </a:rPr>
              <a:t>i</a:t>
            </a:r>
            <a:r>
              <a:rPr dirty="0" sz="1200" spc="-5" b="1">
                <a:latin typeface="Calibri"/>
                <a:cs typeface="Calibri"/>
              </a:rPr>
              <a:t>a</a:t>
            </a:r>
            <a:r>
              <a:rPr dirty="0" sz="1200" spc="-15" b="1">
                <a:latin typeface="Calibri"/>
                <a:cs typeface="Calibri"/>
              </a:rPr>
              <a:t>t</a:t>
            </a:r>
            <a:r>
              <a:rPr dirty="0" sz="1200" spc="-40" b="1">
                <a:latin typeface="Calibri"/>
                <a:cs typeface="Calibri"/>
              </a:rPr>
              <a:t>o</a:t>
            </a:r>
            <a:r>
              <a:rPr dirty="0" sz="1200" spc="-120" b="1">
                <a:latin typeface="Calibri"/>
                <a:cs typeface="Calibri"/>
              </a:rPr>
              <a:t>w</a:t>
            </a:r>
            <a:r>
              <a:rPr dirty="0" sz="1200" spc="40" b="1">
                <a:latin typeface="Calibri"/>
                <a:cs typeface="Calibri"/>
              </a:rPr>
              <a:t>a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95" b="1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  <a:p>
            <a:pPr algn="just" marL="2913380">
              <a:lnSpc>
                <a:spcPct val="100000"/>
              </a:lnSpc>
            </a:pPr>
            <a:r>
              <a:rPr dirty="0" sz="1200" spc="75" b="1">
                <a:latin typeface="Calibri"/>
                <a:cs typeface="Calibri"/>
              </a:rPr>
              <a:t>1</a:t>
            </a:r>
            <a:r>
              <a:rPr dirty="0" sz="1200" spc="95" b="1">
                <a:latin typeface="Calibri"/>
                <a:cs typeface="Calibri"/>
              </a:rPr>
              <a:t>0</a:t>
            </a:r>
            <a:r>
              <a:rPr dirty="0" sz="1200" spc="-70" b="1">
                <a:latin typeface="Calibri"/>
                <a:cs typeface="Calibri"/>
              </a:rPr>
              <a:t>-</a:t>
            </a:r>
            <a:r>
              <a:rPr dirty="0" sz="1200" spc="60" b="1">
                <a:latin typeface="Calibri"/>
                <a:cs typeface="Calibri"/>
              </a:rPr>
              <a:t>1</a:t>
            </a:r>
            <a:r>
              <a:rPr dirty="0" sz="1200" spc="85" b="1">
                <a:latin typeface="Calibri"/>
                <a:cs typeface="Calibri"/>
              </a:rPr>
              <a:t>0</a:t>
            </a:r>
            <a:r>
              <a:rPr dirty="0" sz="1200" spc="95" b="1">
                <a:latin typeface="Calibri"/>
                <a:cs typeface="Calibri"/>
              </a:rPr>
              <a:t>0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20" b="1">
                <a:latin typeface="Calibri"/>
                <a:cs typeface="Calibri"/>
              </a:rPr>
              <a:t> </a:t>
            </a:r>
            <a:r>
              <a:rPr dirty="0" sz="1200" spc="-15" b="1">
                <a:latin typeface="Calibri"/>
                <a:cs typeface="Calibri"/>
              </a:rPr>
              <a:t>I</a:t>
            </a:r>
            <a:r>
              <a:rPr dirty="0" sz="1200" spc="30" b="1">
                <a:latin typeface="Calibri"/>
                <a:cs typeface="Calibri"/>
              </a:rPr>
              <a:t>k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-40" b="1">
                <a:latin typeface="Calibri"/>
                <a:cs typeface="Calibri"/>
              </a:rPr>
              <a:t>o</a:t>
            </a:r>
            <a:r>
              <a:rPr dirty="0" sz="1200" spc="-120" b="1">
                <a:latin typeface="Calibri"/>
                <a:cs typeface="Calibri"/>
              </a:rPr>
              <a:t>w</a:t>
            </a:r>
            <a:r>
              <a:rPr dirty="0" sz="1200" spc="-25" b="1">
                <a:latin typeface="Calibri"/>
                <a:cs typeface="Calibri"/>
              </a:rPr>
              <a:t>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32991" y="1169924"/>
            <a:ext cx="1462912" cy="20698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3081223"/>
            <a:ext cx="2303779" cy="35881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38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169531" y="1630172"/>
            <a:ext cx="1871218" cy="1649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5401" y="773582"/>
            <a:ext cx="1072400" cy="11425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1920" y="2950464"/>
            <a:ext cx="3758184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410711" y="2950464"/>
            <a:ext cx="557784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77087" y="6134404"/>
            <a:ext cx="7991475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114425" algn="l"/>
                <a:tab pos="1988185" algn="l"/>
                <a:tab pos="2807970" algn="l"/>
                <a:tab pos="3743960" algn="l"/>
                <a:tab pos="4242435" algn="l"/>
                <a:tab pos="4871720" algn="l"/>
                <a:tab pos="5259070" algn="l"/>
                <a:tab pos="6156960" algn="l"/>
                <a:tab pos="7614284" algn="l"/>
              </a:tabLst>
            </a:pPr>
            <a:r>
              <a:rPr dirty="0" sz="1800" spc="-12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s</a:t>
            </a:r>
            <a:r>
              <a:rPr dirty="0" sz="1800" spc="-35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aza</a:t>
            </a:r>
            <a:r>
              <a:rPr dirty="0" sz="1800" spc="-50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25">
                <a:latin typeface="Franklin Gothic Medium"/>
                <a:cs typeface="Franklin Gothic Medium"/>
              </a:rPr>
              <a:t>nek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apisuje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-120">
                <a:latin typeface="Franklin Gothic Medium"/>
                <a:cs typeface="Franklin Gothic Medium"/>
              </a:rPr>
              <a:t>w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0">
                <a:latin typeface="Franklin Gothic Medium"/>
                <a:cs typeface="Franklin Gothic Medium"/>
              </a:rPr>
              <a:t>dane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70" b="1">
                <a:latin typeface="Calibri"/>
                <a:cs typeface="Calibri"/>
              </a:rPr>
              <a:t>r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60" b="1">
                <a:latin typeface="Calibri"/>
                <a:cs typeface="Calibri"/>
              </a:rPr>
              <a:t>us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25" b="1">
                <a:latin typeface="Calibri"/>
                <a:cs typeface="Calibri"/>
              </a:rPr>
              <a:t>pom</a:t>
            </a:r>
            <a:r>
              <a:rPr dirty="0" sz="1800" spc="-1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cniczym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15">
                <a:latin typeface="Franklin Gothic Medium"/>
                <a:cs typeface="Franklin Gothic Medium"/>
              </a:rPr>
              <a:t>pod </a:t>
            </a:r>
            <a:r>
              <a:rPr dirty="0" sz="1800" spc="-5">
                <a:latin typeface="Franklin Gothic Medium"/>
                <a:cs typeface="Franklin Gothic Medium"/>
              </a:rPr>
              <a:t>nad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orem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e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">
                <a:latin typeface="Franklin Gothic Medium"/>
                <a:cs typeface="Franklin Gothic Medium"/>
              </a:rPr>
              <a:t>d</a:t>
            </a:r>
            <a:r>
              <a:rPr dirty="0" sz="1800" spc="-15">
                <a:latin typeface="Franklin Gothic Medium"/>
                <a:cs typeface="Franklin Gothic Medium"/>
              </a:rPr>
              <a:t>niczące</a:t>
            </a:r>
            <a:r>
              <a:rPr dirty="0" sz="1800" spc="-10">
                <a:latin typeface="Franklin Gothic Medium"/>
                <a:cs typeface="Franklin Gothic Medium"/>
              </a:rPr>
              <a:t>g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ub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astępcy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e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">
                <a:latin typeface="Franklin Gothic Medium"/>
                <a:cs typeface="Franklin Gothic Medium"/>
              </a:rPr>
              <a:t>d</a:t>
            </a:r>
            <a:r>
              <a:rPr dirty="0" sz="1800" spc="-15">
                <a:latin typeface="Franklin Gothic Medium"/>
                <a:cs typeface="Franklin Gothic Medium"/>
              </a:rPr>
              <a:t>niczące</a:t>
            </a:r>
            <a:r>
              <a:rPr dirty="0" sz="1800" spc="-10">
                <a:latin typeface="Franklin Gothic Medium"/>
                <a:cs typeface="Franklin Gothic Medium"/>
              </a:rPr>
              <a:t>g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7288" y="434213"/>
            <a:ext cx="7038975" cy="28676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92505">
              <a:lnSpc>
                <a:spcPct val="100000"/>
              </a:lnSpc>
            </a:pP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GŁ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S</a:t>
            </a:r>
            <a:r>
              <a:rPr dirty="0" sz="2000" spc="-35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WANIE</a:t>
            </a:r>
            <a:r>
              <a:rPr dirty="0" sz="2000" spc="-3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spc="-75" b="1">
                <a:solidFill>
                  <a:srgbClr val="9D032A"/>
                </a:solidFill>
                <a:latin typeface="Arial Black"/>
                <a:cs typeface="Arial Black"/>
              </a:rPr>
              <a:t>K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ORE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S</a:t>
            </a:r>
            <a:r>
              <a:rPr dirty="0" sz="2000" spc="-5" b="1">
                <a:solidFill>
                  <a:srgbClr val="9D032A"/>
                </a:solidFill>
                <a:latin typeface="Arial Black"/>
                <a:cs typeface="Arial Black"/>
              </a:rPr>
              <a:t>PON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D</a:t>
            </a:r>
            <a:r>
              <a:rPr dirty="0" sz="2000" spc="-5" b="1">
                <a:solidFill>
                  <a:srgbClr val="9D032A"/>
                </a:solidFill>
                <a:latin typeface="Arial Black"/>
                <a:cs typeface="Arial Black"/>
              </a:rPr>
              <a:t>EN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C</a:t>
            </a:r>
            <a:r>
              <a:rPr dirty="0" sz="2000" spc="-15" b="1">
                <a:solidFill>
                  <a:srgbClr val="9D032A"/>
                </a:solidFill>
                <a:latin typeface="Arial Black"/>
                <a:cs typeface="Arial Black"/>
              </a:rPr>
              <a:t>Y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JNE</a:t>
            </a:r>
            <a:endParaRPr sz="2000">
              <a:latin typeface="Arial Black"/>
              <a:cs typeface="Arial Black"/>
            </a:endParaRPr>
          </a:p>
          <a:p>
            <a:pPr marL="2206625" marR="77470" indent="-1337310">
              <a:lnSpc>
                <a:spcPct val="106700"/>
              </a:lnSpc>
              <a:spcBef>
                <a:spcPts val="1130"/>
              </a:spcBef>
            </a:pPr>
            <a:r>
              <a:rPr dirty="0" sz="1800" spc="-120">
                <a:latin typeface="Franklin Gothic Medium"/>
                <a:cs typeface="Franklin Gothic Medium"/>
              </a:rPr>
              <a:t>T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70">
                <a:latin typeface="Franklin Gothic Medium"/>
                <a:cs typeface="Franklin Gothic Medium"/>
              </a:rPr>
              <a:t>t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</a:t>
            </a:r>
            <a:r>
              <a:rPr dirty="0" sz="1800" spc="-40">
                <a:latin typeface="Franklin Gothic Medium"/>
                <a:cs typeface="Franklin Gothic Medium"/>
              </a:rPr>
              <a:t>e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któ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5">
                <a:latin typeface="Franklin Gothic Medium"/>
                <a:cs typeface="Franklin Gothic Medium"/>
              </a:rPr>
              <a:t>ma</a:t>
            </a:r>
            <a:r>
              <a:rPr dirty="0" sz="1800" spc="-35">
                <a:latin typeface="Franklin Gothic Medium"/>
                <a:cs typeface="Franklin Gothic Medium"/>
              </a:rPr>
              <a:t>j</a:t>
            </a:r>
            <a:r>
              <a:rPr dirty="0" sz="1800" spc="-25">
                <a:latin typeface="Franklin Gothic Medium"/>
                <a:cs typeface="Franklin Gothic Medium"/>
              </a:rPr>
              <a:t>ą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s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5">
                <a:latin typeface="Franklin Gothic Medium"/>
                <a:cs typeface="Franklin Gothic Medium"/>
              </a:rPr>
              <a:t>d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50">
                <a:latin typeface="Franklin Gothic Medium"/>
                <a:cs typeface="Franklin Gothic Medium"/>
              </a:rPr>
              <a:t>b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55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 spc="-10">
                <a:latin typeface="Franklin Gothic Medium"/>
                <a:cs typeface="Franklin Gothic Medium"/>
              </a:rPr>
              <a:t>ach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s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tr</a:t>
            </a:r>
            <a:r>
              <a:rPr dirty="0" sz="1800" spc="-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eb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osób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epe</a:t>
            </a:r>
            <a:r>
              <a:rPr dirty="0" sz="1800" spc="-25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nosp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w</a:t>
            </a:r>
            <a:r>
              <a:rPr dirty="0" sz="1800" spc="-65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ch.</a:t>
            </a:r>
            <a:endParaRPr sz="1800">
              <a:latin typeface="Franklin Gothic Medium"/>
              <a:cs typeface="Franklin Gothic Medium"/>
            </a:endParaRPr>
          </a:p>
          <a:p>
            <a:pPr marL="2579370">
              <a:lnSpc>
                <a:spcPct val="100000"/>
              </a:lnSpc>
              <a:spcBef>
                <a:spcPts val="1025"/>
              </a:spcBef>
            </a:pPr>
            <a:r>
              <a:rPr dirty="0" sz="2200" spc="125" b="1">
                <a:latin typeface="Calibri"/>
                <a:cs typeface="Calibri"/>
              </a:rPr>
              <a:t>K</a:t>
            </a:r>
            <a:r>
              <a:rPr dirty="0" sz="2200" spc="-40" b="1">
                <a:latin typeface="Calibri"/>
                <a:cs typeface="Calibri"/>
              </a:rPr>
              <a:t>o</a:t>
            </a:r>
            <a:r>
              <a:rPr dirty="0" sz="2200" spc="5" b="1">
                <a:latin typeface="Calibri"/>
                <a:cs typeface="Calibri"/>
              </a:rPr>
              <a:t>m</a:t>
            </a:r>
            <a:r>
              <a:rPr dirty="0" sz="2200" spc="-30" b="1">
                <a:latin typeface="Calibri"/>
                <a:cs typeface="Calibri"/>
              </a:rPr>
              <a:t>i</a:t>
            </a:r>
            <a:r>
              <a:rPr dirty="0" sz="2200" spc="145" b="1">
                <a:latin typeface="Calibri"/>
                <a:cs typeface="Calibri"/>
              </a:rPr>
              <a:t>s</a:t>
            </a:r>
            <a:r>
              <a:rPr dirty="0" sz="2200" spc="-10" b="1">
                <a:latin typeface="Calibri"/>
                <a:cs typeface="Calibri"/>
              </a:rPr>
              <a:t>je</a:t>
            </a:r>
            <a:r>
              <a:rPr dirty="0" sz="2200" spc="15" b="1">
                <a:latin typeface="Calibri"/>
                <a:cs typeface="Calibri"/>
              </a:rPr>
              <a:t> </a:t>
            </a:r>
            <a:r>
              <a:rPr dirty="0" sz="2200" spc="15" b="1">
                <a:latin typeface="Calibri"/>
                <a:cs typeface="Calibri"/>
              </a:rPr>
              <a:t>u</a:t>
            </a:r>
            <a:r>
              <a:rPr dirty="0" sz="2200" spc="145" b="1">
                <a:latin typeface="Calibri"/>
                <a:cs typeface="Calibri"/>
              </a:rPr>
              <a:t>s</a:t>
            </a:r>
            <a:r>
              <a:rPr dirty="0" sz="2200" spc="-90" b="1">
                <a:latin typeface="Calibri"/>
                <a:cs typeface="Calibri"/>
              </a:rPr>
              <a:t>t</a:t>
            </a:r>
            <a:r>
              <a:rPr dirty="0" sz="2200" spc="85" b="1">
                <a:latin typeface="Calibri"/>
                <a:cs typeface="Calibri"/>
              </a:rPr>
              <a:t>a</a:t>
            </a:r>
            <a:r>
              <a:rPr dirty="0" sz="2200" spc="10" b="1">
                <a:latin typeface="Calibri"/>
                <a:cs typeface="Calibri"/>
              </a:rPr>
              <a:t>lają</a:t>
            </a:r>
            <a:r>
              <a:rPr dirty="0" sz="2200" spc="15" b="1">
                <a:latin typeface="Calibri"/>
                <a:cs typeface="Calibri"/>
              </a:rPr>
              <a:t> </a:t>
            </a:r>
            <a:r>
              <a:rPr dirty="0" sz="2200" spc="15" b="1">
                <a:latin typeface="Calibri"/>
                <a:cs typeface="Calibri"/>
              </a:rPr>
              <a:t>n</a:t>
            </a:r>
            <a:r>
              <a:rPr dirty="0" sz="2200" spc="75" b="1">
                <a:latin typeface="Calibri"/>
                <a:cs typeface="Calibri"/>
              </a:rPr>
              <a:t>a</a:t>
            </a:r>
            <a:r>
              <a:rPr dirty="0" sz="2200" spc="30" b="1">
                <a:latin typeface="Calibri"/>
                <a:cs typeface="Calibri"/>
              </a:rPr>
              <a:t> </a:t>
            </a:r>
            <a:r>
              <a:rPr dirty="0" sz="2200" spc="-5" b="1">
                <a:latin typeface="Calibri"/>
                <a:cs typeface="Calibri"/>
              </a:rPr>
              <a:t>b</a:t>
            </a:r>
            <a:r>
              <a:rPr dirty="0" sz="2200" spc="-30" b="1">
                <a:latin typeface="Calibri"/>
                <a:cs typeface="Calibri"/>
              </a:rPr>
              <a:t>i</a:t>
            </a:r>
            <a:r>
              <a:rPr dirty="0" sz="2200" spc="35" b="1">
                <a:latin typeface="Calibri"/>
                <a:cs typeface="Calibri"/>
              </a:rPr>
              <a:t>e</a:t>
            </a:r>
            <a:r>
              <a:rPr dirty="0" sz="2200" spc="55" b="1">
                <a:latin typeface="Calibri"/>
                <a:cs typeface="Calibri"/>
              </a:rPr>
              <a:t>ż</a:t>
            </a:r>
            <a:r>
              <a:rPr dirty="0" sz="2200" spc="80" b="1">
                <a:latin typeface="Calibri"/>
                <a:cs typeface="Calibri"/>
              </a:rPr>
              <a:t>ą</a:t>
            </a:r>
            <a:r>
              <a:rPr dirty="0" sz="2200" spc="100" b="1">
                <a:latin typeface="Calibri"/>
                <a:cs typeface="Calibri"/>
              </a:rPr>
              <a:t>c</a:t>
            </a:r>
            <a:r>
              <a:rPr dirty="0" sz="2200" spc="-40" b="1">
                <a:latin typeface="Calibri"/>
                <a:cs typeface="Calibri"/>
              </a:rPr>
              <a:t>o</a:t>
            </a:r>
            <a:r>
              <a:rPr dirty="0" sz="2200" spc="-60" b="1">
                <a:latin typeface="Calibri"/>
                <a:cs typeface="Calibri"/>
              </a:rPr>
              <a:t>:</a:t>
            </a:r>
            <a:endParaRPr sz="2200">
              <a:latin typeface="Calibri"/>
              <a:cs typeface="Calibri"/>
            </a:endParaRPr>
          </a:p>
          <a:p>
            <a:pPr marL="313690" indent="-300990">
              <a:lnSpc>
                <a:spcPct val="100000"/>
              </a:lnSpc>
              <a:spcBef>
                <a:spcPts val="605"/>
              </a:spcBef>
              <a:buAutoNum type="arabicParenR"/>
              <a:tabLst>
                <a:tab pos="314325" algn="l"/>
              </a:tabLst>
            </a:pPr>
            <a:r>
              <a:rPr dirty="0" sz="2100" spc="-25">
                <a:latin typeface="Franklin Gothic Medium"/>
                <a:cs typeface="Franklin Gothic Medium"/>
              </a:rPr>
              <a:t>lic</a:t>
            </a:r>
            <a:r>
              <a:rPr dirty="0" sz="2100" spc="-25">
                <a:latin typeface="Franklin Gothic Medium"/>
                <a:cs typeface="Franklin Gothic Medium"/>
              </a:rPr>
              <a:t>zbę</a:t>
            </a:r>
            <a:r>
              <a:rPr dirty="0" sz="2100" spc="-15">
                <a:latin typeface="Franklin Gothic Medium"/>
                <a:cs typeface="Franklin Gothic Medium"/>
              </a:rPr>
              <a:t> </a:t>
            </a:r>
            <a:r>
              <a:rPr dirty="0" sz="2100" spc="-35">
                <a:latin typeface="Franklin Gothic Medium"/>
                <a:cs typeface="Franklin Gothic Medium"/>
              </a:rPr>
              <a:t>o</a:t>
            </a:r>
            <a:r>
              <a:rPr dirty="0" sz="2100" spc="-20">
                <a:latin typeface="Franklin Gothic Medium"/>
                <a:cs typeface="Franklin Gothic Medium"/>
              </a:rPr>
              <a:t>t</a:t>
            </a:r>
            <a:r>
              <a:rPr dirty="0" sz="2100" spc="-10">
                <a:latin typeface="Franklin Gothic Medium"/>
                <a:cs typeface="Franklin Gothic Medium"/>
              </a:rPr>
              <a:t>r</a:t>
            </a:r>
            <a:r>
              <a:rPr dirty="0" sz="2100" spc="-40">
                <a:latin typeface="Franklin Gothic Medium"/>
                <a:cs typeface="Franklin Gothic Medium"/>
              </a:rPr>
              <a:t>zyma</a:t>
            </a:r>
            <a:r>
              <a:rPr dirty="0" sz="2100" spc="-70">
                <a:latin typeface="Franklin Gothic Medium"/>
                <a:cs typeface="Franklin Gothic Medium"/>
              </a:rPr>
              <a:t>n</a:t>
            </a:r>
            <a:r>
              <a:rPr dirty="0" sz="2100" spc="-80">
                <a:latin typeface="Franklin Gothic Medium"/>
                <a:cs typeface="Franklin Gothic Medium"/>
              </a:rPr>
              <a:t>y</a:t>
            </a:r>
            <a:r>
              <a:rPr dirty="0" sz="2100" spc="-5">
                <a:latin typeface="Franklin Gothic Medium"/>
                <a:cs typeface="Franklin Gothic Medium"/>
              </a:rPr>
              <a:t>ch</a:t>
            </a:r>
            <a:r>
              <a:rPr dirty="0" sz="2100" spc="-15">
                <a:latin typeface="Franklin Gothic Medium"/>
                <a:cs typeface="Franklin Gothic Medium"/>
              </a:rPr>
              <a:t> </a:t>
            </a:r>
            <a:r>
              <a:rPr dirty="0" sz="2100" spc="-114">
                <a:latin typeface="Franklin Gothic Medium"/>
                <a:cs typeface="Franklin Gothic Medium"/>
              </a:rPr>
              <a:t>k</a:t>
            </a:r>
            <a:r>
              <a:rPr dirty="0" sz="2100" spc="-15">
                <a:latin typeface="Franklin Gothic Medium"/>
                <a:cs typeface="Franklin Gothic Medium"/>
              </a:rPr>
              <a:t>op</a:t>
            </a:r>
            <a:r>
              <a:rPr dirty="0" sz="2100" spc="-25">
                <a:latin typeface="Franklin Gothic Medium"/>
                <a:cs typeface="Franklin Gothic Medium"/>
              </a:rPr>
              <a:t>e</a:t>
            </a:r>
            <a:r>
              <a:rPr dirty="0" sz="2100" spc="60">
                <a:latin typeface="Franklin Gothic Medium"/>
                <a:cs typeface="Franklin Gothic Medium"/>
              </a:rPr>
              <a:t>r</a:t>
            </a:r>
            <a:r>
              <a:rPr dirty="0" sz="2100" spc="-30">
                <a:latin typeface="Franklin Gothic Medium"/>
                <a:cs typeface="Franklin Gothic Medium"/>
              </a:rPr>
              <a:t>t</a:t>
            </a:r>
            <a:r>
              <a:rPr dirty="0" sz="2100" spc="-20">
                <a:latin typeface="Franklin Gothic Medium"/>
                <a:cs typeface="Franklin Gothic Medium"/>
              </a:rPr>
              <a:t> </a:t>
            </a:r>
            <a:r>
              <a:rPr dirty="0" sz="2100" spc="-25">
                <a:latin typeface="Franklin Gothic Medium"/>
                <a:cs typeface="Franklin Gothic Medium"/>
              </a:rPr>
              <a:t>zw</a:t>
            </a:r>
            <a:r>
              <a:rPr dirty="0" sz="2100" spc="-55">
                <a:latin typeface="Franklin Gothic Medium"/>
                <a:cs typeface="Franklin Gothic Medium"/>
              </a:rPr>
              <a:t>r</a:t>
            </a:r>
            <a:r>
              <a:rPr dirty="0" sz="2100" spc="-35">
                <a:latin typeface="Franklin Gothic Medium"/>
                <a:cs typeface="Franklin Gothic Medium"/>
              </a:rPr>
              <a:t>o</a:t>
            </a:r>
            <a:r>
              <a:rPr dirty="0" sz="2100" spc="-15">
                <a:latin typeface="Franklin Gothic Medium"/>
                <a:cs typeface="Franklin Gothic Medium"/>
              </a:rPr>
              <a:t>t</a:t>
            </a:r>
            <a:r>
              <a:rPr dirty="0" sz="2100" spc="-55">
                <a:latin typeface="Franklin Gothic Medium"/>
                <a:cs typeface="Franklin Gothic Medium"/>
              </a:rPr>
              <a:t>n</a:t>
            </a:r>
            <a:r>
              <a:rPr dirty="0" sz="2100" spc="-80">
                <a:latin typeface="Franklin Gothic Medium"/>
                <a:cs typeface="Franklin Gothic Medium"/>
              </a:rPr>
              <a:t>y</a:t>
            </a:r>
            <a:r>
              <a:rPr dirty="0" sz="2100" spc="-5">
                <a:latin typeface="Franklin Gothic Medium"/>
                <a:cs typeface="Franklin Gothic Medium"/>
              </a:rPr>
              <a:t>c</a:t>
            </a:r>
            <a:r>
              <a:rPr dirty="0" sz="2100">
                <a:latin typeface="Franklin Gothic Medium"/>
                <a:cs typeface="Franklin Gothic Medium"/>
              </a:rPr>
              <a:t>h</a:t>
            </a:r>
            <a:r>
              <a:rPr dirty="0" sz="2100" spc="15">
                <a:latin typeface="Franklin Gothic Medium"/>
                <a:cs typeface="Franklin Gothic Medium"/>
              </a:rPr>
              <a:t>;</a:t>
            </a:r>
            <a:endParaRPr sz="2100">
              <a:latin typeface="Franklin Gothic Medium"/>
              <a:cs typeface="Franklin Gothic Medium"/>
            </a:endParaRPr>
          </a:p>
          <a:p>
            <a:pPr marL="313690" indent="-300990">
              <a:lnSpc>
                <a:spcPct val="100000"/>
              </a:lnSpc>
              <a:buAutoNum type="arabicParenR"/>
              <a:tabLst>
                <a:tab pos="314325" algn="l"/>
              </a:tabLst>
            </a:pPr>
            <a:r>
              <a:rPr dirty="0" sz="2100" spc="-25">
                <a:latin typeface="Franklin Gothic Medium"/>
                <a:cs typeface="Franklin Gothic Medium"/>
              </a:rPr>
              <a:t>lic</a:t>
            </a:r>
            <a:r>
              <a:rPr dirty="0" sz="2100" spc="-25">
                <a:latin typeface="Franklin Gothic Medium"/>
                <a:cs typeface="Franklin Gothic Medium"/>
              </a:rPr>
              <a:t>zbę</a:t>
            </a:r>
            <a:r>
              <a:rPr dirty="0" sz="2100" spc="-15">
                <a:latin typeface="Franklin Gothic Medium"/>
                <a:cs typeface="Franklin Gothic Medium"/>
              </a:rPr>
              <a:t> </a:t>
            </a:r>
            <a:r>
              <a:rPr dirty="0" sz="2100" spc="-114">
                <a:latin typeface="Franklin Gothic Medium"/>
                <a:cs typeface="Franklin Gothic Medium"/>
              </a:rPr>
              <a:t>k</a:t>
            </a:r>
            <a:r>
              <a:rPr dirty="0" sz="2100" spc="-15">
                <a:latin typeface="Franklin Gothic Medium"/>
                <a:cs typeface="Franklin Gothic Medium"/>
              </a:rPr>
              <a:t>op</a:t>
            </a:r>
            <a:r>
              <a:rPr dirty="0" sz="2100" spc="-25">
                <a:latin typeface="Franklin Gothic Medium"/>
                <a:cs typeface="Franklin Gothic Medium"/>
              </a:rPr>
              <a:t>e</a:t>
            </a:r>
            <a:r>
              <a:rPr dirty="0" sz="2100" spc="60">
                <a:latin typeface="Franklin Gothic Medium"/>
                <a:cs typeface="Franklin Gothic Medium"/>
              </a:rPr>
              <a:t>r</a:t>
            </a:r>
            <a:r>
              <a:rPr dirty="0" sz="2100" spc="-30">
                <a:latin typeface="Franklin Gothic Medium"/>
                <a:cs typeface="Franklin Gothic Medium"/>
              </a:rPr>
              <a:t>t</a:t>
            </a:r>
            <a:r>
              <a:rPr dirty="0" sz="2100" spc="-10">
                <a:latin typeface="Franklin Gothic Medium"/>
                <a:cs typeface="Franklin Gothic Medium"/>
              </a:rPr>
              <a:t> </a:t>
            </a:r>
            <a:r>
              <a:rPr dirty="0" sz="2100" spc="-25">
                <a:latin typeface="Franklin Gothic Medium"/>
                <a:cs typeface="Franklin Gothic Medium"/>
              </a:rPr>
              <a:t>zw</a:t>
            </a:r>
            <a:r>
              <a:rPr dirty="0" sz="2100" spc="-55">
                <a:latin typeface="Franklin Gothic Medium"/>
                <a:cs typeface="Franklin Gothic Medium"/>
              </a:rPr>
              <a:t>r</a:t>
            </a:r>
            <a:r>
              <a:rPr dirty="0" sz="2100" spc="-35">
                <a:latin typeface="Franklin Gothic Medium"/>
                <a:cs typeface="Franklin Gothic Medium"/>
              </a:rPr>
              <a:t>o</a:t>
            </a:r>
            <a:r>
              <a:rPr dirty="0" sz="2100" spc="-15">
                <a:latin typeface="Franklin Gothic Medium"/>
                <a:cs typeface="Franklin Gothic Medium"/>
              </a:rPr>
              <a:t>t</a:t>
            </a:r>
            <a:r>
              <a:rPr dirty="0" sz="2100" spc="-55">
                <a:latin typeface="Franklin Gothic Medium"/>
                <a:cs typeface="Franklin Gothic Medium"/>
              </a:rPr>
              <a:t>n</a:t>
            </a:r>
            <a:r>
              <a:rPr dirty="0" sz="2100" spc="-80">
                <a:latin typeface="Franklin Gothic Medium"/>
                <a:cs typeface="Franklin Gothic Medium"/>
              </a:rPr>
              <a:t>y</a:t>
            </a:r>
            <a:r>
              <a:rPr dirty="0" sz="2100" spc="-5">
                <a:latin typeface="Franklin Gothic Medium"/>
                <a:cs typeface="Franklin Gothic Medium"/>
              </a:rPr>
              <a:t>ch</a:t>
            </a:r>
            <a:r>
              <a:rPr dirty="0" sz="2100" spc="-30">
                <a:latin typeface="Franklin Gothic Medium"/>
                <a:cs typeface="Franklin Gothic Medium"/>
              </a:rPr>
              <a:t> </a:t>
            </a:r>
            <a:r>
              <a:rPr dirty="0" sz="2100">
                <a:latin typeface="Franklin Gothic Medium"/>
                <a:cs typeface="Franklin Gothic Medium"/>
              </a:rPr>
              <a:t>bez</a:t>
            </a:r>
            <a:r>
              <a:rPr dirty="0" sz="2100" spc="-15">
                <a:latin typeface="Franklin Gothic Medium"/>
                <a:cs typeface="Franklin Gothic Medium"/>
              </a:rPr>
              <a:t> </a:t>
            </a:r>
            <a:r>
              <a:rPr dirty="0" sz="2100" spc="-15">
                <a:latin typeface="Franklin Gothic Medium"/>
                <a:cs typeface="Franklin Gothic Medium"/>
              </a:rPr>
              <a:t>oświadczenia;</a:t>
            </a:r>
            <a:endParaRPr sz="2100">
              <a:latin typeface="Franklin Gothic Medium"/>
              <a:cs typeface="Franklin Gothic Medium"/>
            </a:endParaRPr>
          </a:p>
          <a:p>
            <a:pPr marL="313690" indent="-300990">
              <a:lnSpc>
                <a:spcPct val="100000"/>
              </a:lnSpc>
              <a:buAutoNum type="arabicParenR"/>
              <a:tabLst>
                <a:tab pos="314325" algn="l"/>
              </a:tabLst>
            </a:pPr>
            <a:r>
              <a:rPr dirty="0" sz="2100" spc="-25">
                <a:latin typeface="Franklin Gothic Medium"/>
                <a:cs typeface="Franklin Gothic Medium"/>
              </a:rPr>
              <a:t>lic</a:t>
            </a:r>
            <a:r>
              <a:rPr dirty="0" sz="2100" spc="-25">
                <a:latin typeface="Franklin Gothic Medium"/>
                <a:cs typeface="Franklin Gothic Medium"/>
              </a:rPr>
              <a:t>zbę</a:t>
            </a:r>
            <a:r>
              <a:rPr dirty="0" sz="2100" spc="-15">
                <a:latin typeface="Franklin Gothic Medium"/>
                <a:cs typeface="Franklin Gothic Medium"/>
              </a:rPr>
              <a:t> </a:t>
            </a:r>
            <a:r>
              <a:rPr dirty="0" sz="2100" spc="-114">
                <a:latin typeface="Franklin Gothic Medium"/>
                <a:cs typeface="Franklin Gothic Medium"/>
              </a:rPr>
              <a:t>k</a:t>
            </a:r>
            <a:r>
              <a:rPr dirty="0" sz="2100" spc="-15">
                <a:latin typeface="Franklin Gothic Medium"/>
                <a:cs typeface="Franklin Gothic Medium"/>
              </a:rPr>
              <a:t>op</a:t>
            </a:r>
            <a:r>
              <a:rPr dirty="0" sz="2100" spc="-25">
                <a:latin typeface="Franklin Gothic Medium"/>
                <a:cs typeface="Franklin Gothic Medium"/>
              </a:rPr>
              <a:t>e</a:t>
            </a:r>
            <a:r>
              <a:rPr dirty="0" sz="2100" spc="60">
                <a:latin typeface="Franklin Gothic Medium"/>
                <a:cs typeface="Franklin Gothic Medium"/>
              </a:rPr>
              <a:t>r</a:t>
            </a:r>
            <a:r>
              <a:rPr dirty="0" sz="2100" spc="-30">
                <a:latin typeface="Franklin Gothic Medium"/>
                <a:cs typeface="Franklin Gothic Medium"/>
              </a:rPr>
              <a:t>t</a:t>
            </a:r>
            <a:r>
              <a:rPr dirty="0" sz="2100" spc="-10">
                <a:latin typeface="Franklin Gothic Medium"/>
                <a:cs typeface="Franklin Gothic Medium"/>
              </a:rPr>
              <a:t> </a:t>
            </a:r>
            <a:r>
              <a:rPr dirty="0" sz="2100" spc="-25">
                <a:latin typeface="Franklin Gothic Medium"/>
                <a:cs typeface="Franklin Gothic Medium"/>
              </a:rPr>
              <a:t>zw</a:t>
            </a:r>
            <a:r>
              <a:rPr dirty="0" sz="2100" spc="-55">
                <a:latin typeface="Franklin Gothic Medium"/>
                <a:cs typeface="Franklin Gothic Medium"/>
              </a:rPr>
              <a:t>r</a:t>
            </a:r>
            <a:r>
              <a:rPr dirty="0" sz="2100" spc="-35">
                <a:latin typeface="Franklin Gothic Medium"/>
                <a:cs typeface="Franklin Gothic Medium"/>
              </a:rPr>
              <a:t>o</a:t>
            </a:r>
            <a:r>
              <a:rPr dirty="0" sz="2100" spc="-15">
                <a:latin typeface="Franklin Gothic Medium"/>
                <a:cs typeface="Franklin Gothic Medium"/>
              </a:rPr>
              <a:t>t</a:t>
            </a:r>
            <a:r>
              <a:rPr dirty="0" sz="2100" spc="-55">
                <a:latin typeface="Franklin Gothic Medium"/>
                <a:cs typeface="Franklin Gothic Medium"/>
              </a:rPr>
              <a:t>n</a:t>
            </a:r>
            <a:r>
              <a:rPr dirty="0" sz="2100" spc="-80">
                <a:latin typeface="Franklin Gothic Medium"/>
                <a:cs typeface="Franklin Gothic Medium"/>
              </a:rPr>
              <a:t>y</a:t>
            </a:r>
            <a:r>
              <a:rPr dirty="0" sz="2100" spc="-5">
                <a:latin typeface="Franklin Gothic Medium"/>
                <a:cs typeface="Franklin Gothic Medium"/>
              </a:rPr>
              <a:t>ch</a:t>
            </a:r>
            <a:r>
              <a:rPr dirty="0" sz="2100" spc="-30">
                <a:latin typeface="Franklin Gothic Medium"/>
                <a:cs typeface="Franklin Gothic Medium"/>
              </a:rPr>
              <a:t> </a:t>
            </a:r>
            <a:r>
              <a:rPr dirty="0" sz="2100" spc="10">
                <a:latin typeface="Franklin Gothic Medium"/>
                <a:cs typeface="Franklin Gothic Medium"/>
              </a:rPr>
              <a:t>z</a:t>
            </a:r>
            <a:r>
              <a:rPr dirty="0" sz="2100">
                <a:latin typeface="Franklin Gothic Medium"/>
                <a:cs typeface="Franklin Gothic Medium"/>
              </a:rPr>
              <a:t> </a:t>
            </a:r>
            <a:r>
              <a:rPr dirty="0" sz="2100" spc="-15">
                <a:latin typeface="Franklin Gothic Medium"/>
                <a:cs typeface="Franklin Gothic Medium"/>
              </a:rPr>
              <a:t>niepo</a:t>
            </a:r>
            <a:r>
              <a:rPr dirty="0" sz="2100" spc="-25">
                <a:latin typeface="Franklin Gothic Medium"/>
                <a:cs typeface="Franklin Gothic Medium"/>
              </a:rPr>
              <a:t>d</a:t>
            </a:r>
            <a:r>
              <a:rPr dirty="0" sz="2100" spc="-35">
                <a:latin typeface="Franklin Gothic Medium"/>
                <a:cs typeface="Franklin Gothic Medium"/>
              </a:rPr>
              <a:t>p</a:t>
            </a:r>
            <a:r>
              <a:rPr dirty="0" sz="2100" spc="-25">
                <a:latin typeface="Franklin Gothic Medium"/>
                <a:cs typeface="Franklin Gothic Medium"/>
              </a:rPr>
              <a:t>i</a:t>
            </a:r>
            <a:r>
              <a:rPr dirty="0" sz="2100" spc="-5">
                <a:latin typeface="Franklin Gothic Medium"/>
                <a:cs typeface="Franklin Gothic Medium"/>
              </a:rPr>
              <a:t>sa</a:t>
            </a:r>
            <a:r>
              <a:rPr dirty="0" sz="2100" spc="-40">
                <a:latin typeface="Franklin Gothic Medium"/>
                <a:cs typeface="Franklin Gothic Medium"/>
              </a:rPr>
              <a:t>n</a:t>
            </a:r>
            <a:r>
              <a:rPr dirty="0" sz="2100" spc="-90">
                <a:latin typeface="Franklin Gothic Medium"/>
                <a:cs typeface="Franklin Gothic Medium"/>
              </a:rPr>
              <a:t>ym</a:t>
            </a:r>
            <a:r>
              <a:rPr dirty="0" sz="2100" spc="10">
                <a:latin typeface="Franklin Gothic Medium"/>
                <a:cs typeface="Franklin Gothic Medium"/>
              </a:rPr>
              <a:t> </a:t>
            </a:r>
            <a:r>
              <a:rPr dirty="0" sz="2100" spc="-25">
                <a:latin typeface="Franklin Gothic Medium"/>
                <a:cs typeface="Franklin Gothic Medium"/>
              </a:rPr>
              <a:t>oświadczenie</a:t>
            </a:r>
            <a:r>
              <a:rPr dirty="0" sz="2100" spc="-50">
                <a:latin typeface="Franklin Gothic Medium"/>
                <a:cs typeface="Franklin Gothic Medium"/>
              </a:rPr>
              <a:t>m</a:t>
            </a:r>
            <a:r>
              <a:rPr dirty="0" sz="2100" spc="15">
                <a:latin typeface="Franklin Gothic Medium"/>
                <a:cs typeface="Franklin Gothic Medium"/>
              </a:rPr>
              <a:t>;</a:t>
            </a:r>
            <a:endParaRPr sz="2100">
              <a:latin typeface="Franklin Gothic Medium"/>
              <a:cs typeface="Franklin Gothic Medium"/>
            </a:endParaRPr>
          </a:p>
          <a:p>
            <a:pPr marL="313690" indent="-300990">
              <a:lnSpc>
                <a:spcPct val="100000"/>
              </a:lnSpc>
              <a:buAutoNum type="arabicParenR"/>
              <a:tabLst>
                <a:tab pos="314325" algn="l"/>
              </a:tabLst>
            </a:pPr>
            <a:r>
              <a:rPr dirty="0" sz="2100" spc="-10">
                <a:latin typeface="Franklin Gothic Medium"/>
                <a:cs typeface="Franklin Gothic Medium"/>
              </a:rPr>
              <a:t>liczbę</a:t>
            </a:r>
            <a:r>
              <a:rPr dirty="0" sz="2100" spc="-15">
                <a:latin typeface="Franklin Gothic Medium"/>
                <a:cs typeface="Franklin Gothic Medium"/>
              </a:rPr>
              <a:t> </a:t>
            </a:r>
            <a:r>
              <a:rPr dirty="0" sz="2100" spc="-114">
                <a:latin typeface="Franklin Gothic Medium"/>
                <a:cs typeface="Franklin Gothic Medium"/>
              </a:rPr>
              <a:t>k</a:t>
            </a:r>
            <a:r>
              <a:rPr dirty="0" sz="2100" spc="-15">
                <a:latin typeface="Franklin Gothic Medium"/>
                <a:cs typeface="Franklin Gothic Medium"/>
              </a:rPr>
              <a:t>o</a:t>
            </a:r>
            <a:r>
              <a:rPr dirty="0" sz="2100" spc="-25">
                <a:latin typeface="Franklin Gothic Medium"/>
                <a:cs typeface="Franklin Gothic Medium"/>
              </a:rPr>
              <a:t>p</a:t>
            </a:r>
            <a:r>
              <a:rPr dirty="0" sz="2100" spc="-10">
                <a:latin typeface="Franklin Gothic Medium"/>
                <a:cs typeface="Franklin Gothic Medium"/>
              </a:rPr>
              <a:t>e</a:t>
            </a:r>
            <a:r>
              <a:rPr dirty="0" sz="2100" spc="55">
                <a:latin typeface="Franklin Gothic Medium"/>
                <a:cs typeface="Franklin Gothic Medium"/>
              </a:rPr>
              <a:t>r</a:t>
            </a:r>
            <a:r>
              <a:rPr dirty="0" sz="2100" spc="-30">
                <a:latin typeface="Franklin Gothic Medium"/>
                <a:cs typeface="Franklin Gothic Medium"/>
              </a:rPr>
              <a:t>t</a:t>
            </a:r>
            <a:r>
              <a:rPr dirty="0" sz="2100" spc="-10">
                <a:latin typeface="Franklin Gothic Medium"/>
                <a:cs typeface="Franklin Gothic Medium"/>
              </a:rPr>
              <a:t> </a:t>
            </a:r>
            <a:r>
              <a:rPr dirty="0" sz="2100" spc="-25">
                <a:latin typeface="Franklin Gothic Medium"/>
                <a:cs typeface="Franklin Gothic Medium"/>
              </a:rPr>
              <a:t>zw</a:t>
            </a:r>
            <a:r>
              <a:rPr dirty="0" sz="2100" spc="-55">
                <a:latin typeface="Franklin Gothic Medium"/>
                <a:cs typeface="Franklin Gothic Medium"/>
              </a:rPr>
              <a:t>r</a:t>
            </a:r>
            <a:r>
              <a:rPr dirty="0" sz="2100" spc="-35">
                <a:latin typeface="Franklin Gothic Medium"/>
                <a:cs typeface="Franklin Gothic Medium"/>
              </a:rPr>
              <a:t>o</a:t>
            </a:r>
            <a:r>
              <a:rPr dirty="0" sz="2100" spc="-15">
                <a:latin typeface="Franklin Gothic Medium"/>
                <a:cs typeface="Franklin Gothic Medium"/>
              </a:rPr>
              <a:t>t</a:t>
            </a:r>
            <a:r>
              <a:rPr dirty="0" sz="2100" spc="-60">
                <a:latin typeface="Franklin Gothic Medium"/>
                <a:cs typeface="Franklin Gothic Medium"/>
              </a:rPr>
              <a:t>n</a:t>
            </a:r>
            <a:r>
              <a:rPr dirty="0" sz="2100" spc="-85">
                <a:latin typeface="Franklin Gothic Medium"/>
                <a:cs typeface="Franklin Gothic Medium"/>
              </a:rPr>
              <a:t>y</a:t>
            </a:r>
            <a:r>
              <a:rPr dirty="0" sz="2100" spc="-5">
                <a:latin typeface="Franklin Gothic Medium"/>
                <a:cs typeface="Franklin Gothic Medium"/>
              </a:rPr>
              <a:t>ch</a:t>
            </a:r>
            <a:r>
              <a:rPr dirty="0" sz="2100" spc="-30">
                <a:latin typeface="Franklin Gothic Medium"/>
                <a:cs typeface="Franklin Gothic Medium"/>
              </a:rPr>
              <a:t> </a:t>
            </a:r>
            <a:r>
              <a:rPr dirty="0" sz="2100">
                <a:latin typeface="Franklin Gothic Medium"/>
                <a:cs typeface="Franklin Gothic Medium"/>
              </a:rPr>
              <a:t>bez</a:t>
            </a:r>
            <a:r>
              <a:rPr dirty="0" sz="2100" spc="-15">
                <a:latin typeface="Franklin Gothic Medium"/>
                <a:cs typeface="Franklin Gothic Medium"/>
              </a:rPr>
              <a:t> </a:t>
            </a:r>
            <a:r>
              <a:rPr dirty="0" sz="2100" spc="-114">
                <a:latin typeface="Franklin Gothic Medium"/>
                <a:cs typeface="Franklin Gothic Medium"/>
              </a:rPr>
              <a:t>k</a:t>
            </a:r>
            <a:r>
              <a:rPr dirty="0" sz="2100" spc="-15">
                <a:latin typeface="Franklin Gothic Medium"/>
                <a:cs typeface="Franklin Gothic Medium"/>
              </a:rPr>
              <a:t>o</a:t>
            </a:r>
            <a:r>
              <a:rPr dirty="0" sz="2100" spc="-25">
                <a:latin typeface="Franklin Gothic Medium"/>
                <a:cs typeface="Franklin Gothic Medium"/>
              </a:rPr>
              <a:t>p</a:t>
            </a:r>
            <a:r>
              <a:rPr dirty="0" sz="2100" spc="-10">
                <a:latin typeface="Franklin Gothic Medium"/>
                <a:cs typeface="Franklin Gothic Medium"/>
              </a:rPr>
              <a:t>e</a:t>
            </a:r>
            <a:r>
              <a:rPr dirty="0" sz="2100" spc="55">
                <a:latin typeface="Franklin Gothic Medium"/>
                <a:cs typeface="Franklin Gothic Medium"/>
              </a:rPr>
              <a:t>r</a:t>
            </a:r>
            <a:r>
              <a:rPr dirty="0" sz="2100" spc="-45">
                <a:latin typeface="Franklin Gothic Medium"/>
                <a:cs typeface="Franklin Gothic Medium"/>
              </a:rPr>
              <a:t>ty</a:t>
            </a:r>
            <a:r>
              <a:rPr dirty="0" sz="2100">
                <a:latin typeface="Franklin Gothic Medium"/>
                <a:cs typeface="Franklin Gothic Medium"/>
              </a:rPr>
              <a:t> </a:t>
            </a:r>
            <a:r>
              <a:rPr dirty="0" sz="2100" spc="-15">
                <a:latin typeface="Franklin Gothic Medium"/>
                <a:cs typeface="Franklin Gothic Medium"/>
              </a:rPr>
              <a:t>na</a:t>
            </a:r>
            <a:r>
              <a:rPr dirty="0" sz="2100" spc="-10">
                <a:latin typeface="Franklin Gothic Medium"/>
                <a:cs typeface="Franklin Gothic Medium"/>
              </a:rPr>
              <a:t> </a:t>
            </a:r>
            <a:r>
              <a:rPr dirty="0" sz="2100" spc="-75">
                <a:latin typeface="Franklin Gothic Medium"/>
                <a:cs typeface="Franklin Gothic Medium"/>
              </a:rPr>
              <a:t>k</a:t>
            </a:r>
            <a:r>
              <a:rPr dirty="0" sz="2100" spc="-20">
                <a:latin typeface="Franklin Gothic Medium"/>
                <a:cs typeface="Franklin Gothic Medium"/>
              </a:rPr>
              <a:t>a</a:t>
            </a:r>
            <a:r>
              <a:rPr dirty="0" sz="2100" spc="60">
                <a:latin typeface="Franklin Gothic Medium"/>
                <a:cs typeface="Franklin Gothic Medium"/>
              </a:rPr>
              <a:t>r</a:t>
            </a:r>
            <a:r>
              <a:rPr dirty="0" sz="2100" spc="-20">
                <a:latin typeface="Franklin Gothic Medium"/>
                <a:cs typeface="Franklin Gothic Medium"/>
              </a:rPr>
              <a:t>tę</a:t>
            </a:r>
            <a:r>
              <a:rPr dirty="0" sz="2100" spc="-25">
                <a:latin typeface="Franklin Gothic Medium"/>
                <a:cs typeface="Franklin Gothic Medium"/>
              </a:rPr>
              <a:t> </a:t>
            </a:r>
            <a:r>
              <a:rPr dirty="0" sz="2100" spc="-10">
                <a:latin typeface="Franklin Gothic Medium"/>
                <a:cs typeface="Franklin Gothic Medium"/>
              </a:rPr>
              <a:t>do</a:t>
            </a:r>
            <a:r>
              <a:rPr dirty="0" sz="2100" spc="-20">
                <a:latin typeface="Franklin Gothic Medium"/>
                <a:cs typeface="Franklin Gothic Medium"/>
              </a:rPr>
              <a:t> </a:t>
            </a:r>
            <a:r>
              <a:rPr dirty="0" sz="2100" spc="-25">
                <a:latin typeface="Franklin Gothic Medium"/>
                <a:cs typeface="Franklin Gothic Medium"/>
              </a:rPr>
              <a:t>gło</a:t>
            </a:r>
            <a:r>
              <a:rPr dirty="0" sz="2100" spc="-35">
                <a:latin typeface="Franklin Gothic Medium"/>
                <a:cs typeface="Franklin Gothic Medium"/>
              </a:rPr>
              <a:t>s</a:t>
            </a:r>
            <a:r>
              <a:rPr dirty="0" sz="2100" spc="-50">
                <a:latin typeface="Franklin Gothic Medium"/>
                <a:cs typeface="Franklin Gothic Medium"/>
              </a:rPr>
              <a:t>o</a:t>
            </a:r>
            <a:r>
              <a:rPr dirty="0" sz="2100" spc="-100">
                <a:latin typeface="Franklin Gothic Medium"/>
                <a:cs typeface="Franklin Gothic Medium"/>
              </a:rPr>
              <a:t>w</a:t>
            </a:r>
            <a:r>
              <a:rPr dirty="0" sz="2100" spc="-20">
                <a:latin typeface="Franklin Gothic Medium"/>
                <a:cs typeface="Franklin Gothic Medium"/>
              </a:rPr>
              <a:t>ania</a:t>
            </a:r>
            <a:r>
              <a:rPr dirty="0" sz="2100" spc="15">
                <a:latin typeface="Franklin Gothic Medium"/>
                <a:cs typeface="Franklin Gothic Medium"/>
              </a:rPr>
              <a:t>;</a:t>
            </a:r>
            <a:endParaRPr sz="21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87165" y="4008602"/>
            <a:ext cx="1136650" cy="462280"/>
          </a:xfrm>
          <a:custGeom>
            <a:avLst/>
            <a:gdLst/>
            <a:ahLst/>
            <a:cxnLst/>
            <a:rect l="l" t="t" r="r" b="b"/>
            <a:pathLst>
              <a:path w="1136650" h="462279">
                <a:moveTo>
                  <a:pt x="0" y="461670"/>
                </a:moveTo>
                <a:lnTo>
                  <a:pt x="1136523" y="461670"/>
                </a:lnTo>
                <a:lnTo>
                  <a:pt x="1136523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987165" y="4008602"/>
            <a:ext cx="1136650" cy="462280"/>
          </a:xfrm>
          <a:custGeom>
            <a:avLst/>
            <a:gdLst/>
            <a:ahLst/>
            <a:cxnLst/>
            <a:rect l="l" t="t" r="r" b="b"/>
            <a:pathLst>
              <a:path w="1136650" h="462279">
                <a:moveTo>
                  <a:pt x="0" y="461670"/>
                </a:moveTo>
                <a:lnTo>
                  <a:pt x="1136523" y="461670"/>
                </a:lnTo>
                <a:lnTo>
                  <a:pt x="1136523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27887" y="4469472"/>
            <a:ext cx="8018145" cy="685800"/>
          </a:xfrm>
          <a:custGeom>
            <a:avLst/>
            <a:gdLst/>
            <a:ahLst/>
            <a:cxnLst/>
            <a:rect l="l" t="t" r="r" b="b"/>
            <a:pathLst>
              <a:path w="8018145" h="685800">
                <a:moveTo>
                  <a:pt x="0" y="685584"/>
                </a:moveTo>
                <a:lnTo>
                  <a:pt x="8017763" y="685584"/>
                </a:lnTo>
                <a:lnTo>
                  <a:pt x="8017763" y="0"/>
                </a:lnTo>
                <a:lnTo>
                  <a:pt x="0" y="0"/>
                </a:lnTo>
                <a:lnTo>
                  <a:pt x="0" y="685584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7887" y="4469472"/>
            <a:ext cx="8018145" cy="685800"/>
          </a:xfrm>
          <a:custGeom>
            <a:avLst/>
            <a:gdLst/>
            <a:ahLst/>
            <a:cxnLst/>
            <a:rect l="l" t="t" r="r" b="b"/>
            <a:pathLst>
              <a:path w="8018145" h="685800">
                <a:moveTo>
                  <a:pt x="0" y="685584"/>
                </a:moveTo>
                <a:lnTo>
                  <a:pt x="8017763" y="685584"/>
                </a:lnTo>
                <a:lnTo>
                  <a:pt x="8017763" y="0"/>
                </a:lnTo>
                <a:lnTo>
                  <a:pt x="0" y="0"/>
                </a:lnTo>
                <a:lnTo>
                  <a:pt x="0" y="685584"/>
                </a:lnTo>
                <a:close/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07288" y="3290951"/>
            <a:ext cx="8268334" cy="18014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13690" indent="-300990">
              <a:lnSpc>
                <a:spcPct val="100000"/>
              </a:lnSpc>
              <a:buAutoNum type="arabicParenR"/>
              <a:tabLst>
                <a:tab pos="314325" algn="l"/>
              </a:tabLst>
            </a:pPr>
            <a:r>
              <a:rPr dirty="0" sz="2100" spc="-25">
                <a:latin typeface="Franklin Gothic Medium"/>
                <a:cs typeface="Franklin Gothic Medium"/>
              </a:rPr>
              <a:t>lic</a:t>
            </a:r>
            <a:r>
              <a:rPr dirty="0" sz="2100" spc="-25">
                <a:latin typeface="Franklin Gothic Medium"/>
                <a:cs typeface="Franklin Gothic Medium"/>
              </a:rPr>
              <a:t>zbę</a:t>
            </a:r>
            <a:r>
              <a:rPr dirty="0" sz="2100" spc="-15">
                <a:latin typeface="Franklin Gothic Medium"/>
                <a:cs typeface="Franklin Gothic Medium"/>
              </a:rPr>
              <a:t> </a:t>
            </a:r>
            <a:r>
              <a:rPr dirty="0" sz="2100" spc="-114">
                <a:latin typeface="Franklin Gothic Medium"/>
                <a:cs typeface="Franklin Gothic Medium"/>
              </a:rPr>
              <a:t>k</a:t>
            </a:r>
            <a:r>
              <a:rPr dirty="0" sz="2100" spc="-15">
                <a:latin typeface="Franklin Gothic Medium"/>
                <a:cs typeface="Franklin Gothic Medium"/>
              </a:rPr>
              <a:t>op</a:t>
            </a:r>
            <a:r>
              <a:rPr dirty="0" sz="2100" spc="-25">
                <a:latin typeface="Franklin Gothic Medium"/>
                <a:cs typeface="Franklin Gothic Medium"/>
              </a:rPr>
              <a:t>e</a:t>
            </a:r>
            <a:r>
              <a:rPr dirty="0" sz="2100" spc="60">
                <a:latin typeface="Franklin Gothic Medium"/>
                <a:cs typeface="Franklin Gothic Medium"/>
              </a:rPr>
              <a:t>r</a:t>
            </a:r>
            <a:r>
              <a:rPr dirty="0" sz="2100" spc="-30">
                <a:latin typeface="Franklin Gothic Medium"/>
                <a:cs typeface="Franklin Gothic Medium"/>
              </a:rPr>
              <a:t>t</a:t>
            </a:r>
            <a:r>
              <a:rPr dirty="0" sz="2100" spc="-10">
                <a:latin typeface="Franklin Gothic Medium"/>
                <a:cs typeface="Franklin Gothic Medium"/>
              </a:rPr>
              <a:t> </a:t>
            </a:r>
            <a:r>
              <a:rPr dirty="0" sz="2100" spc="-25">
                <a:latin typeface="Franklin Gothic Medium"/>
                <a:cs typeface="Franklin Gothic Medium"/>
              </a:rPr>
              <a:t>zw</a:t>
            </a:r>
            <a:r>
              <a:rPr dirty="0" sz="2100" spc="-55">
                <a:latin typeface="Franklin Gothic Medium"/>
                <a:cs typeface="Franklin Gothic Medium"/>
              </a:rPr>
              <a:t>r</a:t>
            </a:r>
            <a:r>
              <a:rPr dirty="0" sz="2100" spc="-35">
                <a:latin typeface="Franklin Gothic Medium"/>
                <a:cs typeface="Franklin Gothic Medium"/>
              </a:rPr>
              <a:t>o</a:t>
            </a:r>
            <a:r>
              <a:rPr dirty="0" sz="2100" spc="-15">
                <a:latin typeface="Franklin Gothic Medium"/>
                <a:cs typeface="Franklin Gothic Medium"/>
              </a:rPr>
              <a:t>t</a:t>
            </a:r>
            <a:r>
              <a:rPr dirty="0" sz="2100" spc="-55">
                <a:latin typeface="Franklin Gothic Medium"/>
                <a:cs typeface="Franklin Gothic Medium"/>
              </a:rPr>
              <a:t>n</a:t>
            </a:r>
            <a:r>
              <a:rPr dirty="0" sz="2100" spc="-80">
                <a:latin typeface="Franklin Gothic Medium"/>
                <a:cs typeface="Franklin Gothic Medium"/>
              </a:rPr>
              <a:t>y</a:t>
            </a:r>
            <a:r>
              <a:rPr dirty="0" sz="2100" spc="-5">
                <a:latin typeface="Franklin Gothic Medium"/>
                <a:cs typeface="Franklin Gothic Medium"/>
              </a:rPr>
              <a:t>ch</a:t>
            </a:r>
            <a:r>
              <a:rPr dirty="0" sz="2100" spc="-30">
                <a:latin typeface="Franklin Gothic Medium"/>
                <a:cs typeface="Franklin Gothic Medium"/>
              </a:rPr>
              <a:t> </a:t>
            </a:r>
            <a:r>
              <a:rPr dirty="0" sz="2100" spc="10">
                <a:latin typeface="Franklin Gothic Medium"/>
                <a:cs typeface="Franklin Gothic Medium"/>
              </a:rPr>
              <a:t>z</a:t>
            </a:r>
            <a:r>
              <a:rPr dirty="0" sz="2100">
                <a:latin typeface="Franklin Gothic Medium"/>
                <a:cs typeface="Franklin Gothic Medium"/>
              </a:rPr>
              <a:t> </a:t>
            </a:r>
            <a:r>
              <a:rPr dirty="0" sz="2100" spc="-20">
                <a:latin typeface="Franklin Gothic Medium"/>
                <a:cs typeface="Franklin Gothic Medium"/>
              </a:rPr>
              <a:t>nieza</a:t>
            </a:r>
            <a:r>
              <a:rPr dirty="0" sz="2100" spc="-20">
                <a:latin typeface="Franklin Gothic Medium"/>
                <a:cs typeface="Franklin Gothic Medium"/>
              </a:rPr>
              <a:t>k</a:t>
            </a:r>
            <a:r>
              <a:rPr dirty="0" sz="2100" spc="-20">
                <a:latin typeface="Franklin Gothic Medium"/>
                <a:cs typeface="Franklin Gothic Medium"/>
              </a:rPr>
              <a:t>lejoną</a:t>
            </a:r>
            <a:r>
              <a:rPr dirty="0" sz="2100" spc="-25">
                <a:latin typeface="Franklin Gothic Medium"/>
                <a:cs typeface="Franklin Gothic Medium"/>
              </a:rPr>
              <a:t> </a:t>
            </a:r>
            <a:r>
              <a:rPr dirty="0" sz="2100" spc="-114">
                <a:latin typeface="Franklin Gothic Medium"/>
                <a:cs typeface="Franklin Gothic Medium"/>
              </a:rPr>
              <a:t>k</a:t>
            </a:r>
            <a:r>
              <a:rPr dirty="0" sz="2100" spc="-15">
                <a:latin typeface="Franklin Gothic Medium"/>
                <a:cs typeface="Franklin Gothic Medium"/>
              </a:rPr>
              <a:t>op</a:t>
            </a:r>
            <a:r>
              <a:rPr dirty="0" sz="2100" spc="-25">
                <a:latin typeface="Franklin Gothic Medium"/>
                <a:cs typeface="Franklin Gothic Medium"/>
              </a:rPr>
              <a:t>e</a:t>
            </a:r>
            <a:r>
              <a:rPr dirty="0" sz="2100" spc="60">
                <a:latin typeface="Franklin Gothic Medium"/>
                <a:cs typeface="Franklin Gothic Medium"/>
              </a:rPr>
              <a:t>r</a:t>
            </a:r>
            <a:r>
              <a:rPr dirty="0" sz="2100" spc="-30">
                <a:latin typeface="Franklin Gothic Medium"/>
                <a:cs typeface="Franklin Gothic Medium"/>
              </a:rPr>
              <a:t>tą</a:t>
            </a:r>
            <a:r>
              <a:rPr dirty="0" sz="2100">
                <a:latin typeface="Franklin Gothic Medium"/>
                <a:cs typeface="Franklin Gothic Medium"/>
              </a:rPr>
              <a:t> </a:t>
            </a:r>
            <a:r>
              <a:rPr dirty="0" sz="2100" spc="-15">
                <a:latin typeface="Franklin Gothic Medium"/>
                <a:cs typeface="Franklin Gothic Medium"/>
              </a:rPr>
              <a:t>na</a:t>
            </a:r>
            <a:r>
              <a:rPr dirty="0" sz="2100">
                <a:latin typeface="Franklin Gothic Medium"/>
                <a:cs typeface="Franklin Gothic Medium"/>
              </a:rPr>
              <a:t> </a:t>
            </a:r>
            <a:r>
              <a:rPr dirty="0" sz="2100" spc="-85">
                <a:latin typeface="Franklin Gothic Medium"/>
                <a:cs typeface="Franklin Gothic Medium"/>
              </a:rPr>
              <a:t>k</a:t>
            </a:r>
            <a:r>
              <a:rPr dirty="0" sz="2100" spc="-20">
                <a:latin typeface="Franklin Gothic Medium"/>
                <a:cs typeface="Franklin Gothic Medium"/>
              </a:rPr>
              <a:t>a</a:t>
            </a:r>
            <a:r>
              <a:rPr dirty="0" sz="2100" spc="60">
                <a:latin typeface="Franklin Gothic Medium"/>
                <a:cs typeface="Franklin Gothic Medium"/>
              </a:rPr>
              <a:t>r</a:t>
            </a:r>
            <a:r>
              <a:rPr dirty="0" sz="2100" spc="-20">
                <a:latin typeface="Franklin Gothic Medium"/>
                <a:cs typeface="Franklin Gothic Medium"/>
              </a:rPr>
              <a:t>tę</a:t>
            </a:r>
            <a:r>
              <a:rPr dirty="0" sz="2100" spc="-35">
                <a:latin typeface="Franklin Gothic Medium"/>
                <a:cs typeface="Franklin Gothic Medium"/>
              </a:rPr>
              <a:t> </a:t>
            </a:r>
            <a:r>
              <a:rPr dirty="0" sz="2100" spc="-10">
                <a:latin typeface="Franklin Gothic Medium"/>
                <a:cs typeface="Franklin Gothic Medium"/>
              </a:rPr>
              <a:t>do</a:t>
            </a:r>
            <a:r>
              <a:rPr dirty="0" sz="2100" spc="-15">
                <a:latin typeface="Franklin Gothic Medium"/>
                <a:cs typeface="Franklin Gothic Medium"/>
              </a:rPr>
              <a:t> </a:t>
            </a:r>
            <a:r>
              <a:rPr dirty="0" sz="2100" spc="-25">
                <a:latin typeface="Franklin Gothic Medium"/>
                <a:cs typeface="Franklin Gothic Medium"/>
              </a:rPr>
              <a:t>głos</a:t>
            </a:r>
            <a:r>
              <a:rPr dirty="0" sz="2100" spc="-60">
                <a:latin typeface="Franklin Gothic Medium"/>
                <a:cs typeface="Franklin Gothic Medium"/>
              </a:rPr>
              <a:t>o</a:t>
            </a:r>
            <a:r>
              <a:rPr dirty="0" sz="2100" spc="-100">
                <a:latin typeface="Franklin Gothic Medium"/>
                <a:cs typeface="Franklin Gothic Medium"/>
              </a:rPr>
              <a:t>w</a:t>
            </a:r>
            <a:r>
              <a:rPr dirty="0" sz="2100" spc="-15">
                <a:latin typeface="Franklin Gothic Medium"/>
                <a:cs typeface="Franklin Gothic Medium"/>
              </a:rPr>
              <a:t>an</a:t>
            </a:r>
            <a:r>
              <a:rPr dirty="0" sz="2100" spc="-15">
                <a:latin typeface="Franklin Gothic Medium"/>
                <a:cs typeface="Franklin Gothic Medium"/>
              </a:rPr>
              <a:t>ia;</a:t>
            </a:r>
            <a:endParaRPr sz="2100">
              <a:latin typeface="Franklin Gothic Medium"/>
              <a:cs typeface="Franklin Gothic Medium"/>
            </a:endParaRPr>
          </a:p>
          <a:p>
            <a:pPr marL="313690" indent="-300990">
              <a:lnSpc>
                <a:spcPct val="100000"/>
              </a:lnSpc>
              <a:buAutoNum type="arabicParenR"/>
              <a:tabLst>
                <a:tab pos="314325" algn="l"/>
              </a:tabLst>
            </a:pPr>
            <a:r>
              <a:rPr dirty="0" sz="2100" spc="-25">
                <a:latin typeface="Franklin Gothic Medium"/>
                <a:cs typeface="Franklin Gothic Medium"/>
              </a:rPr>
              <a:t>lic</a:t>
            </a:r>
            <a:r>
              <a:rPr dirty="0" sz="2100" spc="-25">
                <a:latin typeface="Franklin Gothic Medium"/>
                <a:cs typeface="Franklin Gothic Medium"/>
              </a:rPr>
              <a:t>zbę</a:t>
            </a:r>
            <a:r>
              <a:rPr dirty="0" sz="2100" spc="-15">
                <a:latin typeface="Franklin Gothic Medium"/>
                <a:cs typeface="Franklin Gothic Medium"/>
              </a:rPr>
              <a:t> </a:t>
            </a:r>
            <a:r>
              <a:rPr dirty="0" sz="2100" spc="-114">
                <a:latin typeface="Franklin Gothic Medium"/>
                <a:cs typeface="Franklin Gothic Medium"/>
              </a:rPr>
              <a:t>k</a:t>
            </a:r>
            <a:r>
              <a:rPr dirty="0" sz="2100" spc="-15">
                <a:latin typeface="Franklin Gothic Medium"/>
                <a:cs typeface="Franklin Gothic Medium"/>
              </a:rPr>
              <a:t>op</a:t>
            </a:r>
            <a:r>
              <a:rPr dirty="0" sz="2100" spc="-25">
                <a:latin typeface="Franklin Gothic Medium"/>
                <a:cs typeface="Franklin Gothic Medium"/>
              </a:rPr>
              <a:t>e</a:t>
            </a:r>
            <a:r>
              <a:rPr dirty="0" sz="2100" spc="60">
                <a:latin typeface="Franklin Gothic Medium"/>
                <a:cs typeface="Franklin Gothic Medium"/>
              </a:rPr>
              <a:t>r</a:t>
            </a:r>
            <a:r>
              <a:rPr dirty="0" sz="2100" spc="-30">
                <a:latin typeface="Franklin Gothic Medium"/>
                <a:cs typeface="Franklin Gothic Medium"/>
              </a:rPr>
              <a:t>t</a:t>
            </a:r>
            <a:r>
              <a:rPr dirty="0" sz="2100" spc="-10">
                <a:latin typeface="Franklin Gothic Medium"/>
                <a:cs typeface="Franklin Gothic Medium"/>
              </a:rPr>
              <a:t> </a:t>
            </a:r>
            <a:r>
              <a:rPr dirty="0" sz="2100" spc="-15">
                <a:latin typeface="Franklin Gothic Medium"/>
                <a:cs typeface="Franklin Gothic Medium"/>
              </a:rPr>
              <a:t>na</a:t>
            </a:r>
            <a:r>
              <a:rPr dirty="0" sz="2100">
                <a:latin typeface="Franklin Gothic Medium"/>
                <a:cs typeface="Franklin Gothic Medium"/>
              </a:rPr>
              <a:t> </a:t>
            </a:r>
            <a:r>
              <a:rPr dirty="0" sz="2100" spc="-40">
                <a:latin typeface="Franklin Gothic Medium"/>
                <a:cs typeface="Franklin Gothic Medium"/>
              </a:rPr>
              <a:t>ka</a:t>
            </a:r>
            <a:r>
              <a:rPr dirty="0" sz="2100" spc="45">
                <a:latin typeface="Franklin Gothic Medium"/>
                <a:cs typeface="Franklin Gothic Medium"/>
              </a:rPr>
              <a:t>r</a:t>
            </a:r>
            <a:r>
              <a:rPr dirty="0" sz="2100" spc="-20">
                <a:latin typeface="Franklin Gothic Medium"/>
                <a:cs typeface="Franklin Gothic Medium"/>
              </a:rPr>
              <a:t>tę</a:t>
            </a:r>
            <a:r>
              <a:rPr dirty="0" sz="2100" spc="-35">
                <a:latin typeface="Franklin Gothic Medium"/>
                <a:cs typeface="Franklin Gothic Medium"/>
              </a:rPr>
              <a:t> </a:t>
            </a:r>
            <a:r>
              <a:rPr dirty="0" sz="2100" spc="-10">
                <a:latin typeface="Franklin Gothic Medium"/>
                <a:cs typeface="Franklin Gothic Medium"/>
              </a:rPr>
              <a:t>do</a:t>
            </a:r>
            <a:r>
              <a:rPr dirty="0" sz="2100" spc="-15">
                <a:latin typeface="Franklin Gothic Medium"/>
                <a:cs typeface="Franklin Gothic Medium"/>
              </a:rPr>
              <a:t> </a:t>
            </a:r>
            <a:r>
              <a:rPr dirty="0" sz="2100" spc="-25">
                <a:latin typeface="Franklin Gothic Medium"/>
                <a:cs typeface="Franklin Gothic Medium"/>
              </a:rPr>
              <a:t>głos</a:t>
            </a:r>
            <a:r>
              <a:rPr dirty="0" sz="2100" spc="-60">
                <a:latin typeface="Franklin Gothic Medium"/>
                <a:cs typeface="Franklin Gothic Medium"/>
              </a:rPr>
              <a:t>o</a:t>
            </a:r>
            <a:r>
              <a:rPr dirty="0" sz="2100" spc="-100">
                <a:latin typeface="Franklin Gothic Medium"/>
                <a:cs typeface="Franklin Gothic Medium"/>
              </a:rPr>
              <a:t>w</a:t>
            </a:r>
            <a:r>
              <a:rPr dirty="0" sz="2100" spc="-15">
                <a:latin typeface="Franklin Gothic Medium"/>
                <a:cs typeface="Franklin Gothic Medium"/>
              </a:rPr>
              <a:t>an</a:t>
            </a:r>
            <a:r>
              <a:rPr dirty="0" sz="2100" spc="-30">
                <a:latin typeface="Franklin Gothic Medium"/>
                <a:cs typeface="Franklin Gothic Medium"/>
              </a:rPr>
              <a:t>ia</a:t>
            </a:r>
            <a:r>
              <a:rPr dirty="0" sz="2100" spc="15">
                <a:latin typeface="Franklin Gothic Medium"/>
                <a:cs typeface="Franklin Gothic Medium"/>
              </a:rPr>
              <a:t> </a:t>
            </a:r>
            <a:r>
              <a:rPr dirty="0" sz="2100" spc="-50">
                <a:latin typeface="Franklin Gothic Medium"/>
                <a:cs typeface="Franklin Gothic Medium"/>
              </a:rPr>
              <a:t>w</a:t>
            </a:r>
            <a:r>
              <a:rPr dirty="0" sz="2100" spc="-15">
                <a:latin typeface="Franklin Gothic Medium"/>
                <a:cs typeface="Franklin Gothic Medium"/>
              </a:rPr>
              <a:t>r</a:t>
            </a:r>
            <a:r>
              <a:rPr dirty="0" sz="2100">
                <a:latin typeface="Franklin Gothic Medium"/>
                <a:cs typeface="Franklin Gothic Medium"/>
              </a:rPr>
              <a:t>zuc</a:t>
            </a:r>
            <a:r>
              <a:rPr dirty="0" sz="2100" spc="-10">
                <a:latin typeface="Franklin Gothic Medium"/>
                <a:cs typeface="Franklin Gothic Medium"/>
              </a:rPr>
              <a:t>o</a:t>
            </a:r>
            <a:r>
              <a:rPr dirty="0" sz="2100" spc="-45">
                <a:latin typeface="Franklin Gothic Medium"/>
                <a:cs typeface="Franklin Gothic Medium"/>
              </a:rPr>
              <a:t>n</a:t>
            </a:r>
            <a:r>
              <a:rPr dirty="0" sz="2100" spc="-80">
                <a:latin typeface="Franklin Gothic Medium"/>
                <a:cs typeface="Franklin Gothic Medium"/>
              </a:rPr>
              <a:t>y</a:t>
            </a:r>
            <a:r>
              <a:rPr dirty="0" sz="2100" spc="-5">
                <a:latin typeface="Franklin Gothic Medium"/>
                <a:cs typeface="Franklin Gothic Medium"/>
              </a:rPr>
              <a:t>ch</a:t>
            </a:r>
            <a:r>
              <a:rPr dirty="0" sz="2100" spc="-40">
                <a:latin typeface="Franklin Gothic Medium"/>
                <a:cs typeface="Franklin Gothic Medium"/>
              </a:rPr>
              <a:t> </a:t>
            </a:r>
            <a:r>
              <a:rPr dirty="0" sz="2100" spc="-10">
                <a:latin typeface="Franklin Gothic Medium"/>
                <a:cs typeface="Franklin Gothic Medium"/>
              </a:rPr>
              <a:t>do</a:t>
            </a:r>
            <a:r>
              <a:rPr dirty="0" sz="2100">
                <a:latin typeface="Franklin Gothic Medium"/>
                <a:cs typeface="Franklin Gothic Medium"/>
              </a:rPr>
              <a:t> ur</a:t>
            </a:r>
            <a:r>
              <a:rPr dirty="0" sz="2100" spc="-30">
                <a:latin typeface="Franklin Gothic Medium"/>
                <a:cs typeface="Franklin Gothic Medium"/>
              </a:rPr>
              <a:t>n</a:t>
            </a:r>
            <a:r>
              <a:rPr dirty="0" sz="2100" spc="-140">
                <a:latin typeface="Franklin Gothic Medium"/>
                <a:cs typeface="Franklin Gothic Medium"/>
              </a:rPr>
              <a:t>y</a:t>
            </a:r>
            <a:r>
              <a:rPr dirty="0" sz="2100" spc="15">
                <a:latin typeface="Franklin Gothic Medium"/>
                <a:cs typeface="Franklin Gothic Medium"/>
              </a:rPr>
              <a:t>.</a:t>
            </a:r>
            <a:endParaRPr sz="2100">
              <a:latin typeface="Franklin Gothic Medium"/>
              <a:cs typeface="Franklin Gothic Medium"/>
            </a:endParaRPr>
          </a:p>
          <a:p>
            <a:pPr algn="ctr" marR="165735">
              <a:lnSpc>
                <a:spcPct val="100000"/>
              </a:lnSpc>
              <a:spcBef>
                <a:spcPts val="905"/>
              </a:spcBef>
            </a:pPr>
            <a:r>
              <a:rPr dirty="0" sz="2400" spc="-1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400" spc="-2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-22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2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400" spc="-17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2400">
              <a:latin typeface="Calibri"/>
              <a:cs typeface="Calibri"/>
            </a:endParaRPr>
          </a:p>
          <a:p>
            <a:pPr marL="1882775" marR="772160" indent="-1113155">
              <a:lnSpc>
                <a:spcPct val="100000"/>
              </a:lnSpc>
              <a:spcBef>
                <a:spcPts val="950"/>
              </a:spcBef>
            </a:pPr>
            <a:r>
              <a:rPr dirty="0" sz="1800" spc="-12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30">
                <a:latin typeface="Franklin Gothic Medium"/>
                <a:cs typeface="Franklin Gothic Medium"/>
              </a:rPr>
              <a:t>yp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d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g</a:t>
            </a:r>
            <a:r>
              <a:rPr dirty="0" sz="1800" spc="-25">
                <a:latin typeface="Franklin Gothic Medium"/>
                <a:cs typeface="Franklin Gothic Medium"/>
              </a:rPr>
              <a:t>d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70">
                <a:latin typeface="Franklin Gothic Medium"/>
                <a:cs typeface="Franklin Gothic Medium"/>
              </a:rPr>
              <a:t>f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80">
                <a:latin typeface="Franklin Gothic Medium"/>
                <a:cs typeface="Franklin Gothic Medium"/>
              </a:rPr>
              <a:t>m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cje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pk</a:t>
            </a:r>
            <a:r>
              <a:rPr dirty="0" sz="1800" spc="-25">
                <a:latin typeface="Franklin Gothic Medium"/>
                <a:cs typeface="Franklin Gothic Medium"/>
              </a:rPr>
              <a:t>t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2</a:t>
            </a:r>
            <a:r>
              <a:rPr dirty="0" sz="1800" spc="20">
                <a:latin typeface="Franklin Gothic Medium"/>
                <a:cs typeface="Franklin Gothic Medium"/>
              </a:rPr>
              <a:t>-</a:t>
            </a:r>
            <a:r>
              <a:rPr dirty="0" sz="1800">
                <a:latin typeface="Franklin Gothic Medium"/>
                <a:cs typeface="Franklin Gothic Medium"/>
              </a:rPr>
              <a:t>5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t</a:t>
            </a:r>
            <a:r>
              <a:rPr dirty="0" sz="1800" spc="-75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ą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jed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ej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ope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ty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w</a:t>
            </a:r>
            <a:r>
              <a:rPr dirty="0" sz="1800" spc="-65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t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j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eży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je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uw</a:t>
            </a:r>
            <a:r>
              <a:rPr dirty="0" sz="1800" spc="-10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ględ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ić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ażdym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t</a:t>
            </a:r>
            <a:r>
              <a:rPr dirty="0" sz="1800" spc="-75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pu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35">
                <a:latin typeface="Franklin Gothic Medium"/>
                <a:cs typeface="Franklin Gothic Medium"/>
              </a:rPr>
              <a:t>któ</a:t>
            </a:r>
            <a:r>
              <a:rPr dirty="0" sz="1800" spc="-114">
                <a:latin typeface="Franklin Gothic Medium"/>
                <a:cs typeface="Franklin Gothic Medium"/>
              </a:rPr>
              <a:t>w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7887" y="5264416"/>
            <a:ext cx="8018145" cy="685800"/>
          </a:xfrm>
          <a:prstGeom prst="rect">
            <a:avLst/>
          </a:prstGeom>
          <a:solidFill>
            <a:srgbClr val="BEBEBE"/>
          </a:solidFill>
          <a:ln w="28575">
            <a:solidFill>
              <a:srgbClr val="9D032A"/>
            </a:solidFill>
          </a:ln>
        </p:spPr>
        <p:txBody>
          <a:bodyPr wrap="square" lIns="0" tIns="495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dirty="0" sz="1800" spc="-10">
                <a:latin typeface="Franklin Gothic Medium"/>
                <a:cs typeface="Franklin Gothic Medium"/>
              </a:rPr>
              <a:t>Otr</a:t>
            </a:r>
            <a:r>
              <a:rPr dirty="0" sz="1800" spc="-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110">
                <a:latin typeface="Franklin Gothic Medium"/>
                <a:cs typeface="Franklin Gothic Medium"/>
              </a:rPr>
              <a:t>m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45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65">
                <a:latin typeface="Franklin Gothic Medium"/>
                <a:cs typeface="Franklin Gothic Medium"/>
              </a:rPr>
              <a:t>om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sję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445" b="1" u="sng">
                <a:latin typeface="Times New Roman"/>
                <a:cs typeface="Times New Roman"/>
              </a:rPr>
              <a:t> </a:t>
            </a:r>
            <a:r>
              <a:rPr dirty="0" sz="1800" b="1" u="sng">
                <a:latin typeface="Calibri"/>
                <a:cs typeface="Calibri"/>
              </a:rPr>
              <a:t>p</a:t>
            </a:r>
            <a:r>
              <a:rPr dirty="0" sz="1800" spc="15" b="1" u="sng">
                <a:latin typeface="Calibri"/>
                <a:cs typeface="Calibri"/>
              </a:rPr>
              <a:t>u</a:t>
            </a:r>
            <a:r>
              <a:rPr dirty="0" sz="1800" spc="125" b="1" u="sng">
                <a:latin typeface="Calibri"/>
                <a:cs typeface="Calibri"/>
              </a:rPr>
              <a:t>s</a:t>
            </a:r>
            <a:r>
              <a:rPr dirty="0" sz="1800" spc="-75" b="1" u="sng">
                <a:latin typeface="Calibri"/>
                <a:cs typeface="Calibri"/>
              </a:rPr>
              <a:t>t</a:t>
            </a:r>
            <a:r>
              <a:rPr dirty="0" sz="1800" spc="-125" b="1" u="sng">
                <a:latin typeface="Calibri"/>
                <a:cs typeface="Calibri"/>
              </a:rPr>
              <a:t>y</a:t>
            </a:r>
            <a:r>
              <a:rPr dirty="0" sz="1800" spc="85" b="1" u="sng">
                <a:latin typeface="Calibri"/>
                <a:cs typeface="Calibri"/>
              </a:rPr>
              <a:t>c</a:t>
            </a:r>
            <a:r>
              <a:rPr dirty="0" sz="1800" spc="5" b="1" u="sng">
                <a:latin typeface="Calibri"/>
                <a:cs typeface="Calibri"/>
              </a:rPr>
              <a:t>h</a:t>
            </a:r>
            <a:r>
              <a:rPr dirty="0" sz="1800" b="1" u="sng">
                <a:latin typeface="Calibri"/>
                <a:cs typeface="Calibri"/>
              </a:rPr>
              <a:t> </a:t>
            </a:r>
            <a:r>
              <a:rPr dirty="0" sz="1800" spc="5" b="1" u="sng">
                <a:latin typeface="Calibri"/>
                <a:cs typeface="Calibri"/>
              </a:rPr>
              <a:t>k</a:t>
            </a:r>
            <a:r>
              <a:rPr dirty="0" sz="1800" spc="-30" b="1" u="sng">
                <a:latin typeface="Calibri"/>
                <a:cs typeface="Calibri"/>
              </a:rPr>
              <a:t>o</a:t>
            </a:r>
            <a:r>
              <a:rPr dirty="0" sz="1800" b="1" u="sng">
                <a:latin typeface="Calibri"/>
                <a:cs typeface="Calibri"/>
              </a:rPr>
              <a:t>p</a:t>
            </a:r>
            <a:r>
              <a:rPr dirty="0" sz="1800" spc="35" b="1" u="sng">
                <a:latin typeface="Calibri"/>
                <a:cs typeface="Calibri"/>
              </a:rPr>
              <a:t>e</a:t>
            </a:r>
            <a:r>
              <a:rPr dirty="0" sz="1800" spc="15" b="1" u="sng">
                <a:latin typeface="Calibri"/>
                <a:cs typeface="Calibri"/>
              </a:rPr>
              <a:t>r</a:t>
            </a:r>
            <a:r>
              <a:rPr dirty="0" sz="1800" spc="-70" b="1" u="sng">
                <a:latin typeface="Calibri"/>
                <a:cs typeface="Calibri"/>
              </a:rPr>
              <a:t>t</a:t>
            </a:r>
            <a:r>
              <a:rPr dirty="0" sz="1800" spc="-5" b="1" u="sng">
                <a:latin typeface="Calibri"/>
                <a:cs typeface="Calibri"/>
              </a:rPr>
              <a:t> </a:t>
            </a:r>
            <a:r>
              <a:rPr dirty="0" sz="1800" spc="15" b="1" u="sng">
                <a:latin typeface="Calibri"/>
                <a:cs typeface="Calibri"/>
              </a:rPr>
              <a:t>n</a:t>
            </a:r>
            <a:r>
              <a:rPr dirty="0" sz="1800" spc="-25" b="1" u="sng">
                <a:latin typeface="Calibri"/>
                <a:cs typeface="Calibri"/>
              </a:rPr>
              <a:t>i</a:t>
            </a:r>
            <a:r>
              <a:rPr dirty="0" sz="1800" spc="30" b="1" u="sng">
                <a:latin typeface="Calibri"/>
                <a:cs typeface="Calibri"/>
              </a:rPr>
              <a:t>e</a:t>
            </a:r>
            <a:r>
              <a:rPr dirty="0" sz="1800" spc="20" b="1" u="sng">
                <a:latin typeface="Calibri"/>
                <a:cs typeface="Calibri"/>
              </a:rPr>
              <a:t> </a:t>
            </a:r>
            <a:r>
              <a:rPr dirty="0" sz="1800" spc="15" b="1" u="sng">
                <a:latin typeface="Calibri"/>
                <a:cs typeface="Calibri"/>
              </a:rPr>
              <a:t>u</a:t>
            </a:r>
            <a:r>
              <a:rPr dirty="0" sz="1800" spc="-135" b="1" u="sng">
                <a:latin typeface="Calibri"/>
                <a:cs typeface="Calibri"/>
              </a:rPr>
              <a:t>w</a:t>
            </a:r>
            <a:r>
              <a:rPr dirty="0" sz="1800" spc="55" b="1" u="sng">
                <a:latin typeface="Calibri"/>
                <a:cs typeface="Calibri"/>
              </a:rPr>
              <a:t>z</a:t>
            </a:r>
            <a:r>
              <a:rPr dirty="0" sz="1800" b="1" u="sng">
                <a:latin typeface="Calibri"/>
                <a:cs typeface="Calibri"/>
              </a:rPr>
              <a:t>gl</a:t>
            </a:r>
            <a:r>
              <a:rPr dirty="0" sz="1800" spc="30" b="1" u="sng">
                <a:latin typeface="Calibri"/>
                <a:cs typeface="Calibri"/>
              </a:rPr>
              <a:t>ę</a:t>
            </a:r>
            <a:r>
              <a:rPr dirty="0" sz="1800" spc="-10" b="1" u="sng">
                <a:latin typeface="Calibri"/>
                <a:cs typeface="Calibri"/>
              </a:rPr>
              <a:t>dn</a:t>
            </a:r>
            <a:r>
              <a:rPr dirty="0" sz="1800" spc="-15" b="1" u="sng">
                <a:latin typeface="Calibri"/>
                <a:cs typeface="Calibri"/>
              </a:rPr>
              <a:t>i</a:t>
            </a:r>
            <a:r>
              <a:rPr dirty="0" sz="1800" spc="60" b="1" u="sng">
                <a:latin typeface="Calibri"/>
                <a:cs typeface="Calibri"/>
              </a:rPr>
              <a:t>a</a:t>
            </a:r>
            <a:r>
              <a:rPr dirty="0" sz="1800" spc="5" b="1" u="sng">
                <a:latin typeface="Calibri"/>
                <a:cs typeface="Calibri"/>
              </a:rPr>
              <a:t> </a:t>
            </a:r>
            <a:r>
              <a:rPr dirty="0" sz="1800" spc="125" b="1" u="sng">
                <a:latin typeface="Calibri"/>
                <a:cs typeface="Calibri"/>
              </a:rPr>
              <a:t>s</a:t>
            </a:r>
            <a:r>
              <a:rPr dirty="0" sz="1800" spc="-25" b="1" u="sng">
                <a:latin typeface="Calibri"/>
                <a:cs typeface="Calibri"/>
              </a:rPr>
              <a:t>i</a:t>
            </a:r>
            <a:r>
              <a:rPr dirty="0" sz="1800" spc="60" b="1" u="sng">
                <a:latin typeface="Calibri"/>
                <a:cs typeface="Calibri"/>
              </a:rPr>
              <a:t>ę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do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0">
                <a:latin typeface="Franklin Gothic Medium"/>
                <a:cs typeface="Franklin Gothic Medium"/>
              </a:rPr>
              <a:t>n</a:t>
            </a:r>
            <a:r>
              <a:rPr dirty="0" sz="1800" spc="-45">
                <a:latin typeface="Franklin Gothic Medium"/>
                <a:cs typeface="Franklin Gothic Medium"/>
              </a:rPr>
              <a:t>y</a:t>
            </a:r>
            <a:r>
              <a:rPr dirty="0" sz="1800" spc="-95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iu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40">
                <a:latin typeface="Franklin Gothic Medium"/>
                <a:cs typeface="Franklin Gothic Medium"/>
              </a:rPr>
              <a:t>wy</a:t>
            </a:r>
            <a:r>
              <a:rPr dirty="0" sz="1800" spc="-25">
                <a:latin typeface="Franklin Gothic Medium"/>
                <a:cs typeface="Franklin Gothic Medium"/>
              </a:rPr>
              <a:t>ż</a:t>
            </a:r>
            <a:r>
              <a:rPr dirty="0" sz="1800" spc="10">
                <a:latin typeface="Franklin Gothic Medium"/>
                <a:cs typeface="Franklin Gothic Medium"/>
              </a:rPr>
              <a:t>s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ust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ń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39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5661" y="758253"/>
            <a:ext cx="2299842" cy="1862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86171" y="836294"/>
            <a:ext cx="1907667" cy="1380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9220" y="1328673"/>
            <a:ext cx="3542665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buFont typeface="Wingdings"/>
              <a:buChar char=""/>
              <a:tabLst>
                <a:tab pos="241300" algn="l"/>
              </a:tabLst>
            </a:pPr>
            <a:r>
              <a:rPr dirty="0" sz="1800" spc="-5">
                <a:latin typeface="Franklin Gothic Medium"/>
                <a:cs typeface="Franklin Gothic Medium"/>
              </a:rPr>
              <a:t>są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ob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25">
                <a:latin typeface="Franklin Gothic Medium"/>
                <a:cs typeface="Franklin Gothic Medium"/>
              </a:rPr>
              <a:t>wiązani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nosić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75" b="1">
                <a:latin typeface="Calibri"/>
                <a:cs typeface="Calibri"/>
              </a:rPr>
              <a:t>ty</a:t>
            </a:r>
            <a:r>
              <a:rPr dirty="0" sz="1800" spc="-55" b="1">
                <a:latin typeface="Calibri"/>
                <a:cs typeface="Calibri"/>
              </a:rPr>
              <a:t>f</a:t>
            </a:r>
            <a:r>
              <a:rPr dirty="0" sz="1800" spc="-5" b="1">
                <a:latin typeface="Calibri"/>
                <a:cs typeface="Calibri"/>
              </a:rPr>
              <a:t>i</a:t>
            </a:r>
            <a:r>
              <a:rPr dirty="0" sz="1800" spc="-15" b="1">
                <a:latin typeface="Calibri"/>
                <a:cs typeface="Calibri"/>
              </a:rPr>
              <a:t>k</a:t>
            </a:r>
            <a:r>
              <a:rPr dirty="0" sz="1800" spc="-5" b="1">
                <a:latin typeface="Calibri"/>
                <a:cs typeface="Calibri"/>
              </a:rPr>
              <a:t>a</a:t>
            </a:r>
            <a:r>
              <a:rPr dirty="0" sz="1800" spc="-35" b="1">
                <a:latin typeface="Calibri"/>
                <a:cs typeface="Calibri"/>
              </a:rPr>
              <a:t>t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15" b="1">
                <a:latin typeface="Calibri"/>
                <a:cs typeface="Calibri"/>
              </a:rPr>
              <a:t>r</a:t>
            </a:r>
            <a:r>
              <a:rPr dirty="0" sz="1800" spc="-110" b="1"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dirty="0" sz="1800">
                <a:latin typeface="Franklin Gothic Medium"/>
                <a:cs typeface="Franklin Gothic Medium"/>
              </a:rPr>
              <a:t>–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dn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220" y="2133346"/>
            <a:ext cx="2416810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2570" indent="-229870">
              <a:lnSpc>
                <a:spcPct val="100000"/>
              </a:lnSpc>
              <a:buFont typeface="Wingdings"/>
              <a:buChar char=""/>
              <a:tabLst>
                <a:tab pos="243204" algn="l"/>
                <a:tab pos="777240" algn="l"/>
                <a:tab pos="1556385" algn="l"/>
              </a:tabLst>
            </a:pPr>
            <a:r>
              <a:rPr dirty="0" sz="1800" spc="-20">
                <a:latin typeface="Franklin Gothic Medium"/>
                <a:cs typeface="Franklin Gothic Medium"/>
              </a:rPr>
              <a:t>ni</a:t>
            </a:r>
            <a:r>
              <a:rPr dirty="0" sz="1800" spc="-15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50">
                <a:latin typeface="Franklin Gothic Medium"/>
                <a:cs typeface="Franklin Gothic Medium"/>
              </a:rPr>
              <a:t>mogą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5">
                <a:latin typeface="Franklin Gothic Medium"/>
                <a:cs typeface="Franklin Gothic Medium"/>
              </a:rPr>
              <a:t>d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ać</a:t>
            </a:r>
            <a:endParaRPr sz="1800">
              <a:latin typeface="Franklin Gothic Medium"/>
              <a:cs typeface="Franklin Gothic Medium"/>
            </a:endParaRPr>
          </a:p>
          <a:p>
            <a:pPr marL="299085">
              <a:lnSpc>
                <a:spcPct val="100000"/>
              </a:lnSpc>
              <a:tabLst>
                <a:tab pos="1420495" algn="l"/>
              </a:tabLst>
            </a:pPr>
            <a:r>
              <a:rPr dirty="0" sz="1800" spc="-40">
                <a:latin typeface="Franklin Gothic Medium"/>
                <a:cs typeface="Franklin Gothic Medium"/>
              </a:rPr>
              <a:t>po</a:t>
            </a:r>
            <a:r>
              <a:rPr dirty="0" sz="1800" spc="-65">
                <a:latin typeface="Franklin Gothic Medium"/>
                <a:cs typeface="Franklin Gothic Medium"/>
              </a:rPr>
              <a:t>m</a:t>
            </a:r>
            <a:r>
              <a:rPr dirty="0" sz="1800" spc="-25">
                <a:latin typeface="Franklin Gothic Medium"/>
                <a:cs typeface="Franklin Gothic Medium"/>
              </a:rPr>
              <a:t>ocy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5">
                <a:latin typeface="Franklin Gothic Medium"/>
                <a:cs typeface="Franklin Gothic Medium"/>
              </a:rPr>
              <a:t>udzi</a:t>
            </a:r>
            <a:r>
              <a:rPr dirty="0" sz="1800" spc="-15">
                <a:latin typeface="Franklin Gothic Medium"/>
                <a:cs typeface="Franklin Gothic Medium"/>
              </a:rPr>
              <a:t>e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nej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86557" y="2133346"/>
            <a:ext cx="4868545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024890" algn="l"/>
                <a:tab pos="2339975" algn="l"/>
                <a:tab pos="3327400" algn="l"/>
                <a:tab pos="3721100" algn="l"/>
              </a:tabLst>
            </a:pPr>
            <a:r>
              <a:rPr dirty="0" sz="1800" spc="10" b="1">
                <a:latin typeface="Calibri"/>
                <a:cs typeface="Calibri"/>
              </a:rPr>
              <a:t>oso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m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10" b="1">
                <a:latin typeface="Calibri"/>
                <a:cs typeface="Calibri"/>
              </a:rPr>
              <a:t>głosuj</a:t>
            </a:r>
            <a:r>
              <a:rPr dirty="0" sz="1800" b="1">
                <a:latin typeface="Calibri"/>
                <a:cs typeface="Calibri"/>
              </a:rPr>
              <a:t>ą</a:t>
            </a:r>
            <a:r>
              <a:rPr dirty="0" sz="1800" spc="95" b="1">
                <a:latin typeface="Calibri"/>
                <a:cs typeface="Calibri"/>
              </a:rPr>
              <a:t>c</a:t>
            </a:r>
            <a:r>
              <a:rPr dirty="0" sz="1800" spc="-55" b="1">
                <a:latin typeface="Calibri"/>
                <a:cs typeface="Calibri"/>
              </a:rPr>
              <a:t>ym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25" b="1">
                <a:latin typeface="Calibri"/>
                <a:cs typeface="Calibri"/>
              </a:rPr>
              <a:t>pomoc</a:t>
            </a:r>
            <a:r>
              <a:rPr dirty="0" sz="1800" spc="-15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150" b="1" u="sng">
                <a:latin typeface="Calibri"/>
                <a:cs typeface="Calibri"/>
              </a:rPr>
              <a:t>w</a:t>
            </a:r>
            <a:r>
              <a:rPr dirty="0" sz="1800" b="1" u="sng">
                <a:latin typeface="Calibri"/>
                <a:cs typeface="Calibri"/>
              </a:rPr>
              <a:t>	</a:t>
            </a:r>
            <a:r>
              <a:rPr dirty="0" sz="1800" b="1" u="sng">
                <a:latin typeface="Calibri"/>
                <a:cs typeface="Calibri"/>
              </a:rPr>
              <a:t>głos</a:t>
            </a:r>
            <a:r>
              <a:rPr dirty="0" sz="1800" spc="-20" b="1" u="sng">
                <a:latin typeface="Calibri"/>
                <a:cs typeface="Calibri"/>
              </a:rPr>
              <a:t>o</a:t>
            </a:r>
            <a:r>
              <a:rPr dirty="0" sz="1800" spc="-170" b="1" u="sng">
                <a:latin typeface="Calibri"/>
                <a:cs typeface="Calibri"/>
              </a:rPr>
              <a:t>w</a:t>
            </a:r>
            <a:r>
              <a:rPr dirty="0" sz="1800" spc="65" b="1" u="sng">
                <a:latin typeface="Calibri"/>
                <a:cs typeface="Calibri"/>
              </a:rPr>
              <a:t>a</a:t>
            </a:r>
            <a:r>
              <a:rPr dirty="0" sz="1800" spc="-15" b="1" u="sng">
                <a:latin typeface="Calibri"/>
                <a:cs typeface="Calibri"/>
              </a:rPr>
              <a:t>n</a:t>
            </a:r>
            <a:r>
              <a:rPr dirty="0" sz="1800" spc="-20" b="1" u="sng">
                <a:latin typeface="Calibri"/>
                <a:cs typeface="Calibri"/>
              </a:rPr>
              <a:t>i</a:t>
            </a:r>
            <a:r>
              <a:rPr dirty="0" sz="1800" spc="-5" b="1" u="sng">
                <a:latin typeface="Calibri"/>
                <a:cs typeface="Calibri"/>
              </a:rPr>
              <a:t>u</a:t>
            </a:r>
            <a:endParaRPr sz="1800">
              <a:latin typeface="Calibri"/>
              <a:cs typeface="Calibri"/>
            </a:endParaRPr>
          </a:p>
          <a:p>
            <a:pPr marL="201295">
              <a:lnSpc>
                <a:spcPct val="100000"/>
              </a:lnSpc>
              <a:tabLst>
                <a:tab pos="1347470" algn="l"/>
                <a:tab pos="3527425" algn="l"/>
                <a:tab pos="4053204" algn="l"/>
              </a:tabLst>
            </a:pPr>
            <a:r>
              <a:rPr dirty="0" sz="1800" spc="-25">
                <a:latin typeface="Franklin Gothic Medium"/>
                <a:cs typeface="Franklin Gothic Medium"/>
              </a:rPr>
              <a:t>osobom</a:t>
            </a:r>
            <a:r>
              <a:rPr dirty="0" sz="1800" spc="-25">
                <a:latin typeface="Franklin Gothic Medium"/>
                <a:cs typeface="Franklin Gothic Medium"/>
              </a:rPr>
              <a:t>	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15" b="1">
                <a:latin typeface="Calibri"/>
                <a:cs typeface="Calibri"/>
              </a:rPr>
              <a:t>p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-75" b="1">
                <a:latin typeface="Calibri"/>
                <a:cs typeface="Calibri"/>
              </a:rPr>
              <a:t>ł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45" b="1">
                <a:latin typeface="Calibri"/>
                <a:cs typeface="Calibri"/>
              </a:rPr>
              <a:t>s</a:t>
            </a:r>
            <a:r>
              <a:rPr dirty="0" sz="1800" spc="75" b="1">
                <a:latin typeface="Calibri"/>
                <a:cs typeface="Calibri"/>
              </a:rPr>
              <a:t>p</a:t>
            </a:r>
            <a:r>
              <a:rPr dirty="0" sz="1800" spc="5" b="1">
                <a:latin typeface="Calibri"/>
                <a:cs typeface="Calibri"/>
              </a:rPr>
              <a:t>r</a:t>
            </a:r>
            <a:r>
              <a:rPr dirty="0" sz="1800" spc="-30" b="1">
                <a:latin typeface="Calibri"/>
                <a:cs typeface="Calibri"/>
              </a:rPr>
              <a:t>a</a:t>
            </a:r>
            <a:r>
              <a:rPr dirty="0" sz="1800" spc="-80" b="1">
                <a:latin typeface="Calibri"/>
                <a:cs typeface="Calibri"/>
              </a:rPr>
              <a:t>w</a:t>
            </a:r>
            <a:r>
              <a:rPr dirty="0" sz="1800" spc="-100" b="1">
                <a:latin typeface="Calibri"/>
                <a:cs typeface="Calibri"/>
              </a:rPr>
              <a:t>n</a:t>
            </a:r>
            <a:r>
              <a:rPr dirty="0" sz="1800" spc="-55" b="1">
                <a:latin typeface="Calibri"/>
                <a:cs typeface="Calibri"/>
              </a:rPr>
              <a:t>ym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5">
                <a:latin typeface="Franklin Gothic Medium"/>
                <a:cs typeface="Franklin Gothic Medium"/>
              </a:rPr>
              <a:t>e</a:t>
            </a:r>
            <a:r>
              <a:rPr dirty="0" sz="1800" spc="-10">
                <a:latin typeface="Franklin Gothic Medium"/>
                <a:cs typeface="Franklin Gothic Medium"/>
              </a:rPr>
              <a:t>s</a:t>
            </a:r>
            <a:r>
              <a:rPr dirty="0" sz="1800" spc="-25">
                <a:latin typeface="Franklin Gothic Medium"/>
                <a:cs typeface="Franklin Gothic Medium"/>
              </a:rPr>
              <a:t>ie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12202" y="2133346"/>
            <a:ext cx="1324610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50520" algn="l"/>
              </a:tabLst>
            </a:pP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5">
                <a:latin typeface="Franklin Gothic Medium"/>
                <a:cs typeface="Franklin Gothic Medium"/>
              </a:rPr>
              <a:t>	</a:t>
            </a:r>
            <a:r>
              <a:rPr dirty="0" sz="1800" spc="-40">
                <a:latin typeface="Franklin Gothic Medium"/>
                <a:cs typeface="Franklin Gothic Medium"/>
              </a:rPr>
              <a:t>wyj</a:t>
            </a:r>
            <a:r>
              <a:rPr dirty="0" sz="1800" spc="-55">
                <a:latin typeface="Franklin Gothic Medium"/>
                <a:cs typeface="Franklin Gothic Medium"/>
              </a:rPr>
              <a:t>ą</a:t>
            </a:r>
            <a:r>
              <a:rPr dirty="0" sz="1800" spc="-45">
                <a:latin typeface="Franklin Gothic Medium"/>
                <a:cs typeface="Franklin Gothic Medium"/>
              </a:rPr>
              <a:t>tk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55">
                <a:latin typeface="Franklin Gothic Medium"/>
                <a:cs typeface="Franklin Gothic Medium"/>
              </a:rPr>
              <a:t>em</a:t>
            </a:r>
            <a:endParaRPr sz="1800">
              <a:latin typeface="Franklin Gothic Medium"/>
              <a:cs typeface="Franklin Gothic Medium"/>
            </a:endParaRPr>
          </a:p>
          <a:p>
            <a:pPr marL="204470">
              <a:lnSpc>
                <a:spcPct val="100000"/>
              </a:lnSpc>
            </a:pPr>
            <a:r>
              <a:rPr dirty="0" sz="1800" spc="-30">
                <a:latin typeface="Franklin Gothic Medium"/>
                <a:cs typeface="Franklin Gothic Medium"/>
              </a:rPr>
              <a:t>ok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eś</a:t>
            </a:r>
            <a:r>
              <a:rPr dirty="0" sz="1800" spc="-15">
                <a:latin typeface="Franklin Gothic Medium"/>
                <a:cs typeface="Franklin Gothic Medium"/>
              </a:rPr>
              <a:t>l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5">
                <a:latin typeface="Franklin Gothic Medium"/>
                <a:cs typeface="Franklin Gothic Medium"/>
              </a:rPr>
              <a:t>n</a:t>
            </a:r>
            <a:r>
              <a:rPr dirty="0" sz="1800" spc="-45">
                <a:latin typeface="Franklin Gothic Medium"/>
                <a:cs typeface="Franklin Gothic Medium"/>
              </a:rPr>
              <a:t>y</a:t>
            </a:r>
            <a:r>
              <a:rPr dirty="0" sz="1800" spc="-100">
                <a:latin typeface="Franklin Gothic Medium"/>
                <a:cs typeface="Franklin Gothic Medium"/>
              </a:rPr>
              <a:t>m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220" y="2682240"/>
            <a:ext cx="7992109" cy="7607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7180">
              <a:lnSpc>
                <a:spcPct val="100000"/>
              </a:lnSpc>
            </a:pP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</a:t>
            </a:r>
            <a:r>
              <a:rPr dirty="0" sz="1800" spc="-15">
                <a:latin typeface="Franklin Gothic Medium"/>
                <a:cs typeface="Franklin Gothic Medium"/>
              </a:rPr>
              <a:t>odeksie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wy</a:t>
            </a:r>
            <a:r>
              <a:rPr dirty="0" sz="1800" spc="-35">
                <a:latin typeface="Franklin Gothic Medium"/>
                <a:cs typeface="Franklin Gothic Medium"/>
              </a:rPr>
              <a:t>b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40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75">
                <a:latin typeface="Franklin Gothic Medium"/>
                <a:cs typeface="Franklin Gothic Medium"/>
              </a:rPr>
              <a:t>ym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az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po</a:t>
            </a:r>
            <a:r>
              <a:rPr dirty="0" sz="1800" spc="-20">
                <a:latin typeface="Franklin Gothic Medium"/>
                <a:cs typeface="Franklin Gothic Medium"/>
              </a:rPr>
              <a:t>l</a:t>
            </a:r>
            <a:r>
              <a:rPr dirty="0" sz="1800" spc="-35">
                <a:latin typeface="Franklin Gothic Medium"/>
                <a:cs typeface="Franklin Gothic Medium"/>
              </a:rPr>
              <a:t>ega</a:t>
            </a:r>
            <a:r>
              <a:rPr dirty="0" sz="1800" spc="-25">
                <a:latin typeface="Franklin Gothic Medium"/>
                <a:cs typeface="Franklin Gothic Medium"/>
              </a:rPr>
              <a:t>j</a:t>
            </a:r>
            <a:r>
              <a:rPr dirty="0" sz="1800" spc="-15">
                <a:latin typeface="Franklin Gothic Medium"/>
                <a:cs typeface="Franklin Gothic Medium"/>
              </a:rPr>
              <a:t>ącej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udzie</a:t>
            </a:r>
            <a:r>
              <a:rPr dirty="0" sz="1800" spc="-2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głosuj</a:t>
            </a:r>
            <a:r>
              <a:rPr dirty="0" sz="1800" spc="-35">
                <a:latin typeface="Franklin Gothic Medium"/>
                <a:cs typeface="Franklin Gothic Medium"/>
              </a:rPr>
              <a:t>ą</a:t>
            </a:r>
            <a:r>
              <a:rPr dirty="0" sz="1800" spc="-50">
                <a:latin typeface="Franklin Gothic Medium"/>
                <a:cs typeface="Franklin Gothic Medium"/>
              </a:rPr>
              <a:t>cym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70">
                <a:latin typeface="Franklin Gothic Medium"/>
                <a:cs typeface="Franklin Gothic Medium"/>
              </a:rPr>
              <a:t>f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80">
                <a:latin typeface="Franklin Gothic Medium"/>
                <a:cs typeface="Franklin Gothic Medium"/>
              </a:rPr>
              <a:t>m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cj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endParaRPr sz="1800">
              <a:latin typeface="Franklin Gothic Medium"/>
              <a:cs typeface="Franklin Gothic Medium"/>
            </a:endParaRPr>
          </a:p>
          <a:p>
            <a:pPr marL="242570" indent="-229870">
              <a:lnSpc>
                <a:spcPct val="100000"/>
              </a:lnSpc>
              <a:spcBef>
                <a:spcPts val="1585"/>
              </a:spcBef>
              <a:buFont typeface="Wingdings"/>
              <a:buChar char=""/>
              <a:tabLst>
                <a:tab pos="243204" algn="l"/>
                <a:tab pos="725805" algn="l"/>
                <a:tab pos="1751330" algn="l"/>
                <a:tab pos="2550160" algn="l"/>
                <a:tab pos="3751579" algn="l"/>
                <a:tab pos="4737100" algn="l"/>
                <a:tab pos="5324475" algn="l"/>
                <a:tab pos="6706870" algn="l"/>
                <a:tab pos="7755255" algn="l"/>
              </a:tabLst>
            </a:pP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30">
                <a:latin typeface="Franklin Gothic Medium"/>
                <a:cs typeface="Franklin Gothic Medium"/>
              </a:rPr>
              <a:t>wniose</a:t>
            </a:r>
            <a:r>
              <a:rPr dirty="0" sz="1800" spc="-25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5">
                <a:latin typeface="Franklin Gothic Medium"/>
                <a:cs typeface="Franklin Gothic Medium"/>
              </a:rPr>
              <a:t>oso</a:t>
            </a:r>
            <a:r>
              <a:rPr dirty="0" sz="1800" spc="-30">
                <a:latin typeface="Franklin Gothic Medium"/>
                <a:cs typeface="Franklin Gothic Medium"/>
              </a:rPr>
              <a:t>b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35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45">
                <a:latin typeface="Franklin Gothic Medium"/>
                <a:cs typeface="Franklin Gothic Medium"/>
              </a:rPr>
              <a:t>ą</a:t>
            </a:r>
            <a:r>
              <a:rPr dirty="0" sz="1800" spc="-15">
                <a:latin typeface="Franklin Gothic Medium"/>
                <a:cs typeface="Franklin Gothic Medium"/>
              </a:rPr>
              <a:t>cej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0">
                <a:latin typeface="Franklin Gothic Medium"/>
                <a:cs typeface="Franklin Gothic Medium"/>
              </a:rPr>
              <a:t>ob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wi</a:t>
            </a:r>
            <a:r>
              <a:rPr dirty="0" sz="1800" spc="-60">
                <a:latin typeface="Franklin Gothic Medium"/>
                <a:cs typeface="Franklin Gothic Medium"/>
              </a:rPr>
              <a:t>ą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55" b="1">
                <a:latin typeface="Calibri"/>
                <a:cs typeface="Calibri"/>
              </a:rPr>
              <a:t>w</a:t>
            </a:r>
            <a:r>
              <a:rPr dirty="0" sz="1800" spc="-90" b="1">
                <a:latin typeface="Calibri"/>
                <a:cs typeface="Calibri"/>
              </a:rPr>
              <a:t>y</a:t>
            </a:r>
            <a:r>
              <a:rPr dirty="0" sz="1800" spc="5" b="1">
                <a:latin typeface="Calibri"/>
                <a:cs typeface="Calibri"/>
              </a:rPr>
              <a:t>j</a:t>
            </a:r>
            <a:r>
              <a:rPr dirty="0" sz="1800" b="1">
                <a:latin typeface="Calibri"/>
                <a:cs typeface="Calibri"/>
              </a:rPr>
              <a:t>a</a:t>
            </a:r>
            <a:r>
              <a:rPr dirty="0" sz="1800" spc="45" b="1">
                <a:latin typeface="Calibri"/>
                <a:cs typeface="Calibri"/>
              </a:rPr>
              <a:t>śnić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10" b="1">
                <a:latin typeface="Calibri"/>
                <a:cs typeface="Calibri"/>
              </a:rPr>
              <a:t>j</a:t>
            </a:r>
            <a:r>
              <a:rPr dirty="0" sz="1800" spc="-20" b="1">
                <a:latin typeface="Calibri"/>
                <a:cs typeface="Calibri"/>
              </a:rPr>
              <a:t>e</a:t>
            </a:r>
            <a:r>
              <a:rPr dirty="0" sz="1800" spc="-50" b="1">
                <a:latin typeface="Calibri"/>
                <a:cs typeface="Calibri"/>
              </a:rPr>
              <a:t>j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14181" y="3157728"/>
            <a:ext cx="72136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50" b="1">
                <a:latin typeface="Calibri"/>
                <a:cs typeface="Calibri"/>
              </a:rPr>
              <a:t>spo</a:t>
            </a:r>
            <a:r>
              <a:rPr dirty="0" sz="1800" spc="45" b="1">
                <a:latin typeface="Calibri"/>
                <a:cs typeface="Calibri"/>
              </a:rPr>
              <a:t>s</a:t>
            </a:r>
            <a:r>
              <a:rPr dirty="0" sz="1800" spc="-20" b="1">
                <a:latin typeface="Calibri"/>
                <a:cs typeface="Calibri"/>
              </a:rPr>
              <a:t>ób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220" y="3432047"/>
            <a:ext cx="8927465" cy="2356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2570">
              <a:lnSpc>
                <a:spcPct val="100000"/>
              </a:lnSpc>
              <a:tabLst>
                <a:tab pos="1548765" algn="l"/>
                <a:tab pos="2193290" algn="l"/>
                <a:tab pos="3185795" algn="l"/>
                <a:tab pos="4293870" algn="l"/>
                <a:tab pos="5100320" algn="l"/>
                <a:tab pos="6080125" algn="l"/>
                <a:tab pos="6410960" algn="l"/>
                <a:tab pos="7662545" algn="l"/>
              </a:tabLst>
            </a:pPr>
            <a:r>
              <a:rPr dirty="0" sz="1800" b="1">
                <a:latin typeface="Calibri"/>
                <a:cs typeface="Calibri"/>
              </a:rPr>
              <a:t>głos</a:t>
            </a:r>
            <a:r>
              <a:rPr dirty="0" sz="1800" spc="-2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25" b="1">
                <a:latin typeface="Calibri"/>
                <a:cs typeface="Calibri"/>
              </a:rPr>
              <a:t>ania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az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45">
                <a:latin typeface="Franklin Gothic Medium"/>
                <a:cs typeface="Franklin Gothic Medium"/>
              </a:rPr>
              <a:t>ki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0">
                <a:latin typeface="Franklin Gothic Medium"/>
                <a:cs typeface="Franklin Gothic Medium"/>
              </a:rPr>
              <a:t>ażności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60">
                <a:latin typeface="Franklin Gothic Medium"/>
                <a:cs typeface="Franklin Gothic Medium"/>
              </a:rPr>
              <a:t>g</a:t>
            </a:r>
            <a:r>
              <a:rPr dirty="0" sz="1800" spc="-25">
                <a:latin typeface="Franklin Gothic Medium"/>
                <a:cs typeface="Franklin Gothic Medium"/>
              </a:rPr>
              <a:t>ł</a:t>
            </a:r>
            <a:r>
              <a:rPr dirty="0" sz="1800" spc="5">
                <a:latin typeface="Franklin Gothic Medium"/>
                <a:cs typeface="Franklin Gothic Medium"/>
              </a:rPr>
              <a:t>osu,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30">
                <a:latin typeface="Franklin Gothic Medium"/>
                <a:cs typeface="Franklin Gothic Medium"/>
              </a:rPr>
              <a:t>go</a:t>
            </a:r>
            <a:r>
              <a:rPr dirty="0" sz="1800" spc="-20">
                <a:latin typeface="Franklin Gothic Medium"/>
                <a:cs typeface="Franklin Gothic Medium"/>
              </a:rPr>
              <a:t>d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70">
                <a:latin typeface="Franklin Gothic Medium"/>
                <a:cs typeface="Franklin Gothic Medium"/>
              </a:rPr>
              <a:t>f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80">
                <a:latin typeface="Franklin Gothic Medium"/>
                <a:cs typeface="Franklin Gothic Medium"/>
              </a:rPr>
              <a:t>m</a:t>
            </a:r>
            <a:r>
              <a:rPr dirty="0" sz="1800" spc="-6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cją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55">
                <a:latin typeface="Franklin Gothic Medium"/>
                <a:cs typeface="Franklin Gothic Medium"/>
              </a:rPr>
              <a:t>um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5">
                <a:latin typeface="Franklin Gothic Medium"/>
                <a:cs typeface="Franklin Gothic Medium"/>
              </a:rPr>
              <a:t>es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oną</a:t>
            </a:r>
            <a:endParaRPr sz="1800">
              <a:latin typeface="Franklin Gothic Medium"/>
              <a:cs typeface="Franklin Gothic Medium"/>
            </a:endParaRPr>
          </a:p>
          <a:p>
            <a:pPr marL="241300">
              <a:lnSpc>
                <a:spcPct val="100000"/>
              </a:lnSpc>
            </a:pP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7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cie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5">
                <a:latin typeface="Franklin Gothic Medium"/>
                <a:cs typeface="Franklin Gothic Medium"/>
              </a:rPr>
              <a:t>o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endParaRPr sz="1800">
              <a:latin typeface="Franklin Gothic Medium"/>
              <a:cs typeface="Franklin Gothic Medium"/>
            </a:endParaRPr>
          </a:p>
          <a:p>
            <a:pPr algn="just" marL="242570" marR="7620" indent="-229870">
              <a:lnSpc>
                <a:spcPct val="100000"/>
              </a:lnSpc>
              <a:spcBef>
                <a:spcPts val="430"/>
              </a:spcBef>
              <a:buFont typeface="Wingdings"/>
              <a:buChar char=""/>
              <a:tabLst>
                <a:tab pos="243204" algn="l"/>
              </a:tabLst>
            </a:pP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e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odn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ący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9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105">
                <a:latin typeface="Franklin Gothic Medium"/>
                <a:cs typeface="Franklin Gothic Medium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15" b="1">
                <a:latin typeface="Calibri"/>
                <a:cs typeface="Calibri"/>
              </a:rPr>
              <a:t>dp</a:t>
            </a:r>
            <a:r>
              <a:rPr dirty="0" sz="1800" spc="-40" b="1">
                <a:latin typeface="Calibri"/>
                <a:cs typeface="Calibri"/>
              </a:rPr>
              <a:t>o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5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a</a:t>
            </a:r>
            <a:r>
              <a:rPr dirty="0" sz="1800" spc="30" b="1">
                <a:latin typeface="Calibri"/>
                <a:cs typeface="Calibri"/>
              </a:rPr>
              <a:t>da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-40" b="1">
                <a:latin typeface="Calibri"/>
                <a:cs typeface="Calibri"/>
              </a:rPr>
              <a:t>u</a:t>
            </a:r>
            <a:r>
              <a:rPr dirty="0" sz="1800" spc="-30" b="1">
                <a:latin typeface="Calibri"/>
                <a:cs typeface="Calibri"/>
              </a:rPr>
              <a:t>t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-15" b="1">
                <a:latin typeface="Calibri"/>
                <a:cs typeface="Calibri"/>
              </a:rPr>
              <a:t>ym</a:t>
            </a:r>
            <a:r>
              <a:rPr dirty="0" sz="1800" spc="-25" b="1">
                <a:latin typeface="Calibri"/>
                <a:cs typeface="Calibri"/>
              </a:rPr>
              <a:t>a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5" b="1">
                <a:latin typeface="Calibri"/>
                <a:cs typeface="Calibri"/>
              </a:rPr>
              <a:t>i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</a:t>
            </a:r>
            <a:r>
              <a:rPr dirty="0" sz="1800" spc="-15" b="1">
                <a:latin typeface="Calibri"/>
                <a:cs typeface="Calibri"/>
              </a:rPr>
              <a:t>o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40" b="1">
                <a:latin typeface="Calibri"/>
                <a:cs typeface="Calibri"/>
              </a:rPr>
              <a:t>ą</a:t>
            </a:r>
            <a:r>
              <a:rPr dirty="0" sz="1800" spc="20" b="1">
                <a:latin typeface="Calibri"/>
                <a:cs typeface="Calibri"/>
              </a:rPr>
              <a:t>d</a:t>
            </a:r>
            <a:r>
              <a:rPr dirty="0" sz="1800" spc="-25" b="1">
                <a:latin typeface="Calibri"/>
                <a:cs typeface="Calibri"/>
              </a:rPr>
              <a:t>k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25" b="1">
                <a:latin typeface="Calibri"/>
                <a:cs typeface="Calibri"/>
              </a:rPr>
              <a:t>spo</a:t>
            </a:r>
            <a:r>
              <a:rPr dirty="0" sz="1800" spc="-10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oj</a:t>
            </a:r>
            <a:r>
              <a:rPr dirty="0" sz="1800" spc="-40" b="1">
                <a:latin typeface="Calibri"/>
                <a:cs typeface="Calibri"/>
              </a:rPr>
              <a:t>u</a:t>
            </a:r>
            <a:r>
              <a:rPr dirty="0" sz="1800" spc="-15" b="1">
                <a:latin typeface="Calibri"/>
                <a:cs typeface="Calibri"/>
              </a:rPr>
              <a:t>,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65" b="1">
                <a:latin typeface="Calibri"/>
                <a:cs typeface="Calibri"/>
              </a:rPr>
              <a:t>cz</a:t>
            </a:r>
            <a:r>
              <a:rPr dirty="0" sz="1800" spc="-60" b="1">
                <a:latin typeface="Calibri"/>
                <a:cs typeface="Calibri"/>
              </a:rPr>
              <a:t>u</a:t>
            </a:r>
            <a:r>
              <a:rPr dirty="0" sz="1800" spc="-105" b="1">
                <a:latin typeface="Calibri"/>
                <a:cs typeface="Calibri"/>
              </a:rPr>
              <a:t>w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nad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35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5" b="1">
                <a:latin typeface="Calibri"/>
                <a:cs typeface="Calibri"/>
              </a:rPr>
              <a:t>est</a:t>
            </a:r>
            <a:r>
              <a:rPr dirty="0" sz="1800" spc="1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30" b="1">
                <a:latin typeface="Calibri"/>
                <a:cs typeface="Calibri"/>
              </a:rPr>
              <a:t>egan</a:t>
            </a:r>
            <a:r>
              <a:rPr dirty="0" sz="1800" spc="-5" b="1">
                <a:latin typeface="Calibri"/>
                <a:cs typeface="Calibri"/>
              </a:rPr>
              <a:t>ie</a:t>
            </a:r>
            <a:r>
              <a:rPr dirty="0" sz="1800" b="1">
                <a:latin typeface="Calibri"/>
                <a:cs typeface="Calibri"/>
              </a:rPr>
              <a:t>m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25" b="1">
                <a:latin typeface="Calibri"/>
                <a:cs typeface="Calibri"/>
              </a:rPr>
              <a:t>ności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s</a:t>
            </a:r>
            <a:r>
              <a:rPr dirty="0" sz="1800" spc="25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50" b="1">
                <a:latin typeface="Calibri"/>
                <a:cs typeface="Calibri"/>
              </a:rPr>
              <a:t>;</a:t>
            </a:r>
            <a:endParaRPr sz="1800">
              <a:latin typeface="Calibri"/>
              <a:cs typeface="Calibri"/>
            </a:endParaRPr>
          </a:p>
          <a:p>
            <a:pPr algn="just" marL="242570" marR="6350" indent="-229870">
              <a:lnSpc>
                <a:spcPct val="100000"/>
              </a:lnSpc>
              <a:spcBef>
                <a:spcPts val="860"/>
              </a:spcBef>
              <a:buFont typeface="Wingdings"/>
              <a:buChar char=""/>
              <a:tabLst>
                <a:tab pos="243204" algn="l"/>
              </a:tabLst>
            </a:pPr>
            <a:r>
              <a:rPr dirty="0" sz="1800" spc="-5" b="1">
                <a:latin typeface="Calibri"/>
                <a:cs typeface="Calibri"/>
              </a:rPr>
              <a:t>pr</a:t>
            </a:r>
            <a:r>
              <a:rPr dirty="0" sz="1800" b="1">
                <a:latin typeface="Calibri"/>
                <a:cs typeface="Calibri"/>
              </a:rPr>
              <a:t>z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-15" b="1">
                <a:latin typeface="Calibri"/>
                <a:cs typeface="Calibri"/>
              </a:rPr>
              <a:t>odn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65" b="1">
                <a:latin typeface="Calibri"/>
                <a:cs typeface="Calibri"/>
              </a:rPr>
              <a:t>z</a:t>
            </a:r>
            <a:r>
              <a:rPr dirty="0" sz="1800" spc="10" b="1">
                <a:latin typeface="Calibri"/>
                <a:cs typeface="Calibri"/>
              </a:rPr>
              <a:t>ący</a:t>
            </a:r>
            <a:r>
              <a:rPr dirty="0" sz="1800" b="1">
                <a:latin typeface="Calibri"/>
                <a:cs typeface="Calibri"/>
              </a:rPr>
              <a:t>    </a:t>
            </a:r>
            <a:r>
              <a:rPr dirty="0" sz="1800" spc="-200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k</a:t>
            </a:r>
            <a:r>
              <a:rPr dirty="0" sz="1800" spc="-5" b="1">
                <a:latin typeface="Calibri"/>
                <a:cs typeface="Calibri"/>
              </a:rPr>
              <a:t>i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-10" b="1">
                <a:latin typeface="Calibri"/>
                <a:cs typeface="Calibri"/>
              </a:rPr>
              <a:t>je</a:t>
            </a:r>
            <a:r>
              <a:rPr dirty="0" sz="1800" b="1">
                <a:latin typeface="Calibri"/>
                <a:cs typeface="Calibri"/>
              </a:rPr>
              <a:t>    </a:t>
            </a:r>
            <a:r>
              <a:rPr dirty="0" sz="1800" spc="-20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65" b="1">
                <a:latin typeface="Calibri"/>
                <a:cs typeface="Calibri"/>
              </a:rPr>
              <a:t>ac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mi</a:t>
            </a:r>
            <a:r>
              <a:rPr dirty="0" sz="1800" b="1">
                <a:latin typeface="Calibri"/>
                <a:cs typeface="Calibri"/>
              </a:rPr>
              <a:t>    </a:t>
            </a:r>
            <a:r>
              <a:rPr dirty="0" sz="1800" spc="-20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10" b="1">
                <a:latin typeface="Calibri"/>
                <a:cs typeface="Calibri"/>
              </a:rPr>
              <a:t>omi</a:t>
            </a:r>
            <a:r>
              <a:rPr dirty="0" sz="1800" spc="15" b="1">
                <a:latin typeface="Calibri"/>
                <a:cs typeface="Calibri"/>
              </a:rPr>
              <a:t>s</a:t>
            </a:r>
            <a:r>
              <a:rPr dirty="0" sz="1800" spc="-40" b="1">
                <a:latin typeface="Calibri"/>
                <a:cs typeface="Calibri"/>
              </a:rPr>
              <a:t>j</a:t>
            </a:r>
            <a:r>
              <a:rPr dirty="0" sz="1800" spc="-50" b="1">
                <a:latin typeface="Calibri"/>
                <a:cs typeface="Calibri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3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któ</a:t>
            </a:r>
            <a:r>
              <a:rPr dirty="0" sz="1800" spc="15">
                <a:latin typeface="Franklin Gothic Medium"/>
                <a:cs typeface="Franklin Gothic Medium"/>
              </a:rPr>
              <a:t>r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35">
                <a:latin typeface="Franklin Gothic Medium"/>
                <a:cs typeface="Franklin Gothic Medium"/>
              </a:rPr>
              <a:t> </a:t>
            </a:r>
            <a:r>
              <a:rPr dirty="0" sz="1800" spc="-85">
                <a:latin typeface="Franklin Gothic Medium"/>
                <a:cs typeface="Franklin Gothic Medium"/>
              </a:rPr>
              <a:t>m</a:t>
            </a:r>
            <a:r>
              <a:rPr dirty="0" sz="1800" spc="-50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4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  </a:t>
            </a:r>
            <a:r>
              <a:rPr dirty="0" sz="1800" spc="3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ż</a:t>
            </a:r>
            <a:r>
              <a:rPr dirty="0" sz="1800" spc="-15">
                <a:latin typeface="Franklin Gothic Medium"/>
                <a:cs typeface="Franklin Gothic Medium"/>
              </a:rPr>
              <a:t>ąd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ć   </a:t>
            </a:r>
            <a:r>
              <a:rPr dirty="0" sz="1800" spc="4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opusz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-2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55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204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ez</a:t>
            </a:r>
            <a:r>
              <a:rPr dirty="0" sz="1800" spc="20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oso</a:t>
            </a:r>
            <a:r>
              <a:rPr dirty="0" sz="1800" spc="-30">
                <a:latin typeface="Franklin Gothic Medium"/>
                <a:cs typeface="Franklin Gothic Medium"/>
              </a:rPr>
              <a:t>b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204">
                <a:latin typeface="Franklin Gothic Medium"/>
                <a:cs typeface="Franklin Gothic Medium"/>
              </a:rPr>
              <a:t> </a:t>
            </a:r>
            <a:r>
              <a:rPr dirty="0" sz="1800" spc="5" b="1">
                <a:latin typeface="Calibri"/>
                <a:cs typeface="Calibri"/>
              </a:rPr>
              <a:t>nar</a:t>
            </a:r>
            <a:r>
              <a:rPr dirty="0" sz="1800" b="1">
                <a:latin typeface="Calibri"/>
                <a:cs typeface="Calibri"/>
              </a:rPr>
              <a:t>u</a:t>
            </a:r>
            <a:r>
              <a:rPr dirty="0" sz="1800" spc="80" b="1">
                <a:latin typeface="Calibri"/>
                <a:cs typeface="Calibri"/>
              </a:rPr>
              <a:t>s</a:t>
            </a:r>
            <a:r>
              <a:rPr dirty="0" sz="1800" spc="85" b="1">
                <a:latin typeface="Calibri"/>
                <a:cs typeface="Calibri"/>
              </a:rPr>
              <a:t>z</a:t>
            </a:r>
            <a:r>
              <a:rPr dirty="0" sz="1800" spc="1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j</a:t>
            </a:r>
            <a:r>
              <a:rPr dirty="0" sz="1800" spc="60" b="1">
                <a:latin typeface="Calibri"/>
                <a:cs typeface="Calibri"/>
              </a:rPr>
              <a:t>ące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45" b="1">
                <a:latin typeface="Calibri"/>
                <a:cs typeface="Calibri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por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ądek</a:t>
            </a:r>
            <a:r>
              <a:rPr dirty="0" sz="1800" spc="204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190">
                <a:latin typeface="Franklin Gothic Medium"/>
                <a:cs typeface="Franklin Gothic Medium"/>
              </a:rPr>
              <a:t> 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50" b="1">
                <a:latin typeface="Calibri"/>
                <a:cs typeface="Calibri"/>
              </a:rPr>
              <a:t>a</a:t>
            </a:r>
            <a:r>
              <a:rPr dirty="0" sz="1800" spc="35" b="1">
                <a:latin typeface="Calibri"/>
                <a:cs typeface="Calibri"/>
              </a:rPr>
              <a:t>k</a:t>
            </a:r>
            <a:r>
              <a:rPr dirty="0" sz="1800" spc="-75" b="1">
                <a:latin typeface="Calibri"/>
                <a:cs typeface="Calibri"/>
              </a:rPr>
              <a:t>ł</a:t>
            </a:r>
            <a:r>
              <a:rPr dirty="0" sz="1800" spc="35" b="1">
                <a:latin typeface="Calibri"/>
                <a:cs typeface="Calibri"/>
              </a:rPr>
              <a:t>óc</a:t>
            </a:r>
            <a:r>
              <a:rPr dirty="0" sz="1800" spc="4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j</a:t>
            </a:r>
            <a:r>
              <a:rPr dirty="0" sz="1800" b="1">
                <a:latin typeface="Calibri"/>
                <a:cs typeface="Calibri"/>
              </a:rPr>
              <a:t>ą</a:t>
            </a:r>
            <a:r>
              <a:rPr dirty="0" sz="1800" spc="55" b="1">
                <a:latin typeface="Calibri"/>
                <a:cs typeface="Calibri"/>
              </a:rPr>
              <a:t>ce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s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30">
                <a:latin typeface="Franklin Gothic Medium"/>
                <a:cs typeface="Franklin Gothic Medium"/>
              </a:rPr>
              <a:t>okój</a:t>
            </a:r>
            <a:r>
              <a:rPr dirty="0" sz="1800" spc="2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az</a:t>
            </a:r>
            <a:r>
              <a:rPr dirty="0" sz="1800" spc="2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70">
                <a:latin typeface="Franklin Gothic Medium"/>
                <a:cs typeface="Franklin Gothic Medium"/>
              </a:rPr>
              <a:t>w</a:t>
            </a:r>
            <a:r>
              <a:rPr dirty="0" sz="1800" spc="-10">
                <a:latin typeface="Franklin Gothic Medium"/>
                <a:cs typeface="Franklin Gothic Medium"/>
              </a:rPr>
              <a:t>adzące</a:t>
            </a:r>
            <a:r>
              <a:rPr dirty="0" sz="1800" spc="21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agi</a:t>
            </a:r>
            <a:r>
              <a:rPr dirty="0" sz="1800" spc="-35">
                <a:latin typeface="Franklin Gothic Medium"/>
                <a:cs typeface="Franklin Gothic Medium"/>
              </a:rPr>
              <a:t>t</a:t>
            </a:r>
            <a:r>
              <a:rPr dirty="0" sz="1800" spc="-25">
                <a:latin typeface="Franklin Gothic Medium"/>
                <a:cs typeface="Franklin Gothic Medium"/>
              </a:rPr>
              <a:t>ac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ę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70">
                <a:latin typeface="Franklin Gothic Medium"/>
                <a:cs typeface="Franklin Gothic Medium"/>
              </a:rPr>
              <a:t>f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da</a:t>
            </a:r>
            <a:r>
              <a:rPr dirty="0" sz="1800" spc="-2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ną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40">
                <a:latin typeface="Franklin Gothic Medium"/>
                <a:cs typeface="Franklin Gothic Medium"/>
              </a:rPr>
              <a:t> </a:t>
            </a:r>
            <a:r>
              <a:rPr dirty="0" sz="1200" spc="-5">
                <a:latin typeface="Franklin Gothic Medium"/>
                <a:cs typeface="Franklin Gothic Medium"/>
              </a:rPr>
              <a:t>(</a:t>
            </a:r>
            <a:r>
              <a:rPr dirty="0" sz="1200" spc="-15">
                <a:latin typeface="Franklin Gothic Medium"/>
                <a:cs typeface="Franklin Gothic Medium"/>
              </a:rPr>
              <a:t>a</a:t>
            </a:r>
            <a:r>
              <a:rPr dirty="0" sz="1200" spc="25">
                <a:latin typeface="Franklin Gothic Medium"/>
                <a:cs typeface="Franklin Gothic Medium"/>
              </a:rPr>
              <a:t>r</a:t>
            </a:r>
            <a:r>
              <a:rPr dirty="0" sz="1200" spc="-15">
                <a:latin typeface="Franklin Gothic Medium"/>
                <a:cs typeface="Franklin Gothic Medium"/>
              </a:rPr>
              <a:t>t</a:t>
            </a:r>
            <a:r>
              <a:rPr dirty="0" sz="1200" spc="10">
                <a:latin typeface="Franklin Gothic Medium"/>
                <a:cs typeface="Franklin Gothic Medium"/>
              </a:rPr>
              <a:t>.</a:t>
            </a:r>
            <a:r>
              <a:rPr dirty="0" sz="1200">
                <a:latin typeface="Franklin Gothic Medium"/>
                <a:cs typeface="Franklin Gothic Medium"/>
              </a:rPr>
              <a:t> </a:t>
            </a:r>
            <a:r>
              <a:rPr dirty="0" sz="1200" spc="-145">
                <a:latin typeface="Franklin Gothic Medium"/>
                <a:cs typeface="Franklin Gothic Medium"/>
              </a:rPr>
              <a:t> </a:t>
            </a:r>
            <a:r>
              <a:rPr dirty="0" sz="1200">
                <a:latin typeface="Franklin Gothic Medium"/>
                <a:cs typeface="Franklin Gothic Medium"/>
              </a:rPr>
              <a:t>49</a:t>
            </a:r>
            <a:r>
              <a:rPr dirty="0" sz="1200">
                <a:latin typeface="Franklin Gothic Medium"/>
                <a:cs typeface="Franklin Gothic Medium"/>
              </a:rPr>
              <a:t> </a:t>
            </a:r>
            <a:r>
              <a:rPr dirty="0" sz="1200" spc="-140">
                <a:latin typeface="Franklin Gothic Medium"/>
                <a:cs typeface="Franklin Gothic Medium"/>
              </a:rPr>
              <a:t> </a:t>
            </a:r>
            <a:r>
              <a:rPr dirty="0" sz="1200">
                <a:latin typeface="Arial"/>
                <a:cs typeface="Arial"/>
              </a:rPr>
              <a:t>§</a:t>
            </a:r>
            <a:r>
              <a:rPr dirty="0" sz="1200" spc="125">
                <a:latin typeface="Arial"/>
                <a:cs typeface="Arial"/>
              </a:rPr>
              <a:t> </a:t>
            </a:r>
            <a:r>
              <a:rPr dirty="0" sz="1200">
                <a:latin typeface="Franklin Gothic Medium"/>
                <a:cs typeface="Franklin Gothic Medium"/>
              </a:rPr>
              <a:t>2</a:t>
            </a:r>
            <a:r>
              <a:rPr dirty="0" sz="1200">
                <a:latin typeface="Franklin Gothic Medium"/>
                <a:cs typeface="Franklin Gothic Medium"/>
              </a:rPr>
              <a:t> </a:t>
            </a:r>
            <a:r>
              <a:rPr dirty="0" sz="1200" spc="-140">
                <a:latin typeface="Franklin Gothic Medium"/>
                <a:cs typeface="Franklin Gothic Medium"/>
              </a:rPr>
              <a:t> </a:t>
            </a:r>
            <a:r>
              <a:rPr dirty="0" sz="1200" spc="-10">
                <a:latin typeface="Franklin Gothic Medium"/>
                <a:cs typeface="Franklin Gothic Medium"/>
              </a:rPr>
              <a:t>K</a:t>
            </a:r>
            <a:r>
              <a:rPr dirty="0" sz="1200" spc="-10">
                <a:latin typeface="Franklin Gothic Medium"/>
                <a:cs typeface="Franklin Gothic Medium"/>
              </a:rPr>
              <a:t>odek</a:t>
            </a:r>
            <a:r>
              <a:rPr dirty="0" sz="1200" spc="-20">
                <a:latin typeface="Franklin Gothic Medium"/>
                <a:cs typeface="Franklin Gothic Medium"/>
              </a:rPr>
              <a:t>s</a:t>
            </a:r>
            <a:r>
              <a:rPr dirty="0" sz="1200">
                <a:latin typeface="Franklin Gothic Medium"/>
                <a:cs typeface="Franklin Gothic Medium"/>
              </a:rPr>
              <a:t>u</a:t>
            </a:r>
            <a:r>
              <a:rPr dirty="0" sz="1200">
                <a:latin typeface="Franklin Gothic Medium"/>
                <a:cs typeface="Franklin Gothic Medium"/>
              </a:rPr>
              <a:t> </a:t>
            </a:r>
            <a:r>
              <a:rPr dirty="0" sz="1200" spc="-150">
                <a:latin typeface="Franklin Gothic Medium"/>
                <a:cs typeface="Franklin Gothic Medium"/>
              </a:rPr>
              <a:t> </a:t>
            </a:r>
            <a:r>
              <a:rPr dirty="0" sz="1200" spc="-45">
                <a:latin typeface="Franklin Gothic Medium"/>
                <a:cs typeface="Franklin Gothic Medium"/>
              </a:rPr>
              <a:t>w</a:t>
            </a:r>
            <a:r>
              <a:rPr dirty="0" sz="1200" spc="-35">
                <a:latin typeface="Franklin Gothic Medium"/>
                <a:cs typeface="Franklin Gothic Medium"/>
              </a:rPr>
              <a:t>y</a:t>
            </a:r>
            <a:r>
              <a:rPr dirty="0" sz="1200" spc="-5">
                <a:latin typeface="Franklin Gothic Medium"/>
                <a:cs typeface="Franklin Gothic Medium"/>
              </a:rPr>
              <a:t>b</a:t>
            </a:r>
            <a:r>
              <a:rPr dirty="0" sz="1200" spc="-10">
                <a:latin typeface="Franklin Gothic Medium"/>
                <a:cs typeface="Franklin Gothic Medium"/>
              </a:rPr>
              <a:t>o</a:t>
            </a:r>
            <a:r>
              <a:rPr dirty="0" sz="1200" spc="-25">
                <a:latin typeface="Franklin Gothic Medium"/>
                <a:cs typeface="Franklin Gothic Medium"/>
              </a:rPr>
              <a:t>r</a:t>
            </a:r>
            <a:r>
              <a:rPr dirty="0" sz="1200" spc="-5">
                <a:latin typeface="Franklin Gothic Medium"/>
                <a:cs typeface="Franklin Gothic Medium"/>
              </a:rPr>
              <a:t>c</a:t>
            </a:r>
            <a:r>
              <a:rPr dirty="0" sz="1200">
                <a:latin typeface="Franklin Gothic Medium"/>
                <a:cs typeface="Franklin Gothic Medium"/>
              </a:rPr>
              <a:t>z</a:t>
            </a:r>
            <a:r>
              <a:rPr dirty="0" sz="1200" spc="-15">
                <a:latin typeface="Franklin Gothic Medium"/>
                <a:cs typeface="Franklin Gothic Medium"/>
              </a:rPr>
              <a:t>ego</a:t>
            </a:r>
            <a:r>
              <a:rPr dirty="0" sz="1200" spc="-20">
                <a:latin typeface="Franklin Gothic Medium"/>
                <a:cs typeface="Franklin Gothic Medium"/>
              </a:rPr>
              <a:t>)</a:t>
            </a:r>
            <a:r>
              <a:rPr dirty="0" sz="1200" spc="10">
                <a:latin typeface="Franklin Gothic Medium"/>
                <a:cs typeface="Franklin Gothic Medium"/>
              </a:rPr>
              <a:t>,</a:t>
            </a:r>
            <a:r>
              <a:rPr dirty="0" sz="1200">
                <a:latin typeface="Franklin Gothic Medium"/>
                <a:cs typeface="Franklin Gothic Medium"/>
              </a:rPr>
              <a:t> </a:t>
            </a:r>
            <a:r>
              <a:rPr dirty="0" sz="1200" spc="-13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4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3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azie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4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tr</a:t>
            </a:r>
            <a:r>
              <a:rPr dirty="0" sz="1800" spc="-5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b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4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7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ócić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3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się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3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3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P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30">
                <a:latin typeface="Franklin Gothic Medium"/>
                <a:cs typeface="Franklin Gothic Medium"/>
              </a:rPr>
              <a:t>ic</a:t>
            </a:r>
            <a:r>
              <a:rPr dirty="0" sz="1800" spc="-25">
                <a:latin typeface="Franklin Gothic Medium"/>
                <a:cs typeface="Franklin Gothic Medium"/>
              </a:rPr>
              <a:t>j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4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35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pomoc</a:t>
            </a:r>
            <a:endParaRPr sz="1800">
              <a:latin typeface="Franklin Gothic Medium"/>
              <a:cs typeface="Franklin Gothic Medium"/>
            </a:endParaRPr>
          </a:p>
          <a:p>
            <a:pPr marL="241300">
              <a:lnSpc>
                <a:spcPct val="100000"/>
              </a:lnSpc>
              <a:spcBef>
                <a:spcPts val="600"/>
              </a:spcBef>
            </a:pPr>
            <a:r>
              <a:rPr dirty="0" sz="1200" spc="-5">
                <a:latin typeface="Franklin Gothic Medium"/>
                <a:cs typeface="Franklin Gothic Medium"/>
              </a:rPr>
              <a:t>(</a:t>
            </a:r>
            <a:r>
              <a:rPr dirty="0" sz="1200" spc="-15">
                <a:latin typeface="Franklin Gothic Medium"/>
                <a:cs typeface="Franklin Gothic Medium"/>
              </a:rPr>
              <a:t>a</a:t>
            </a:r>
            <a:r>
              <a:rPr dirty="0" sz="1200" spc="25">
                <a:latin typeface="Franklin Gothic Medium"/>
                <a:cs typeface="Franklin Gothic Medium"/>
              </a:rPr>
              <a:t>r</a:t>
            </a:r>
            <a:r>
              <a:rPr dirty="0" sz="1200" spc="-20">
                <a:latin typeface="Franklin Gothic Medium"/>
                <a:cs typeface="Franklin Gothic Medium"/>
              </a:rPr>
              <a:t>t</a:t>
            </a:r>
            <a:r>
              <a:rPr dirty="0" sz="1200" spc="10">
                <a:latin typeface="Franklin Gothic Medium"/>
                <a:cs typeface="Franklin Gothic Medium"/>
              </a:rPr>
              <a:t>.</a:t>
            </a:r>
            <a:r>
              <a:rPr dirty="0" sz="1200" spc="10">
                <a:latin typeface="Franklin Gothic Medium"/>
                <a:cs typeface="Franklin Gothic Medium"/>
              </a:rPr>
              <a:t> </a:t>
            </a:r>
            <a:r>
              <a:rPr dirty="0" sz="1200">
                <a:latin typeface="Franklin Gothic Medium"/>
                <a:cs typeface="Franklin Gothic Medium"/>
              </a:rPr>
              <a:t>49</a:t>
            </a:r>
            <a:r>
              <a:rPr dirty="0" sz="1200" spc="-10">
                <a:latin typeface="Franklin Gothic Medium"/>
                <a:cs typeface="Franklin Gothic Medium"/>
              </a:rPr>
              <a:t> </a:t>
            </a:r>
            <a:r>
              <a:rPr dirty="0" sz="1200">
                <a:latin typeface="Arial"/>
                <a:cs typeface="Arial"/>
              </a:rPr>
              <a:t>§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Franklin Gothic Medium"/>
                <a:cs typeface="Franklin Gothic Medium"/>
              </a:rPr>
              <a:t>3</a:t>
            </a:r>
            <a:r>
              <a:rPr dirty="0" sz="1200" spc="-10">
                <a:latin typeface="Franklin Gothic Medium"/>
                <a:cs typeface="Franklin Gothic Medium"/>
              </a:rPr>
              <a:t> </a:t>
            </a:r>
            <a:r>
              <a:rPr dirty="0" sz="1200" spc="-10">
                <a:latin typeface="Franklin Gothic Medium"/>
                <a:cs typeface="Franklin Gothic Medium"/>
              </a:rPr>
              <a:t>K</a:t>
            </a:r>
            <a:r>
              <a:rPr dirty="0" sz="1200" spc="-10">
                <a:latin typeface="Franklin Gothic Medium"/>
                <a:cs typeface="Franklin Gothic Medium"/>
              </a:rPr>
              <a:t>odek</a:t>
            </a:r>
            <a:r>
              <a:rPr dirty="0" sz="1200" spc="-20">
                <a:latin typeface="Franklin Gothic Medium"/>
                <a:cs typeface="Franklin Gothic Medium"/>
              </a:rPr>
              <a:t>s</a:t>
            </a:r>
            <a:r>
              <a:rPr dirty="0" sz="1200">
                <a:latin typeface="Franklin Gothic Medium"/>
                <a:cs typeface="Franklin Gothic Medium"/>
              </a:rPr>
              <a:t>u</a:t>
            </a:r>
            <a:r>
              <a:rPr dirty="0" sz="1200" spc="10">
                <a:latin typeface="Franklin Gothic Medium"/>
                <a:cs typeface="Franklin Gothic Medium"/>
              </a:rPr>
              <a:t> </a:t>
            </a:r>
            <a:r>
              <a:rPr dirty="0" sz="1200" spc="-45">
                <a:latin typeface="Franklin Gothic Medium"/>
                <a:cs typeface="Franklin Gothic Medium"/>
              </a:rPr>
              <a:t>w</a:t>
            </a:r>
            <a:r>
              <a:rPr dirty="0" sz="1200" spc="-35">
                <a:latin typeface="Franklin Gothic Medium"/>
                <a:cs typeface="Franklin Gothic Medium"/>
              </a:rPr>
              <a:t>y</a:t>
            </a:r>
            <a:r>
              <a:rPr dirty="0" sz="1200" spc="-5">
                <a:latin typeface="Franklin Gothic Medium"/>
                <a:cs typeface="Franklin Gothic Medium"/>
              </a:rPr>
              <a:t>b</a:t>
            </a:r>
            <a:r>
              <a:rPr dirty="0" sz="1200" spc="-10">
                <a:latin typeface="Franklin Gothic Medium"/>
                <a:cs typeface="Franklin Gothic Medium"/>
              </a:rPr>
              <a:t>o</a:t>
            </a:r>
            <a:r>
              <a:rPr dirty="0" sz="1200" spc="-25">
                <a:latin typeface="Franklin Gothic Medium"/>
                <a:cs typeface="Franklin Gothic Medium"/>
              </a:rPr>
              <a:t>r</a:t>
            </a:r>
            <a:r>
              <a:rPr dirty="0" sz="1200" spc="-5">
                <a:latin typeface="Franklin Gothic Medium"/>
                <a:cs typeface="Franklin Gothic Medium"/>
              </a:rPr>
              <a:t>c</a:t>
            </a:r>
            <a:r>
              <a:rPr dirty="0" sz="1200">
                <a:latin typeface="Franklin Gothic Medium"/>
                <a:cs typeface="Franklin Gothic Medium"/>
              </a:rPr>
              <a:t>z</a:t>
            </a:r>
            <a:r>
              <a:rPr dirty="0" sz="1200" spc="-15">
                <a:latin typeface="Franklin Gothic Medium"/>
                <a:cs typeface="Franklin Gothic Medium"/>
              </a:rPr>
              <a:t>ego</a:t>
            </a:r>
            <a:r>
              <a:rPr dirty="0" sz="1200" spc="-15">
                <a:latin typeface="Franklin Gothic Medium"/>
                <a:cs typeface="Franklin Gothic Medium"/>
              </a:rPr>
              <a:t>)</a:t>
            </a:r>
            <a:r>
              <a:rPr dirty="0" sz="1200" spc="10">
                <a:latin typeface="Franklin Gothic Medium"/>
                <a:cs typeface="Franklin Gothic Medium"/>
              </a:rPr>
              <a:t>.</a:t>
            </a:r>
            <a:endParaRPr sz="1200">
              <a:latin typeface="Franklin Gothic Medium"/>
              <a:cs typeface="Franklin Gothic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86605" y="1530858"/>
            <a:ext cx="1440815" cy="347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70" b="1">
                <a:latin typeface="Calibri"/>
                <a:cs typeface="Calibri"/>
              </a:rPr>
              <a:t>E</a:t>
            </a:r>
            <a:r>
              <a:rPr dirty="0" sz="1100" spc="-85" b="1">
                <a:latin typeface="Calibri"/>
                <a:cs typeface="Calibri"/>
              </a:rPr>
              <a:t>w</a:t>
            </a:r>
            <a:r>
              <a:rPr dirty="0" sz="1100" spc="40" b="1">
                <a:latin typeface="Calibri"/>
                <a:cs typeface="Calibri"/>
              </a:rPr>
              <a:t>a</a:t>
            </a:r>
            <a:r>
              <a:rPr dirty="0" sz="1100" spc="-10" b="1">
                <a:latin typeface="Calibri"/>
                <a:cs typeface="Calibri"/>
              </a:rPr>
              <a:t> </a:t>
            </a:r>
            <a:r>
              <a:rPr dirty="0" sz="1100" spc="100" b="1">
                <a:latin typeface="Calibri"/>
                <a:cs typeface="Calibri"/>
              </a:rPr>
              <a:t>K</a:t>
            </a:r>
            <a:r>
              <a:rPr dirty="0" sz="1100" spc="-10" b="1">
                <a:latin typeface="Calibri"/>
                <a:cs typeface="Calibri"/>
              </a:rPr>
              <a:t>o</a:t>
            </a:r>
            <a:r>
              <a:rPr dirty="0" sz="1100" b="1">
                <a:latin typeface="Calibri"/>
                <a:cs typeface="Calibri"/>
              </a:rPr>
              <a:t>wal</a:t>
            </a:r>
            <a:r>
              <a:rPr dirty="0" sz="1100" spc="-10" b="1">
                <a:latin typeface="Calibri"/>
                <a:cs typeface="Calibri"/>
              </a:rPr>
              <a:t>s</a:t>
            </a:r>
            <a:r>
              <a:rPr dirty="0" sz="1100" spc="30" b="1">
                <a:latin typeface="Calibri"/>
                <a:cs typeface="Calibri"/>
              </a:rPr>
              <a:t>ka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00" spc="30" b="1">
                <a:latin typeface="Calibri"/>
                <a:cs typeface="Calibri"/>
              </a:rPr>
              <a:t>P</a:t>
            </a:r>
            <a:r>
              <a:rPr dirty="0" sz="1100" spc="-25" b="1">
                <a:latin typeface="Calibri"/>
                <a:cs typeface="Calibri"/>
              </a:rPr>
              <a:t>r</a:t>
            </a:r>
            <a:r>
              <a:rPr dirty="0" sz="1100" spc="40" b="1">
                <a:latin typeface="Calibri"/>
                <a:cs typeface="Calibri"/>
              </a:rPr>
              <a:t>z</a:t>
            </a:r>
            <a:r>
              <a:rPr dirty="0" sz="1100" spc="-25" b="1">
                <a:latin typeface="Calibri"/>
                <a:cs typeface="Calibri"/>
              </a:rPr>
              <a:t>e</a:t>
            </a:r>
            <a:r>
              <a:rPr dirty="0" sz="1100" spc="-60" b="1">
                <a:latin typeface="Calibri"/>
                <a:cs typeface="Calibri"/>
              </a:rPr>
              <a:t>w</a:t>
            </a:r>
            <a:r>
              <a:rPr dirty="0" sz="1100" spc="-10" b="1">
                <a:latin typeface="Calibri"/>
                <a:cs typeface="Calibri"/>
              </a:rPr>
              <a:t>o</a:t>
            </a:r>
            <a:r>
              <a:rPr dirty="0" sz="1100" spc="-20" b="1">
                <a:latin typeface="Calibri"/>
                <a:cs typeface="Calibri"/>
              </a:rPr>
              <a:t>d</a:t>
            </a:r>
            <a:r>
              <a:rPr dirty="0" sz="1100" spc="15" b="1">
                <a:latin typeface="Calibri"/>
                <a:cs typeface="Calibri"/>
              </a:rPr>
              <a:t>nic</a:t>
            </a:r>
            <a:r>
              <a:rPr dirty="0" sz="1100" b="1">
                <a:latin typeface="Calibri"/>
                <a:cs typeface="Calibri"/>
              </a:rPr>
              <a:t>z</a:t>
            </a:r>
            <a:r>
              <a:rPr dirty="0" sz="1100" spc="45" b="1">
                <a:latin typeface="Calibri"/>
                <a:cs typeface="Calibri"/>
              </a:rPr>
              <a:t>ąca</a:t>
            </a:r>
            <a:r>
              <a:rPr dirty="0" sz="1100" spc="-5" b="1">
                <a:latin typeface="Calibri"/>
                <a:cs typeface="Calibri"/>
              </a:rPr>
              <a:t> </a:t>
            </a:r>
            <a:r>
              <a:rPr dirty="0" sz="1100" spc="100" b="1">
                <a:latin typeface="Calibri"/>
                <a:cs typeface="Calibri"/>
              </a:rPr>
              <a:t>K</a:t>
            </a:r>
            <a:r>
              <a:rPr dirty="0" sz="1100" spc="-10" b="1">
                <a:latin typeface="Calibri"/>
                <a:cs typeface="Calibri"/>
              </a:rPr>
              <a:t>o</a:t>
            </a:r>
            <a:r>
              <a:rPr dirty="0" sz="1100" spc="20" b="1">
                <a:latin typeface="Calibri"/>
                <a:cs typeface="Calibri"/>
              </a:rPr>
              <a:t>mi</a:t>
            </a:r>
            <a:r>
              <a:rPr dirty="0" sz="1100" b="1">
                <a:latin typeface="Calibri"/>
                <a:cs typeface="Calibri"/>
              </a:rPr>
              <a:t>s</a:t>
            </a:r>
            <a:r>
              <a:rPr dirty="0" sz="1100" spc="-25" b="1">
                <a:latin typeface="Calibri"/>
                <a:cs typeface="Calibri"/>
              </a:rPr>
              <a:t>ji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82777" rIns="0" bIns="0" rtlCol="0" vert="horz">
            <a:spAutoFit/>
          </a:bodyPr>
          <a:lstStyle/>
          <a:p>
            <a:pPr marL="63309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PR</a:t>
            </a:r>
            <a:r>
              <a:rPr dirty="0" sz="2000" spc="15" b="1">
                <a:latin typeface="Arial Black"/>
                <a:cs typeface="Arial Black"/>
              </a:rPr>
              <a:t>A</a:t>
            </a:r>
            <a:r>
              <a:rPr dirty="0" sz="2000" b="1">
                <a:latin typeface="Arial Black"/>
                <a:cs typeface="Arial Black"/>
              </a:rPr>
              <a:t>WA</a:t>
            </a:r>
            <a:r>
              <a:rPr dirty="0" sz="2000" spc="-4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I</a:t>
            </a:r>
            <a:r>
              <a:rPr dirty="0" sz="2000" spc="-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OB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WIĄZKI</a:t>
            </a:r>
            <a:r>
              <a:rPr dirty="0" sz="2000" spc="-5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CZŁONKÓW</a:t>
            </a:r>
            <a:r>
              <a:rPr dirty="0" sz="2000" spc="-35" b="1">
                <a:latin typeface="Arial Black"/>
                <a:cs typeface="Arial Black"/>
              </a:rPr>
              <a:t> 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OMI</a:t>
            </a:r>
            <a:r>
              <a:rPr dirty="0" sz="2000" spc="5" b="1">
                <a:latin typeface="Arial Black"/>
                <a:cs typeface="Arial Black"/>
              </a:rPr>
              <a:t>S</a:t>
            </a:r>
            <a:r>
              <a:rPr dirty="0" sz="2000" b="1">
                <a:latin typeface="Arial Black"/>
                <a:cs typeface="Arial Black"/>
              </a:rPr>
              <a:t>JI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0451" y="5805258"/>
            <a:ext cx="8832850" cy="981075"/>
          </a:xfrm>
          <a:prstGeom prst="rect">
            <a:avLst/>
          </a:prstGeom>
          <a:solidFill>
            <a:srgbClr val="BEBEBE"/>
          </a:solidFill>
          <a:ln w="28574">
            <a:solidFill>
              <a:srgbClr val="9D032A"/>
            </a:solidFill>
          </a:ln>
        </p:spPr>
        <p:txBody>
          <a:bodyPr wrap="square" lIns="0" tIns="165735" rIns="0" bIns="0" rtlCol="0" vert="horz">
            <a:spAutoFit/>
          </a:bodyPr>
          <a:lstStyle/>
          <a:p>
            <a:pPr marL="2490470" marR="1811655" indent="-675640">
              <a:lnSpc>
                <a:spcPct val="100000"/>
              </a:lnSpc>
              <a:spcBef>
                <a:spcPts val="1305"/>
              </a:spcBef>
            </a:pPr>
            <a:r>
              <a:rPr dirty="0" sz="2000" spc="6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r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spc="35" b="1">
                <a:latin typeface="Calibri"/>
                <a:cs typeface="Calibri"/>
              </a:rPr>
              <a:t>p</a:t>
            </a:r>
            <a:r>
              <a:rPr dirty="0" sz="2000" spc="20" b="1">
                <a:latin typeface="Calibri"/>
                <a:cs typeface="Calibri"/>
              </a:rPr>
              <a:t>a</a:t>
            </a:r>
            <a:r>
              <a:rPr dirty="0" sz="2000" spc="5" b="1">
                <a:latin typeface="Calibri"/>
                <a:cs typeface="Calibri"/>
              </a:rPr>
              <a:t>dki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50" b="1">
                <a:latin typeface="Calibri"/>
                <a:cs typeface="Calibri"/>
              </a:rPr>
              <a:t>k</a:t>
            </a:r>
            <a:r>
              <a:rPr dirty="0" sz="2000" spc="5" b="1">
                <a:latin typeface="Calibri"/>
                <a:cs typeface="Calibri"/>
              </a:rPr>
              <a:t>łóc</a:t>
            </a:r>
            <a:r>
              <a:rPr dirty="0" sz="2000" spc="-5" b="1">
                <a:latin typeface="Calibri"/>
                <a:cs typeface="Calibri"/>
              </a:rPr>
              <a:t>e</a:t>
            </a:r>
            <a:r>
              <a:rPr dirty="0" sz="2000" spc="15" b="1">
                <a:latin typeface="Calibri"/>
                <a:cs typeface="Calibri"/>
              </a:rPr>
              <a:t>nia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g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40" b="1">
                <a:latin typeface="Calibri"/>
                <a:cs typeface="Calibri"/>
              </a:rPr>
              <a:t>s</a:t>
            </a:r>
            <a:r>
              <a:rPr dirty="0" sz="2000" spc="15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30" b="1">
                <a:latin typeface="Calibri"/>
                <a:cs typeface="Calibri"/>
              </a:rPr>
              <a:t>ania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-30" b="1">
                <a:latin typeface="Calibri"/>
                <a:cs typeface="Calibri"/>
              </a:rPr>
              <a:t>dno</a:t>
            </a:r>
            <a:r>
              <a:rPr dirty="0" sz="2000" spc="-70" b="1">
                <a:latin typeface="Calibri"/>
                <a:cs typeface="Calibri"/>
              </a:rPr>
              <a:t>t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85" b="1">
                <a:latin typeface="Calibri"/>
                <a:cs typeface="Calibri"/>
              </a:rPr>
              <a:t>wu</a:t>
            </a:r>
            <a:r>
              <a:rPr dirty="0" sz="2000" spc="-45" b="1">
                <a:latin typeface="Calibri"/>
                <a:cs typeface="Calibri"/>
              </a:rPr>
              <a:t>j</a:t>
            </a:r>
            <a:r>
              <a:rPr dirty="0" sz="2000" spc="35" b="1">
                <a:latin typeface="Calibri"/>
                <a:cs typeface="Calibri"/>
              </a:rPr>
              <a:t>e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130" b="1">
                <a:latin typeface="Calibri"/>
                <a:cs typeface="Calibri"/>
              </a:rPr>
              <a:t>s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35" b="1">
                <a:latin typeface="Calibri"/>
                <a:cs typeface="Calibri"/>
              </a:rPr>
              <a:t>ę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10" b="1">
                <a:latin typeface="Calibri"/>
                <a:cs typeface="Calibri"/>
              </a:rPr>
              <a:t>u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70" b="1">
                <a:latin typeface="Calibri"/>
                <a:cs typeface="Calibri"/>
              </a:rPr>
              <a:t>kc</a:t>
            </a:r>
            <a:r>
              <a:rPr dirty="0" sz="2000" b="1">
                <a:latin typeface="Calibri"/>
                <a:cs typeface="Calibri"/>
              </a:rPr>
              <a:t>ie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85" b="1">
                <a:latin typeface="Calibri"/>
                <a:cs typeface="Calibri"/>
              </a:rPr>
              <a:t>2</a:t>
            </a:r>
            <a:r>
              <a:rPr dirty="0" sz="2000" spc="160" b="1">
                <a:latin typeface="Calibri"/>
                <a:cs typeface="Calibri"/>
              </a:rPr>
              <a:t>7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80" b="1">
                <a:latin typeface="Calibri"/>
                <a:cs typeface="Calibri"/>
              </a:rPr>
              <a:t>r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85" b="1">
                <a:latin typeface="Calibri"/>
                <a:cs typeface="Calibri"/>
              </a:rPr>
              <a:t>t</a:t>
            </a:r>
            <a:r>
              <a:rPr dirty="0" sz="2000" spc="5" b="1">
                <a:latin typeface="Calibri"/>
                <a:cs typeface="Calibri"/>
              </a:rPr>
              <a:t>o</a:t>
            </a:r>
            <a:r>
              <a:rPr dirty="0" sz="2000" spc="-45" b="1">
                <a:latin typeface="Calibri"/>
                <a:cs typeface="Calibri"/>
              </a:rPr>
              <a:t>k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10" b="1">
                <a:latin typeface="Calibri"/>
                <a:cs typeface="Calibri"/>
              </a:rPr>
              <a:t>u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g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40" b="1">
                <a:latin typeface="Calibri"/>
                <a:cs typeface="Calibri"/>
              </a:rPr>
              <a:t>s</a:t>
            </a:r>
            <a:r>
              <a:rPr dirty="0" sz="2000" spc="25" b="1">
                <a:latin typeface="Calibri"/>
                <a:cs typeface="Calibri"/>
              </a:rPr>
              <a:t>o</a:t>
            </a:r>
            <a:r>
              <a:rPr dirty="0" sz="2000" spc="-195" b="1">
                <a:latin typeface="Calibri"/>
                <a:cs typeface="Calibri"/>
              </a:rPr>
              <a:t>w</a:t>
            </a:r>
            <a:r>
              <a:rPr dirty="0" sz="2000" spc="20" b="1">
                <a:latin typeface="Calibri"/>
                <a:cs typeface="Calibri"/>
              </a:rPr>
              <a:t>an</a:t>
            </a:r>
            <a:r>
              <a:rPr dirty="0" sz="2000" spc="10" b="1">
                <a:latin typeface="Calibri"/>
                <a:cs typeface="Calibri"/>
              </a:rPr>
              <a:t>i</a:t>
            </a:r>
            <a:r>
              <a:rPr dirty="0" sz="2000" spc="15" b="1">
                <a:latin typeface="Calibri"/>
                <a:cs typeface="Calibri"/>
              </a:rPr>
              <a:t>a.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275"/>
              </a:spcBef>
            </a:pPr>
            <a:r>
              <a:rPr dirty="0" sz="1800" b="1">
                <a:solidFill>
                  <a:srgbClr val="9D032A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9648" y="1228750"/>
            <a:ext cx="989982" cy="696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2638" y="1392707"/>
            <a:ext cx="989982" cy="696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36369" y="1328445"/>
            <a:ext cx="989982" cy="6960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6719" y="1840992"/>
            <a:ext cx="8615172" cy="17266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79247" y="1937639"/>
            <a:ext cx="7792084" cy="1314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158365">
              <a:lnSpc>
                <a:spcPct val="100000"/>
              </a:lnSpc>
            </a:pPr>
            <a:r>
              <a:rPr dirty="0" sz="1800" spc="10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40" b="1">
                <a:latin typeface="Calibri"/>
                <a:cs typeface="Calibri"/>
              </a:rPr>
              <a:t>s</a:t>
            </a:r>
            <a:r>
              <a:rPr dirty="0" sz="1800" spc="35" b="1">
                <a:latin typeface="Calibri"/>
                <a:cs typeface="Calibri"/>
              </a:rPr>
              <a:t>j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15" b="1">
                <a:latin typeface="Calibri"/>
                <a:cs typeface="Calibri"/>
              </a:rPr>
              <a:t>włocznie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t</a:t>
            </a:r>
            <a:r>
              <a:rPr dirty="0" sz="1800" spc="-135" b="1">
                <a:latin typeface="Calibri"/>
                <a:cs typeface="Calibri"/>
              </a:rPr>
              <a:t>w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15" b="1">
                <a:latin typeface="Calibri"/>
                <a:cs typeface="Calibri"/>
              </a:rPr>
              <a:t>era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35" b="1">
                <a:latin typeface="Calibri"/>
                <a:cs typeface="Calibri"/>
              </a:rPr>
              <a:t>dz</a:t>
            </a:r>
            <a:r>
              <a:rPr dirty="0" sz="1800" spc="25" b="1">
                <a:latin typeface="Calibri"/>
                <a:cs typeface="Calibri"/>
              </a:rPr>
              <a:t>a</a:t>
            </a:r>
            <a:r>
              <a:rPr dirty="0" sz="1800" spc="-50" b="1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40"/>
              </a:spcBef>
              <a:buFont typeface="Franklin Gothic Medium"/>
              <a:buChar char="-"/>
              <a:tabLst>
                <a:tab pos="299720" algn="l"/>
              </a:tabLst>
            </a:pP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podpisa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oś</a:t>
            </a:r>
            <a:r>
              <a:rPr dirty="0" sz="1800" spc="-2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dc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oso</a:t>
            </a:r>
            <a:r>
              <a:rPr dirty="0" sz="1800">
                <a:latin typeface="Franklin Gothic Medium"/>
                <a:cs typeface="Franklin Gothic Medium"/>
              </a:rPr>
              <a:t>b</a:t>
            </a:r>
            <a:r>
              <a:rPr dirty="0" sz="1800" spc="-40">
                <a:latin typeface="Franklin Gothic Medium"/>
                <a:cs typeface="Franklin Gothic Medium"/>
              </a:rPr>
              <a:t>istym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ta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75">
                <a:latin typeface="Franklin Gothic Medium"/>
                <a:cs typeface="Franklin Gothic Medium"/>
              </a:rPr>
              <a:t>ym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odd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iu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głosu;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spcBef>
                <a:spcPts val="540"/>
              </a:spcBef>
              <a:buChar char="-"/>
              <a:tabLst>
                <a:tab pos="299720" algn="l"/>
              </a:tabLst>
            </a:pP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op</a:t>
            </a:r>
            <a:r>
              <a:rPr dirty="0" sz="1800" spc="-20">
                <a:latin typeface="Franklin Gothic Medium"/>
                <a:cs typeface="Franklin Gothic Medium"/>
              </a:rPr>
              <a:t>e</a:t>
            </a:r>
            <a:r>
              <a:rPr dirty="0" sz="1800" spc="-40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cie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w</a:t>
            </a:r>
            <a:r>
              <a:rPr dirty="0" sz="1800" spc="-60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t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ej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op</a:t>
            </a:r>
            <a:r>
              <a:rPr dirty="0" sz="1800" spc="-20">
                <a:latin typeface="Franklin Gothic Medium"/>
                <a:cs typeface="Franklin Gothic Medium"/>
              </a:rPr>
              <a:t>e</a:t>
            </a:r>
            <a:r>
              <a:rPr dirty="0" sz="1800" spc="45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ta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na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7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45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tę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g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spcBef>
                <a:spcPts val="540"/>
              </a:spcBef>
              <a:buFont typeface="Franklin Gothic Medium"/>
              <a:buChar char="-"/>
              <a:tabLst>
                <a:tab pos="299720" algn="l"/>
              </a:tabLst>
            </a:pP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ope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ta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na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20">
                <a:latin typeface="Franklin Gothic Medium"/>
                <a:cs typeface="Franklin Gothic Medium"/>
              </a:rPr>
              <a:t>tę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5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j</a:t>
            </a:r>
            <a:r>
              <a:rPr dirty="0" sz="1800" spc="-15">
                <a:latin typeface="Franklin Gothic Medium"/>
                <a:cs typeface="Franklin Gothic Medium"/>
              </a:rPr>
              <a:t>on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: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24865" rIns="0" bIns="0" rtlCol="0" vert="horz">
            <a:spAutoFit/>
          </a:bodyPr>
          <a:lstStyle/>
          <a:p>
            <a:pPr marL="109728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WANIE</a:t>
            </a:r>
            <a:r>
              <a:rPr dirty="0" sz="2000" spc="-35" b="1">
                <a:latin typeface="Arial Black"/>
                <a:cs typeface="Arial Black"/>
              </a:rPr>
              <a:t> 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ORE</a:t>
            </a:r>
            <a:r>
              <a:rPr dirty="0" sz="2000" spc="5" b="1">
                <a:latin typeface="Arial Black"/>
                <a:cs typeface="Arial Black"/>
              </a:rPr>
              <a:t>S</a:t>
            </a:r>
            <a:r>
              <a:rPr dirty="0" sz="2000" spc="-5" b="1">
                <a:latin typeface="Arial Black"/>
                <a:cs typeface="Arial Black"/>
              </a:rPr>
              <a:t>PON</a:t>
            </a:r>
            <a:r>
              <a:rPr dirty="0" sz="2000" spc="-10" b="1">
                <a:latin typeface="Arial Black"/>
                <a:cs typeface="Arial Black"/>
              </a:rPr>
              <a:t>D</a:t>
            </a:r>
            <a:r>
              <a:rPr dirty="0" sz="2000" spc="-5" b="1">
                <a:latin typeface="Arial Black"/>
                <a:cs typeface="Arial Black"/>
              </a:rPr>
              <a:t>EN</a:t>
            </a:r>
            <a:r>
              <a:rPr dirty="0" sz="2000" spc="-10" b="1">
                <a:latin typeface="Arial Black"/>
                <a:cs typeface="Arial Black"/>
              </a:rPr>
              <a:t>C</a:t>
            </a:r>
            <a:r>
              <a:rPr dirty="0" sz="2000" spc="-15" b="1">
                <a:latin typeface="Arial Black"/>
                <a:cs typeface="Arial Black"/>
              </a:rPr>
              <a:t>Y</a:t>
            </a:r>
            <a:r>
              <a:rPr dirty="0" sz="2000" b="1">
                <a:latin typeface="Arial Black"/>
                <a:cs typeface="Arial Black"/>
              </a:rPr>
              <a:t>JNE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6329" y="841146"/>
            <a:ext cx="7403465" cy="464184"/>
          </a:xfrm>
          <a:prstGeom prst="rect">
            <a:avLst/>
          </a:prstGeom>
          <a:solidFill>
            <a:srgbClr val="BEBEBE"/>
          </a:solidFill>
          <a:ln w="28575">
            <a:solidFill>
              <a:srgbClr val="9D032A"/>
            </a:solidFill>
          </a:ln>
        </p:spPr>
        <p:txBody>
          <a:bodyPr wrap="square" lIns="0" tIns="74930" rIns="0" bIns="0" rtlCol="0" vert="horz">
            <a:spAutoFit/>
          </a:bodyPr>
          <a:lstStyle/>
          <a:p>
            <a:pPr marL="320675">
              <a:lnSpc>
                <a:spcPct val="100000"/>
              </a:lnSpc>
              <a:spcBef>
                <a:spcPts val="590"/>
              </a:spcBef>
            </a:pPr>
            <a:r>
              <a:rPr dirty="0" sz="1800" spc="-10">
                <a:latin typeface="Franklin Gothic Medium"/>
                <a:cs typeface="Franklin Gothic Medium"/>
              </a:rPr>
              <a:t>Sposób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postęp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ope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65">
                <a:latin typeface="Franklin Gothic Medium"/>
                <a:cs typeface="Franklin Gothic Medium"/>
              </a:rPr>
              <a:t>mi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w</a:t>
            </a:r>
            <a:r>
              <a:rPr dirty="0" sz="1800" spc="-65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t</a:t>
            </a:r>
            <a:r>
              <a:rPr dirty="0" sz="1800" spc="-65">
                <a:latin typeface="Franklin Gothic Medium"/>
                <a:cs typeface="Franklin Gothic Medium"/>
              </a:rPr>
              <a:t>n</a:t>
            </a:r>
            <a:r>
              <a:rPr dirty="0" sz="1800" spc="-75">
                <a:latin typeface="Franklin Gothic Medium"/>
                <a:cs typeface="Franklin Gothic Medium"/>
              </a:rPr>
              <a:t>ym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któ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tr</a:t>
            </a:r>
            <a:r>
              <a:rPr dirty="0" sz="1800" spc="-5">
                <a:latin typeface="Franklin Gothic Medium"/>
                <a:cs typeface="Franklin Gothic Medium"/>
              </a:rPr>
              <a:t>z</a:t>
            </a:r>
            <a:r>
              <a:rPr dirty="0" sz="1800" spc="-65">
                <a:latin typeface="Franklin Gothic Medium"/>
                <a:cs typeface="Franklin Gothic Medium"/>
              </a:rPr>
              <a:t>ym</a:t>
            </a:r>
            <a:r>
              <a:rPr dirty="0" sz="1800" spc="-60">
                <a:latin typeface="Franklin Gothic Medium"/>
                <a:cs typeface="Franklin Gothic Medium"/>
              </a:rPr>
              <a:t>a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55697" y="1415453"/>
            <a:ext cx="3024505" cy="524510"/>
          </a:xfrm>
          <a:prstGeom prst="rect">
            <a:avLst/>
          </a:prstGeom>
          <a:solidFill>
            <a:srgbClr val="9D032A"/>
          </a:solidFill>
          <a:ln w="28575">
            <a:solidFill>
              <a:srgbClr val="BEBEBE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532130">
              <a:lnSpc>
                <a:spcPct val="100000"/>
              </a:lnSpc>
              <a:spcBef>
                <a:spcPts val="715"/>
              </a:spcBef>
            </a:pP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90" b="1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ania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049" y="3828580"/>
            <a:ext cx="4925060" cy="2894965"/>
          </a:xfrm>
          <a:custGeom>
            <a:avLst/>
            <a:gdLst/>
            <a:ahLst/>
            <a:cxnLst/>
            <a:rect l="l" t="t" r="r" b="b"/>
            <a:pathLst>
              <a:path w="4925060" h="2894965">
                <a:moveTo>
                  <a:pt x="0" y="2894838"/>
                </a:moveTo>
                <a:lnTo>
                  <a:pt x="4924933" y="2894838"/>
                </a:lnTo>
                <a:lnTo>
                  <a:pt x="4924933" y="0"/>
                </a:lnTo>
                <a:lnTo>
                  <a:pt x="0" y="0"/>
                </a:lnTo>
                <a:lnTo>
                  <a:pt x="0" y="2894838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9049" y="3828580"/>
            <a:ext cx="4925060" cy="2894965"/>
          </a:xfrm>
          <a:custGeom>
            <a:avLst/>
            <a:gdLst/>
            <a:ahLst/>
            <a:cxnLst/>
            <a:rect l="l" t="t" r="r" b="b"/>
            <a:pathLst>
              <a:path w="4925060" h="2894965">
                <a:moveTo>
                  <a:pt x="0" y="2894838"/>
                </a:moveTo>
                <a:lnTo>
                  <a:pt x="4924933" y="2894838"/>
                </a:lnTo>
                <a:lnTo>
                  <a:pt x="4924933" y="0"/>
                </a:lnTo>
                <a:lnTo>
                  <a:pt x="0" y="0"/>
                </a:lnTo>
                <a:lnTo>
                  <a:pt x="0" y="2894838"/>
                </a:lnTo>
                <a:close/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67741" y="3971925"/>
            <a:ext cx="4283710" cy="26136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8270" marR="452755" indent="-115570">
              <a:lnSpc>
                <a:spcPts val="1939"/>
              </a:lnSpc>
              <a:buFont typeface="Franklin Gothic Medium"/>
              <a:buChar char="-"/>
              <a:tabLst>
                <a:tab pos="127000" algn="l"/>
              </a:tabLst>
            </a:pP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6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„U</a:t>
            </a:r>
            <a:r>
              <a:rPr dirty="0" sz="1800" spc="-25">
                <a:latin typeface="Franklin Gothic Medium"/>
                <a:cs typeface="Franklin Gothic Medium"/>
              </a:rPr>
              <a:t>w</a:t>
            </a:r>
            <a:r>
              <a:rPr dirty="0" sz="1800" spc="-10">
                <a:latin typeface="Franklin Gothic Medium"/>
                <a:cs typeface="Franklin Gothic Medium"/>
              </a:rPr>
              <a:t>agach”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ad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cja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–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„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espon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cyj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55" b="1">
                <a:solidFill>
                  <a:srgbClr val="FFFFFF"/>
                </a:solidFill>
                <a:latin typeface="Calibri"/>
                <a:cs typeface="Calibri"/>
              </a:rPr>
              <a:t>”;</a:t>
            </a:r>
            <a:endParaRPr sz="1800">
              <a:latin typeface="Calibri"/>
              <a:cs typeface="Calibri"/>
            </a:endParaRPr>
          </a:p>
          <a:p>
            <a:pPr marL="108585" marR="139065" indent="-95885">
              <a:lnSpc>
                <a:spcPts val="1950"/>
              </a:lnSpc>
              <a:spcBef>
                <a:spcPts val="750"/>
              </a:spcBef>
              <a:buFont typeface="Franklin Gothic Medium"/>
              <a:buChar char="-"/>
              <a:tabLst>
                <a:tab pos="127000" algn="l"/>
              </a:tabLst>
            </a:pP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5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j</a:t>
            </a:r>
            <a:r>
              <a:rPr dirty="0" sz="1800" spc="-15">
                <a:latin typeface="Franklin Gothic Medium"/>
                <a:cs typeface="Franklin Gothic Medium"/>
              </a:rPr>
              <a:t>oną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ope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20">
                <a:latin typeface="Franklin Gothic Medium"/>
                <a:cs typeface="Franklin Gothic Medium"/>
              </a:rPr>
              <a:t>tę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na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20">
                <a:latin typeface="Franklin Gothic Medium"/>
                <a:cs typeface="Franklin Gothic Medium"/>
              </a:rPr>
              <a:t>tę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uc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ć </a:t>
            </a:r>
            <a:r>
              <a:rPr dirty="0" sz="1800" spc="-10">
                <a:latin typeface="Franklin Gothic Medium"/>
                <a:cs typeface="Franklin Gothic Medium"/>
              </a:rPr>
              <a:t>się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-1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y;</a:t>
            </a:r>
            <a:endParaRPr sz="1800">
              <a:latin typeface="Franklin Gothic Medium"/>
              <a:cs typeface="Franklin Gothic Medium"/>
            </a:endParaRPr>
          </a:p>
          <a:p>
            <a:pPr marL="127000" indent="-114300">
              <a:lnSpc>
                <a:spcPct val="100000"/>
              </a:lnSpc>
              <a:spcBef>
                <a:spcPts val="509"/>
              </a:spcBef>
              <a:buFont typeface="Franklin Gothic Medium"/>
              <a:buChar char="-"/>
              <a:tabLst>
                <a:tab pos="127000" algn="l"/>
              </a:tabLst>
            </a:pPr>
            <a:r>
              <a:rPr dirty="0" sz="1800" spc="-20">
                <a:latin typeface="Franklin Gothic Medium"/>
                <a:cs typeface="Franklin Gothic Medium"/>
              </a:rPr>
              <a:t>oś</a:t>
            </a:r>
            <a:r>
              <a:rPr dirty="0" sz="1800" spc="-2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dc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doł</a:t>
            </a:r>
            <a:r>
              <a:rPr dirty="0" sz="1800" spc="-35">
                <a:latin typeface="Franklin Gothic Medium"/>
                <a:cs typeface="Franklin Gothic Medium"/>
              </a:rPr>
              <a:t>ą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yć</a:t>
            </a:r>
            <a:r>
              <a:rPr dirty="0" sz="1800">
                <a:latin typeface="Franklin Gothic Medium"/>
                <a:cs typeface="Franklin Gothic Medium"/>
              </a:rPr>
              <a:t> d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spisu;</a:t>
            </a:r>
            <a:endParaRPr sz="1800">
              <a:latin typeface="Franklin Gothic Medium"/>
              <a:cs typeface="Franklin Gothic Medium"/>
            </a:endParaRPr>
          </a:p>
          <a:p>
            <a:pPr marL="128270" marR="1007744" indent="-115570">
              <a:lnSpc>
                <a:spcPts val="1939"/>
              </a:lnSpc>
              <a:spcBef>
                <a:spcPts val="785"/>
              </a:spcBef>
              <a:buChar char="-"/>
              <a:tabLst>
                <a:tab pos="127000" algn="l"/>
              </a:tabLst>
            </a:pPr>
            <a:r>
              <a:rPr dirty="0" sz="1800" spc="-10">
                <a:latin typeface="Franklin Gothic Medium"/>
                <a:cs typeface="Franklin Gothic Medium"/>
              </a:rPr>
              <a:t>pus</a:t>
            </a:r>
            <a:r>
              <a:rPr dirty="0" sz="1800" spc="-45">
                <a:latin typeface="Franklin Gothic Medium"/>
                <a:cs typeface="Franklin Gothic Medium"/>
              </a:rPr>
              <a:t>t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ope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ty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w</a:t>
            </a:r>
            <a:r>
              <a:rPr dirty="0" sz="1800" spc="-65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t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–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ż</a:t>
            </a:r>
            <a:r>
              <a:rPr dirty="0" sz="1800" spc="-15" b="1">
                <a:latin typeface="Calibri"/>
                <a:cs typeface="Calibri"/>
              </a:rPr>
              <a:t>yć,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spc="-975" b="1" u="sng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b="1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30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 u="sng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40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30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5" b="1" u="sng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10" b="1" u="sng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70" b="1" u="sng">
                <a:solidFill>
                  <a:srgbClr val="FFFFFF"/>
                </a:solidFill>
                <a:latin typeface="Calibri"/>
                <a:cs typeface="Calibri"/>
              </a:rPr>
              <a:t>ca</a:t>
            </a:r>
            <a:r>
              <a:rPr dirty="0" sz="1800" spc="85" b="1" u="sng">
                <a:solidFill>
                  <a:srgbClr val="FFFFFF"/>
                </a:solidFill>
                <a:latin typeface="Calibri"/>
                <a:cs typeface="Calibri"/>
              </a:rPr>
              <a:t>ć</a:t>
            </a:r>
            <a:r>
              <a:rPr dirty="0" sz="180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 u="sng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5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 u="sng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45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5" b="1" u="sng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5" b="1" u="sng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endParaRPr sz="1800">
              <a:latin typeface="Calibri"/>
              <a:cs typeface="Calibri"/>
            </a:endParaRPr>
          </a:p>
          <a:p>
            <a:pPr marL="128270">
              <a:lnSpc>
                <a:spcPts val="1920"/>
              </a:lnSpc>
            </a:pP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30" b="1">
                <a:latin typeface="Calibri"/>
                <a:cs typeface="Calibri"/>
              </a:rPr>
              <a:t>p</a:t>
            </a:r>
            <a:r>
              <a:rPr dirty="0" sz="1800" spc="15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50" b="1">
                <a:latin typeface="Calibri"/>
                <a:cs typeface="Calibri"/>
              </a:rPr>
              <a:t>a</a:t>
            </a:r>
            <a:r>
              <a:rPr dirty="0" sz="1800" spc="85" b="1">
                <a:latin typeface="Calibri"/>
                <a:cs typeface="Calibri"/>
              </a:rPr>
              <a:t>ć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145" b="1">
                <a:latin typeface="Calibri"/>
                <a:cs typeface="Calibri"/>
              </a:rPr>
              <a:t>w</a:t>
            </a:r>
            <a:r>
              <a:rPr dirty="0" sz="1800" spc="45" b="1">
                <a:latin typeface="Calibri"/>
                <a:cs typeface="Calibri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t,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op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sać,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od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10">
                <a:latin typeface="Franklin Gothic Medium"/>
                <a:cs typeface="Franklin Gothic Medium"/>
              </a:rPr>
              <a:t>ożyć;</a:t>
            </a:r>
            <a:endParaRPr sz="1800">
              <a:latin typeface="Franklin Gothic Medium"/>
              <a:cs typeface="Franklin Gothic Medium"/>
            </a:endParaRPr>
          </a:p>
          <a:p>
            <a:pPr marL="127000" indent="-114300">
              <a:lnSpc>
                <a:spcPct val="100000"/>
              </a:lnSpc>
              <a:spcBef>
                <a:spcPts val="540"/>
              </a:spcBef>
              <a:buFont typeface="Franklin Gothic Medium"/>
              <a:buChar char="-"/>
              <a:tabLst>
                <a:tab pos="127000" algn="l"/>
              </a:tabLst>
            </a:pPr>
            <a:r>
              <a:rPr dirty="0" sz="1800" spc="-15">
                <a:latin typeface="Franklin Gothic Medium"/>
                <a:cs typeface="Franklin Gothic Medium"/>
              </a:rPr>
              <a:t>po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85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ończen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g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depozyt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14">
                <a:latin typeface="Franklin Gothic Medium"/>
                <a:cs typeface="Franklin Gothic Medium"/>
              </a:rPr>
              <a:t>W</a:t>
            </a:r>
            <a:r>
              <a:rPr dirty="0" sz="1800" spc="-40">
                <a:latin typeface="Franklin Gothic Medium"/>
                <a:cs typeface="Franklin Gothic Medium"/>
              </a:rPr>
              <a:t>BP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89397" y="3828580"/>
            <a:ext cx="3898265" cy="2894965"/>
          </a:xfrm>
          <a:prstGeom prst="rect">
            <a:avLst/>
          </a:prstGeom>
          <a:solidFill>
            <a:srgbClr val="9D032A"/>
          </a:solidFill>
          <a:ln w="28575">
            <a:solidFill>
              <a:srgbClr val="BEBEBE"/>
            </a:solidFill>
          </a:ln>
        </p:spPr>
        <p:txBody>
          <a:bodyPr wrap="square" lIns="0" tIns="53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1"/>
              </a:spcBef>
            </a:pPr>
            <a:endParaRPr sz="2350">
              <a:latin typeface="Times New Roman"/>
              <a:cs typeface="Times New Roman"/>
            </a:endParaRPr>
          </a:p>
          <a:p>
            <a:pPr marL="339725" marR="73660" indent="-262255">
              <a:lnSpc>
                <a:spcPts val="1939"/>
              </a:lnSpc>
              <a:buFont typeface="Franklin Gothic Medium"/>
              <a:buChar char="-"/>
              <a:tabLst>
                <a:tab pos="365125" algn="l"/>
              </a:tabLst>
            </a:pP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tę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4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ośc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ią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ć,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egu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70" b="1">
                <a:solidFill>
                  <a:srgbClr val="FFFFFF"/>
                </a:solidFill>
                <a:latin typeface="Calibri"/>
                <a:cs typeface="Calibri"/>
              </a:rPr>
              <a:t>ąc</a:t>
            </a:r>
            <a:endParaRPr sz="1800">
              <a:latin typeface="Calibri"/>
              <a:cs typeface="Calibri"/>
            </a:endParaRPr>
          </a:p>
          <a:p>
            <a:pPr marL="339725">
              <a:lnSpc>
                <a:spcPts val="1920"/>
              </a:lnSpc>
            </a:pP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3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ędu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8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8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;</a:t>
            </a:r>
            <a:endParaRPr sz="1800">
              <a:latin typeface="Calibri"/>
              <a:cs typeface="Calibri"/>
            </a:endParaRPr>
          </a:p>
          <a:p>
            <a:pPr marL="364490" marR="577850" indent="-287020">
              <a:lnSpc>
                <a:spcPts val="1939"/>
              </a:lnSpc>
              <a:spcBef>
                <a:spcPts val="785"/>
              </a:spcBef>
              <a:buFont typeface="Franklin Gothic Medium"/>
              <a:buChar char="-"/>
              <a:tabLst>
                <a:tab pos="365125" algn="l"/>
              </a:tabLst>
            </a:pP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70" b="1">
                <a:solidFill>
                  <a:srgbClr val="FFFFFF"/>
                </a:solidFill>
                <a:latin typeface="Calibri"/>
                <a:cs typeface="Calibri"/>
              </a:rPr>
              <a:t>ać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90" b="1">
                <a:solidFill>
                  <a:srgbClr val="FFFFFF"/>
                </a:solidFill>
                <a:latin typeface="Calibri"/>
                <a:cs typeface="Calibri"/>
              </a:rPr>
              <a:t>ty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endParaRPr sz="1800">
              <a:latin typeface="Calibri"/>
              <a:cs typeface="Calibri"/>
            </a:endParaRPr>
          </a:p>
          <a:p>
            <a:pPr marL="363220">
              <a:lnSpc>
                <a:spcPts val="1914"/>
              </a:lnSpc>
            </a:pPr>
            <a:r>
              <a:rPr dirty="0" sz="1800" spc="-445" b="1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0" b="1" u="sng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 u="sng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40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30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5" b="1" u="sng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10" b="1" u="sng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70" b="1" u="sng">
                <a:solidFill>
                  <a:srgbClr val="FFFFFF"/>
                </a:solidFill>
                <a:latin typeface="Calibri"/>
                <a:cs typeface="Calibri"/>
              </a:rPr>
              <a:t>ca</a:t>
            </a:r>
            <a:r>
              <a:rPr dirty="0" sz="1800" spc="85" b="1" u="sng">
                <a:solidFill>
                  <a:srgbClr val="FFFFFF"/>
                </a:solidFill>
                <a:latin typeface="Calibri"/>
                <a:cs typeface="Calibri"/>
              </a:rPr>
              <a:t>ć</a:t>
            </a:r>
            <a:r>
              <a:rPr dirty="0" sz="180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 u="sng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5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 u="sng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45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5" b="1" u="sng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0" b="1" u="sng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;</a:t>
            </a:r>
            <a:endParaRPr sz="1800">
              <a:latin typeface="Calibri"/>
              <a:cs typeface="Calibri"/>
            </a:endParaRPr>
          </a:p>
          <a:p>
            <a:pPr marL="364490" marR="222250" indent="-287020">
              <a:lnSpc>
                <a:spcPts val="1950"/>
              </a:lnSpc>
              <a:spcBef>
                <a:spcPts val="780"/>
              </a:spcBef>
              <a:buFont typeface="Franklin Gothic Medium"/>
              <a:buChar char="-"/>
              <a:tabLst>
                <a:tab pos="365125" algn="l"/>
              </a:tabLst>
            </a:pP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ń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niu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70" b="1">
                <a:solidFill>
                  <a:srgbClr val="FFFFFF"/>
                </a:solidFill>
                <a:latin typeface="Calibri"/>
                <a:cs typeface="Calibri"/>
              </a:rPr>
              <a:t>ać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90" b="1">
                <a:solidFill>
                  <a:srgbClr val="FFFFFF"/>
                </a:solidFill>
                <a:latin typeface="Calibri"/>
                <a:cs typeface="Calibri"/>
              </a:rPr>
              <a:t>yt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4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8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37308" y="3295726"/>
            <a:ext cx="1017269" cy="480059"/>
          </a:xfrm>
          <a:prstGeom prst="rect">
            <a:avLst/>
          </a:prstGeom>
          <a:solidFill>
            <a:srgbClr val="BEBEBE"/>
          </a:solidFill>
          <a:ln w="28575">
            <a:solidFill>
              <a:srgbClr val="9D032A"/>
            </a:solidFill>
          </a:ln>
        </p:spPr>
        <p:txBody>
          <a:bodyPr wrap="square" lIns="0" tIns="63500" rIns="0" bIns="0" rtlCol="0" vert="horz">
            <a:spAutoFit/>
          </a:bodyPr>
          <a:lstStyle/>
          <a:p>
            <a:pPr marL="234315">
              <a:lnSpc>
                <a:spcPct val="100000"/>
              </a:lnSpc>
              <a:spcBef>
                <a:spcPts val="500"/>
              </a:spcBef>
            </a:pPr>
            <a:r>
              <a:rPr dirty="0" sz="1800" spc="-130" b="1">
                <a:latin typeface="Arial Black"/>
                <a:cs typeface="Arial Black"/>
              </a:rPr>
              <a:t>T</a:t>
            </a:r>
            <a:r>
              <a:rPr dirty="0" sz="1800" b="1">
                <a:latin typeface="Arial Black"/>
                <a:cs typeface="Arial Black"/>
              </a:rPr>
              <a:t>AK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29705" y="3275025"/>
            <a:ext cx="1017269" cy="455930"/>
          </a:xfrm>
          <a:prstGeom prst="rect">
            <a:avLst/>
          </a:prstGeom>
          <a:solidFill>
            <a:srgbClr val="9D032A"/>
          </a:solidFill>
          <a:ln w="28575">
            <a:solidFill>
              <a:srgbClr val="BEBEBE"/>
            </a:solidFill>
          </a:ln>
        </p:spPr>
        <p:txBody>
          <a:bodyPr wrap="square" lIns="0" tIns="62865" rIns="0" bIns="0" rtlCol="0" vert="horz">
            <a:spAutoFit/>
          </a:bodyPr>
          <a:lstStyle/>
          <a:p>
            <a:pPr marL="273685">
              <a:lnSpc>
                <a:spcPct val="100000"/>
              </a:lnSpc>
              <a:spcBef>
                <a:spcPts val="495"/>
              </a:spcBef>
            </a:pPr>
            <a:r>
              <a:rPr dirty="0" sz="1800" b="1">
                <a:solidFill>
                  <a:srgbClr val="FFFFFF"/>
                </a:solidFill>
                <a:latin typeface="Arial Black"/>
                <a:cs typeface="Arial Black"/>
              </a:rPr>
              <a:t>NIE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40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72225" y="2426335"/>
            <a:ext cx="2232279" cy="15613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41808" y="924814"/>
            <a:ext cx="6883400" cy="10979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>
                <a:latin typeface="Franklin Gothic Medium"/>
                <a:cs typeface="Franklin Gothic Medium"/>
              </a:rPr>
              <a:t>Jeżeli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ope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20">
                <a:latin typeface="Franklin Gothic Medium"/>
                <a:cs typeface="Franklin Gothic Medium"/>
              </a:rPr>
              <a:t>tę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w</a:t>
            </a:r>
            <a:r>
              <a:rPr dirty="0" sz="1800" spc="-65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t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ą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450" b="1" u="sng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z="1800" spc="-2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25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3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6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spc="-5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45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3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14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15" b="1" u="sng">
                <a:solidFill>
                  <a:srgbClr val="9D032A"/>
                </a:solidFill>
                <a:latin typeface="Calibri"/>
                <a:cs typeface="Calibri"/>
              </a:rPr>
              <a:t>nion</a:t>
            </a:r>
            <a:r>
              <a:rPr dirty="0" sz="1800" spc="6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-2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25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5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-1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80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85" b="1" u="sng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50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85" b="1" u="sng">
                <a:solidFill>
                  <a:srgbClr val="9D032A"/>
                </a:solidFill>
                <a:latin typeface="Calibri"/>
                <a:cs typeface="Calibri"/>
              </a:rPr>
              <a:t>ył</a:t>
            </a:r>
            <a:r>
              <a:rPr dirty="0" sz="1800" spc="6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4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25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3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35" b="1" u="sng">
                <a:solidFill>
                  <a:srgbClr val="9D032A"/>
                </a:solidFill>
                <a:latin typeface="Calibri"/>
                <a:cs typeface="Calibri"/>
              </a:rPr>
              <a:t>iści</a:t>
            </a:r>
            <a:r>
              <a:rPr dirty="0" sz="1800" spc="2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90">
                <a:latin typeface="Franklin Gothic Medium"/>
                <a:cs typeface="Franklin Gothic Medium"/>
              </a:rPr>
              <a:t>k</a:t>
            </a:r>
            <a:r>
              <a:rPr dirty="0" sz="1800" spc="-65">
                <a:latin typeface="Franklin Gothic Medium"/>
                <a:cs typeface="Franklin Gothic Medium"/>
              </a:rPr>
              <a:t>om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15">
                <a:latin typeface="Franklin Gothic Medium"/>
                <a:cs typeface="Franklin Gothic Medium"/>
              </a:rPr>
              <a:t>sji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b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od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j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65">
                <a:latin typeface="Franklin Gothic Medium"/>
                <a:cs typeface="Franklin Gothic Medium"/>
              </a:rPr>
              <a:t>om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sja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obecn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-5">
                <a:latin typeface="Franklin Gothic Medium"/>
                <a:cs typeface="Franklin Gothic Medium"/>
              </a:rPr>
              <a:t>ści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twi</a:t>
            </a:r>
            <a:r>
              <a:rPr dirty="0" sz="1800" spc="-4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9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op</a:t>
            </a:r>
            <a:r>
              <a:rPr dirty="0" sz="1800" spc="-20">
                <a:latin typeface="Franklin Gothic Medium"/>
                <a:cs typeface="Franklin Gothic Medium"/>
              </a:rPr>
              <a:t>e</a:t>
            </a:r>
            <a:r>
              <a:rPr dirty="0" sz="1800" spc="45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tę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w</a:t>
            </a:r>
            <a:r>
              <a:rPr dirty="0" sz="1800" spc="-60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t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ą</a:t>
            </a:r>
            <a:endParaRPr sz="18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na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pod</a:t>
            </a:r>
            <a:r>
              <a:rPr dirty="0" sz="1800">
                <a:latin typeface="Franklin Gothic Medium"/>
                <a:cs typeface="Franklin Gothic Medium"/>
              </a:rPr>
              <a:t>s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7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wi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do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um</a:t>
            </a:r>
            <a:r>
              <a:rPr dirty="0" sz="1800" spc="-40">
                <a:latin typeface="Franklin Gothic Medium"/>
                <a:cs typeface="Franklin Gothic Medium"/>
              </a:rPr>
              <a:t>e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t</a:t>
            </a:r>
            <a:r>
              <a:rPr dirty="0" sz="1800" spc="-5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ż</a:t>
            </a:r>
            <a:r>
              <a:rPr dirty="0" sz="1800" spc="-20">
                <a:latin typeface="Franklin Gothic Medium"/>
                <a:cs typeface="Franklin Gothic Medium"/>
              </a:rPr>
              <a:t>samośc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spr</a:t>
            </a:r>
            <a:r>
              <a:rPr dirty="0" sz="1800" spc="-50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d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a,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20">
                <a:latin typeface="Franklin Gothic Medium"/>
                <a:cs typeface="Franklin Gothic Medium"/>
              </a:rPr>
              <a:t>y: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1808" y="2118359"/>
            <a:ext cx="7545070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5780" marR="5080" indent="-513715">
              <a:lnSpc>
                <a:spcPct val="100000"/>
              </a:lnSpc>
              <a:tabLst>
                <a:tab pos="558165" algn="l"/>
              </a:tabLst>
            </a:pPr>
            <a:r>
              <a:rPr dirty="0" sz="1800" spc="150" b="1">
                <a:latin typeface="Calibri"/>
                <a:cs typeface="Calibri"/>
              </a:rPr>
              <a:t>1</a:t>
            </a:r>
            <a:r>
              <a:rPr dirty="0" sz="1800" spc="-35" b="1">
                <a:latin typeface="Calibri"/>
                <a:cs typeface="Calibri"/>
              </a:rPr>
              <a:t>)</a:t>
            </a:r>
            <a:r>
              <a:rPr dirty="0" sz="1800" b="1">
                <a:latin typeface="Calibri"/>
                <a:cs typeface="Calibri"/>
              </a:rPr>
              <a:t>		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25" b="1">
                <a:latin typeface="Calibri"/>
                <a:cs typeface="Calibri"/>
              </a:rPr>
              <a:t>cie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35" b="1">
                <a:latin typeface="Calibri"/>
                <a:cs typeface="Calibri"/>
              </a:rPr>
              <a:t>tn</a:t>
            </a:r>
            <a:r>
              <a:rPr dirty="0" sz="1800" spc="-10" b="1">
                <a:latin typeface="Calibri"/>
                <a:cs typeface="Calibri"/>
              </a:rPr>
              <a:t>ej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5" b="1">
                <a:latin typeface="Calibri"/>
                <a:cs typeface="Calibri"/>
              </a:rPr>
              <a:t>ajd</a:t>
            </a:r>
            <a:r>
              <a:rPr dirty="0" sz="1800" spc="-5" b="1">
                <a:latin typeface="Calibri"/>
                <a:cs typeface="Calibri"/>
              </a:rPr>
              <a:t>uje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ę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35" b="1">
                <a:latin typeface="Calibri"/>
                <a:cs typeface="Calibri"/>
              </a:rPr>
              <a:t>isane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50" b="1">
                <a:latin typeface="Calibri"/>
                <a:cs typeface="Calibri"/>
              </a:rPr>
              <a:t> 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30" b="1">
                <a:latin typeface="Calibri"/>
                <a:cs typeface="Calibri"/>
              </a:rPr>
              <a:t>ę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20" b="1">
                <a:latin typeface="Calibri"/>
                <a:cs typeface="Calibri"/>
              </a:rPr>
              <a:t>ob</a:t>
            </a:r>
            <a:r>
              <a:rPr dirty="0" sz="1800" spc="30" b="1">
                <a:latin typeface="Calibri"/>
                <a:cs typeface="Calibri"/>
              </a:rPr>
              <a:t>ę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ś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50" b="1">
                <a:latin typeface="Calibri"/>
                <a:cs typeface="Calibri"/>
              </a:rPr>
              <a:t>adc</a:t>
            </a:r>
            <a:r>
              <a:rPr dirty="0" sz="1800" spc="30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5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20" b="1">
                <a:latin typeface="Calibri"/>
                <a:cs typeface="Calibri"/>
              </a:rPr>
              <a:t>ob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20" b="1">
                <a:latin typeface="Calibri"/>
                <a:cs typeface="Calibri"/>
              </a:rPr>
              <a:t>s</a:t>
            </a:r>
            <a:r>
              <a:rPr dirty="0" sz="1800" spc="10" b="1">
                <a:latin typeface="Calibri"/>
                <a:cs typeface="Calibri"/>
              </a:rPr>
              <a:t>t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m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-25" b="1">
                <a:latin typeface="Calibri"/>
                <a:cs typeface="Calibri"/>
              </a:rPr>
              <a:t>n</a:t>
            </a:r>
            <a:r>
              <a:rPr dirty="0" sz="1800" spc="-45" b="1">
                <a:latin typeface="Calibri"/>
                <a:cs typeface="Calibri"/>
              </a:rPr>
              <a:t>y</a:t>
            </a:r>
            <a:r>
              <a:rPr dirty="0" sz="1800" spc="-70" b="1">
                <a:latin typeface="Calibri"/>
                <a:cs typeface="Calibri"/>
              </a:rPr>
              <a:t>m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10" b="1">
                <a:latin typeface="Calibri"/>
                <a:cs typeface="Calibri"/>
              </a:rPr>
              <a:t>aniu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25" b="1">
                <a:latin typeface="Calibri"/>
                <a:cs typeface="Calibri"/>
              </a:rPr>
              <a:t>su;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1808" y="2667253"/>
            <a:ext cx="504825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58165" algn="l"/>
              </a:tabLst>
            </a:pPr>
            <a:r>
              <a:rPr dirty="0" sz="1800" spc="150" b="1">
                <a:latin typeface="Calibri"/>
                <a:cs typeface="Calibri"/>
              </a:rPr>
              <a:t>2</a:t>
            </a:r>
            <a:r>
              <a:rPr dirty="0" sz="1800" spc="-35" b="1">
                <a:latin typeface="Calibri"/>
                <a:cs typeface="Calibri"/>
              </a:rPr>
              <a:t>)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5" b="1">
                <a:latin typeface="Calibri"/>
                <a:cs typeface="Calibri"/>
              </a:rPr>
              <a:t>op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r</a:t>
            </a:r>
            <a:r>
              <a:rPr dirty="0" sz="1800" spc="-5" b="1">
                <a:latin typeface="Calibri"/>
                <a:cs typeface="Calibri"/>
              </a:rPr>
              <a:t>ta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ka</a:t>
            </a:r>
            <a:r>
              <a:rPr dirty="0" sz="1800" spc="15" b="1">
                <a:latin typeface="Calibri"/>
                <a:cs typeface="Calibri"/>
              </a:rPr>
              <a:t>r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30" b="1">
                <a:latin typeface="Calibri"/>
                <a:cs typeface="Calibri"/>
              </a:rPr>
              <a:t>ę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25" b="1">
                <a:latin typeface="Calibri"/>
                <a:cs typeface="Calibri"/>
              </a:rPr>
              <a:t>ania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75" b="1">
                <a:latin typeface="Calibri"/>
                <a:cs typeface="Calibri"/>
              </a:rPr>
              <a:t>t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40" b="1">
                <a:latin typeface="Calibri"/>
                <a:cs typeface="Calibri"/>
              </a:rPr>
              <a:t>k</a:t>
            </a:r>
            <a:r>
              <a:rPr dirty="0" sz="1800" spc="-40" b="1">
                <a:latin typeface="Calibri"/>
                <a:cs typeface="Calibri"/>
              </a:rPr>
              <a:t>l</a:t>
            </a:r>
            <a:r>
              <a:rPr dirty="0" sz="1800" spc="-10" b="1">
                <a:latin typeface="Calibri"/>
                <a:cs typeface="Calibri"/>
              </a:rPr>
              <a:t>ej</a:t>
            </a:r>
            <a:r>
              <a:rPr dirty="0" sz="1800" spc="10" b="1">
                <a:latin typeface="Calibri"/>
                <a:cs typeface="Calibri"/>
              </a:rPr>
              <a:t>on</a:t>
            </a:r>
            <a:r>
              <a:rPr dirty="0" sz="1800" b="1">
                <a:latin typeface="Calibri"/>
                <a:cs typeface="Calibri"/>
              </a:rPr>
              <a:t>a</a:t>
            </a:r>
            <a:r>
              <a:rPr dirty="0" sz="1800" spc="-35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1655" y="4034663"/>
            <a:ext cx="7895590" cy="22790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>
                <a:latin typeface="Franklin Gothic Medium"/>
                <a:cs typeface="Franklin Gothic Medium"/>
              </a:rPr>
              <a:t>Jeże</a:t>
            </a:r>
            <a:r>
              <a:rPr dirty="0" sz="1800" spc="-15">
                <a:latin typeface="Franklin Gothic Medium"/>
                <a:cs typeface="Franklin Gothic Medium"/>
              </a:rPr>
              <a:t>l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t</a:t>
            </a:r>
            <a:r>
              <a:rPr dirty="0" sz="1800" spc="-15">
                <a:latin typeface="Franklin Gothic Medium"/>
                <a:cs typeface="Franklin Gothic Medium"/>
              </a:rPr>
              <a:t>ó</a:t>
            </a:r>
            <a:r>
              <a:rPr dirty="0" sz="1800" spc="25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yś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70">
                <a:latin typeface="Franklin Gothic Medium"/>
                <a:cs typeface="Franklin Gothic Medium"/>
              </a:rPr>
              <a:t>wym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45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35">
                <a:latin typeface="Franklin Gothic Medium"/>
                <a:cs typeface="Franklin Gothic Medium"/>
              </a:rPr>
              <a:t> 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45">
                <a:latin typeface="Franklin Gothic Medium"/>
                <a:cs typeface="Franklin Gothic Medium"/>
              </a:rPr>
              <a:t>ków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nie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ost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spe</a:t>
            </a:r>
            <a:r>
              <a:rPr dirty="0" sz="1800" spc="-15">
                <a:latin typeface="Franklin Gothic Medium"/>
                <a:cs typeface="Franklin Gothic Medium"/>
              </a:rPr>
              <a:t>ł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5">
                <a:latin typeface="Franklin Gothic Medium"/>
                <a:cs typeface="Franklin Gothic Medium"/>
              </a:rPr>
              <a:t>n</a:t>
            </a:r>
            <a:r>
              <a:rPr dirty="0" sz="1800" spc="-130">
                <a:latin typeface="Franklin Gothic Medium"/>
                <a:cs typeface="Franklin Gothic Medium"/>
              </a:rPr>
              <a:t>y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65">
                <a:latin typeface="Franklin Gothic Medium"/>
                <a:cs typeface="Franklin Gothic Medium"/>
              </a:rPr>
              <a:t>om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sja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35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5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105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-155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6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25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20" b="1" u="sng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800" spc="-450" b="1" u="sng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spc="-5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45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3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14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15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2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3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60" b="1" u="sng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usu</a:t>
            </a:r>
            <a:r>
              <a:rPr dirty="0" sz="1800" spc="-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ę</a:t>
            </a:r>
            <a:r>
              <a:rPr dirty="0" sz="1800" spc="-20">
                <a:latin typeface="Franklin Gothic Medium"/>
                <a:cs typeface="Franklin Gothic Medium"/>
              </a:rPr>
              <a:t>cia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70">
                <a:latin typeface="Franklin Gothic Medium"/>
                <a:cs typeface="Franklin Gothic Medium"/>
              </a:rPr>
              <a:t>t</a:t>
            </a:r>
            <a:r>
              <a:rPr dirty="0" sz="1800" spc="-20">
                <a:latin typeface="Franklin Gothic Medium"/>
                <a:cs typeface="Franklin Gothic Medium"/>
              </a:rPr>
              <a:t>ej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30">
                <a:latin typeface="Franklin Gothic Medium"/>
                <a:cs typeface="Franklin Gothic Medium"/>
              </a:rPr>
              <a:t>ad</a:t>
            </a:r>
            <a:r>
              <a:rPr dirty="0" sz="1800" spc="-105">
                <a:latin typeface="Franklin Gothic Medium"/>
                <a:cs typeface="Franklin Gothic Medium"/>
              </a:rPr>
              <a:t>y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dirty="0" sz="1800" spc="-10">
                <a:latin typeface="Franklin Gothic Medium"/>
                <a:cs typeface="Franklin Gothic Medium"/>
              </a:rPr>
              <a:t>Jeżeli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45">
                <a:latin typeface="Franklin Gothic Medium"/>
                <a:cs typeface="Franklin Gothic Medium"/>
              </a:rPr>
              <a:t>ki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osta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speł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io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5">
                <a:latin typeface="Franklin Gothic Medium"/>
                <a:cs typeface="Franklin Gothic Medium"/>
              </a:rPr>
              <a:t>e,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</a:t>
            </a:r>
            <a:r>
              <a:rPr dirty="0" sz="1800" spc="-50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:</a:t>
            </a:r>
            <a:endParaRPr sz="1800">
              <a:latin typeface="Franklin Gothic Medium"/>
              <a:cs typeface="Franklin Gothic Medium"/>
            </a:endParaRPr>
          </a:p>
          <a:p>
            <a:pPr marL="526415" indent="-513715">
              <a:lnSpc>
                <a:spcPct val="100000"/>
              </a:lnSpc>
              <a:spcBef>
                <a:spcPts val="395"/>
              </a:spcBef>
              <a:buAutoNum type="arabicParenR"/>
              <a:tabLst>
                <a:tab pos="560070" algn="l"/>
              </a:tabLst>
            </a:pP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-75" b="1">
                <a:latin typeface="Calibri"/>
                <a:cs typeface="Calibri"/>
              </a:rPr>
              <a:t>ł</a:t>
            </a:r>
            <a:r>
              <a:rPr dirty="0" sz="1800" spc="50" b="1">
                <a:latin typeface="Calibri"/>
                <a:cs typeface="Calibri"/>
              </a:rPr>
              <a:t>ą</a:t>
            </a:r>
            <a:r>
              <a:rPr dirty="0" sz="1800" spc="65" b="1">
                <a:latin typeface="Calibri"/>
                <a:cs typeface="Calibri"/>
              </a:rPr>
              <a:t>cz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su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ś</a:t>
            </a:r>
            <a:r>
              <a:rPr dirty="0" sz="1800" spc="-135" b="1">
                <a:latin typeface="Calibri"/>
                <a:cs typeface="Calibri"/>
              </a:rPr>
              <a:t>w</a:t>
            </a:r>
            <a:r>
              <a:rPr dirty="0" sz="1800" spc="10" b="1">
                <a:latin typeface="Calibri"/>
                <a:cs typeface="Calibri"/>
              </a:rPr>
              <a:t>i</a:t>
            </a:r>
            <a:r>
              <a:rPr dirty="0" sz="1800" spc="5" b="1">
                <a:latin typeface="Calibri"/>
                <a:cs typeface="Calibri"/>
              </a:rPr>
              <a:t>a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2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25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4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20" b="1">
                <a:latin typeface="Calibri"/>
                <a:cs typeface="Calibri"/>
              </a:rPr>
              <a:t>obisty</a:t>
            </a:r>
            <a:r>
              <a:rPr dirty="0" sz="1800" b="1">
                <a:latin typeface="Calibri"/>
                <a:cs typeface="Calibri"/>
              </a:rPr>
              <a:t>m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-20" b="1">
                <a:latin typeface="Calibri"/>
                <a:cs typeface="Calibri"/>
              </a:rPr>
              <a:t>n</a:t>
            </a:r>
            <a:r>
              <a:rPr dirty="0" sz="1800" spc="-55" b="1">
                <a:latin typeface="Calibri"/>
                <a:cs typeface="Calibri"/>
              </a:rPr>
              <a:t>ym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55" b="1">
                <a:latin typeface="Calibri"/>
                <a:cs typeface="Calibri"/>
              </a:rPr>
              <a:t>a</a:t>
            </a:r>
            <a:r>
              <a:rPr dirty="0" sz="1800" spc="15" b="1">
                <a:latin typeface="Calibri"/>
                <a:cs typeface="Calibri"/>
              </a:rPr>
              <a:t>n</a:t>
            </a:r>
            <a:r>
              <a:rPr dirty="0" sz="1800" spc="-15" b="1">
                <a:latin typeface="Calibri"/>
                <a:cs typeface="Calibri"/>
              </a:rPr>
              <a:t>i</a:t>
            </a:r>
            <a:r>
              <a:rPr dirty="0" sz="1800" spc="-15" b="1">
                <a:latin typeface="Calibri"/>
                <a:cs typeface="Calibri"/>
              </a:rPr>
              <a:t>u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25" b="1">
                <a:latin typeface="Calibri"/>
                <a:cs typeface="Calibri"/>
              </a:rPr>
              <a:t>su;</a:t>
            </a:r>
            <a:endParaRPr sz="1800">
              <a:latin typeface="Calibri"/>
              <a:cs typeface="Calibri"/>
            </a:endParaRPr>
          </a:p>
          <a:p>
            <a:pPr marL="558165" indent="-545465">
              <a:lnSpc>
                <a:spcPct val="100000"/>
              </a:lnSpc>
              <a:buFont typeface="Calibri"/>
              <a:buAutoNum type="arabicParenR"/>
              <a:tabLst>
                <a:tab pos="558800" algn="l"/>
              </a:tabLst>
            </a:pP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35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50" b="1">
                <a:latin typeface="Calibri"/>
                <a:cs typeface="Calibri"/>
              </a:rPr>
              <a:t>uca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spc="50" b="1">
                <a:latin typeface="Calibri"/>
                <a:cs typeface="Calibri"/>
              </a:rPr>
              <a:t>r</a:t>
            </a:r>
            <a:r>
              <a:rPr dirty="0" sz="1800" spc="-20" b="1">
                <a:latin typeface="Calibri"/>
                <a:cs typeface="Calibri"/>
              </a:rPr>
              <a:t>tę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ka</a:t>
            </a:r>
            <a:r>
              <a:rPr dirty="0" sz="1800" spc="15" b="1">
                <a:latin typeface="Calibri"/>
                <a:cs typeface="Calibri"/>
              </a:rPr>
              <a:t>r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30" b="1">
                <a:latin typeface="Calibri"/>
                <a:cs typeface="Calibri"/>
              </a:rPr>
              <a:t>ę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s</a:t>
            </a:r>
            <a:r>
              <a:rPr dirty="0" sz="1800" spc="25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6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-25" b="1">
                <a:latin typeface="Calibri"/>
                <a:cs typeface="Calibri"/>
              </a:rPr>
              <a:t>n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-50" b="1">
                <a:latin typeface="Calibri"/>
                <a:cs typeface="Calibri"/>
              </a:rPr>
              <a:t>;</a:t>
            </a:r>
            <a:endParaRPr sz="1800">
              <a:latin typeface="Calibri"/>
              <a:cs typeface="Calibri"/>
            </a:endParaRPr>
          </a:p>
          <a:p>
            <a:pPr marL="526415" marR="24765" indent="-513715">
              <a:lnSpc>
                <a:spcPct val="100000"/>
              </a:lnSpc>
              <a:buAutoNum type="arabicParenR"/>
              <a:tabLst>
                <a:tab pos="558800" algn="l"/>
              </a:tabLst>
            </a:pP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25" b="1">
                <a:latin typeface="Calibri"/>
                <a:cs typeface="Calibri"/>
              </a:rPr>
              <a:t>s</a:t>
            </a:r>
            <a:r>
              <a:rPr dirty="0" sz="1800" spc="10" b="1">
                <a:latin typeface="Calibri"/>
                <a:cs typeface="Calibri"/>
              </a:rPr>
              <a:t>t</a:t>
            </a:r>
            <a:r>
              <a:rPr dirty="0" sz="1800" spc="60" b="1">
                <a:latin typeface="Calibri"/>
                <a:cs typeface="Calibri"/>
              </a:rPr>
              <a:t>ą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spc="50" b="1">
                <a:latin typeface="Calibri"/>
                <a:cs typeface="Calibri"/>
              </a:rPr>
              <a:t>r</a:t>
            </a:r>
            <a:r>
              <a:rPr dirty="0" sz="1800" spc="-20" b="1">
                <a:latin typeface="Calibri"/>
                <a:cs typeface="Calibri"/>
              </a:rPr>
              <a:t>tę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35" b="1">
                <a:latin typeface="Calibri"/>
                <a:cs typeface="Calibri"/>
              </a:rPr>
              <a:t>tn</a:t>
            </a:r>
            <a:r>
              <a:rPr dirty="0" sz="1800" spc="60" b="1">
                <a:latin typeface="Calibri"/>
                <a:cs typeface="Calibri"/>
              </a:rPr>
              <a:t>ą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65" b="1">
                <a:latin typeface="Calibri"/>
                <a:cs typeface="Calibri"/>
              </a:rPr>
              <a:t>ą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65" b="1">
                <a:latin typeface="Calibri"/>
                <a:cs typeface="Calibri"/>
              </a:rPr>
              <a:t>z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40" b="1">
                <a:latin typeface="Calibri"/>
                <a:cs typeface="Calibri"/>
              </a:rPr>
              <a:t>k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5" b="1">
                <a:latin typeface="Calibri"/>
                <a:cs typeface="Calibri"/>
              </a:rPr>
              <a:t>e</a:t>
            </a:r>
            <a:r>
              <a:rPr dirty="0" sz="1800" spc="-25" b="1">
                <a:latin typeface="Calibri"/>
                <a:cs typeface="Calibri"/>
              </a:rPr>
              <a:t>t</a:t>
            </a:r>
            <a:r>
              <a:rPr dirty="0" sz="1800" spc="-50" b="1">
                <a:latin typeface="Calibri"/>
                <a:cs typeface="Calibri"/>
              </a:rPr>
              <a:t>u</a:t>
            </a:r>
            <a:r>
              <a:rPr dirty="0" sz="1800" spc="-15" b="1">
                <a:latin typeface="Calibri"/>
                <a:cs typeface="Calibri"/>
              </a:rPr>
              <a:t>,</a:t>
            </a:r>
            <a:r>
              <a:rPr dirty="0" sz="1800" spc="4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k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-25" b="1">
                <a:latin typeface="Calibri"/>
                <a:cs typeface="Calibri"/>
              </a:rPr>
              <a:t>ó</a:t>
            </a:r>
            <a:r>
              <a:rPr dirty="0" sz="1800" spc="5" b="1">
                <a:latin typeface="Calibri"/>
                <a:cs typeface="Calibri"/>
              </a:rPr>
              <a:t>r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15" b="1">
                <a:latin typeface="Calibri"/>
                <a:cs typeface="Calibri"/>
              </a:rPr>
              <a:t>ończen</a:t>
            </a:r>
            <a:r>
              <a:rPr dirty="0" sz="1800" spc="10" b="1">
                <a:latin typeface="Calibri"/>
                <a:cs typeface="Calibri"/>
              </a:rPr>
              <a:t>i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25" b="1">
                <a:latin typeface="Calibri"/>
                <a:cs typeface="Calibri"/>
              </a:rPr>
              <a:t>ania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50" b="1">
                <a:latin typeface="Calibri"/>
                <a:cs typeface="Calibri"/>
              </a:rPr>
              <a:t>ż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85" b="1">
                <a:latin typeface="Calibri"/>
                <a:cs typeface="Calibri"/>
              </a:rPr>
              <a:t>ć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5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z</a:t>
            </a:r>
            <a:r>
              <a:rPr dirty="0" sz="1800" spc="-90" b="1">
                <a:latin typeface="Calibri"/>
                <a:cs typeface="Calibri"/>
              </a:rPr>
              <a:t>yt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85" b="1">
                <a:latin typeface="Calibri"/>
                <a:cs typeface="Calibri"/>
              </a:rPr>
              <a:t>B</a:t>
            </a:r>
            <a:r>
              <a:rPr dirty="0" sz="1800" spc="-125" b="1">
                <a:latin typeface="Calibri"/>
                <a:cs typeface="Calibri"/>
              </a:rPr>
              <a:t>P</a:t>
            </a:r>
            <a:r>
              <a:rPr dirty="0" sz="1800" spc="-35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4042" rIns="0" bIns="0" rtlCol="0" vert="horz">
            <a:spAutoFit/>
          </a:bodyPr>
          <a:lstStyle/>
          <a:p>
            <a:pPr marL="96901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ORE</a:t>
            </a:r>
            <a:r>
              <a:rPr dirty="0" sz="2000" spc="5" b="1">
                <a:latin typeface="Arial Black"/>
                <a:cs typeface="Arial Black"/>
              </a:rPr>
              <a:t>S</a:t>
            </a:r>
            <a:r>
              <a:rPr dirty="0" sz="2000" b="1">
                <a:latin typeface="Arial Black"/>
                <a:cs typeface="Arial Black"/>
              </a:rPr>
              <a:t>PON</a:t>
            </a:r>
            <a:r>
              <a:rPr dirty="0" sz="2000" spc="-10" b="1">
                <a:latin typeface="Arial Black"/>
                <a:cs typeface="Arial Black"/>
              </a:rPr>
              <a:t>D</a:t>
            </a:r>
            <a:r>
              <a:rPr dirty="0" sz="2000" b="1">
                <a:latin typeface="Arial Black"/>
                <a:cs typeface="Arial Black"/>
              </a:rPr>
              <a:t>EN</a:t>
            </a:r>
            <a:r>
              <a:rPr dirty="0" sz="2000" spc="-10" b="1">
                <a:latin typeface="Arial Black"/>
                <a:cs typeface="Arial Black"/>
              </a:rPr>
              <a:t>C</a:t>
            </a:r>
            <a:r>
              <a:rPr dirty="0" sz="2000" spc="-15" b="1">
                <a:latin typeface="Arial Black"/>
                <a:cs typeface="Arial Black"/>
              </a:rPr>
              <a:t>Y</a:t>
            </a:r>
            <a:r>
              <a:rPr dirty="0" sz="2000" b="1">
                <a:latin typeface="Arial Black"/>
                <a:cs typeface="Arial Black"/>
              </a:rPr>
              <a:t>JNE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43470" y="2557271"/>
            <a:ext cx="1050290" cy="1987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5" b="1">
                <a:solidFill>
                  <a:srgbClr val="9D032A"/>
                </a:solidFill>
                <a:latin typeface="Arial Black"/>
                <a:cs typeface="Arial Black"/>
              </a:rPr>
              <a:t>P</a:t>
            </a:r>
            <a:r>
              <a:rPr dirty="0" sz="1200" b="1">
                <a:solidFill>
                  <a:srgbClr val="9D032A"/>
                </a:solidFill>
                <a:latin typeface="Arial Black"/>
                <a:cs typeface="Arial Black"/>
              </a:rPr>
              <a:t>RZ</a:t>
            </a:r>
            <a:r>
              <a:rPr dirty="0" sz="1200" spc="-10" b="1">
                <a:solidFill>
                  <a:srgbClr val="9D032A"/>
                </a:solidFill>
                <a:latin typeface="Arial Black"/>
                <a:cs typeface="Arial Black"/>
              </a:rPr>
              <a:t>E</a:t>
            </a:r>
            <a:r>
              <a:rPr dirty="0" sz="1200" spc="-5" b="1">
                <a:solidFill>
                  <a:srgbClr val="9D032A"/>
                </a:solidFill>
                <a:latin typeface="Arial Black"/>
                <a:cs typeface="Arial Black"/>
              </a:rPr>
              <a:t>S</a:t>
            </a:r>
            <a:r>
              <a:rPr dirty="0" sz="1200" b="1">
                <a:solidFill>
                  <a:srgbClr val="9D032A"/>
                </a:solidFill>
                <a:latin typeface="Arial Black"/>
                <a:cs typeface="Arial Black"/>
              </a:rPr>
              <a:t>YŁKA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68210" y="2740152"/>
            <a:ext cx="1398270" cy="1987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b="1">
                <a:solidFill>
                  <a:srgbClr val="9D032A"/>
                </a:solidFill>
                <a:latin typeface="Arial Black"/>
                <a:cs typeface="Arial Black"/>
              </a:rPr>
              <a:t>REF</a:t>
            </a:r>
            <a:r>
              <a:rPr dirty="0" sz="1200" spc="-5" b="1">
                <a:solidFill>
                  <a:srgbClr val="9D032A"/>
                </a:solidFill>
                <a:latin typeface="Arial Black"/>
                <a:cs typeface="Arial Black"/>
              </a:rPr>
              <a:t>ERE</a:t>
            </a:r>
            <a:r>
              <a:rPr dirty="0" sz="1200" spc="-10" b="1">
                <a:solidFill>
                  <a:srgbClr val="9D032A"/>
                </a:solidFill>
                <a:latin typeface="Arial Black"/>
                <a:cs typeface="Arial Black"/>
              </a:rPr>
              <a:t>N</a:t>
            </a:r>
            <a:r>
              <a:rPr dirty="0" sz="1200" spc="-55" b="1">
                <a:solidFill>
                  <a:srgbClr val="9D032A"/>
                </a:solidFill>
                <a:latin typeface="Arial Black"/>
                <a:cs typeface="Arial Black"/>
              </a:rPr>
              <a:t>D</a:t>
            </a:r>
            <a:r>
              <a:rPr dirty="0" sz="1200" spc="-5" b="1">
                <a:solidFill>
                  <a:srgbClr val="9D032A"/>
                </a:solidFill>
                <a:latin typeface="Arial Black"/>
                <a:cs typeface="Arial Black"/>
              </a:rPr>
              <a:t>AL</a:t>
            </a:r>
            <a:r>
              <a:rPr dirty="0" sz="1200" spc="-20" b="1">
                <a:solidFill>
                  <a:srgbClr val="9D032A"/>
                </a:solidFill>
                <a:latin typeface="Arial Black"/>
                <a:cs typeface="Arial Black"/>
              </a:rPr>
              <a:t>N</a:t>
            </a:r>
            <a:r>
              <a:rPr dirty="0" sz="1200" spc="-5" b="1">
                <a:solidFill>
                  <a:srgbClr val="9D032A"/>
                </a:solidFill>
                <a:latin typeface="Arial Black"/>
                <a:cs typeface="Arial Black"/>
              </a:rPr>
              <a:t>A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41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61303" y="1521078"/>
            <a:ext cx="2782696" cy="26442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25043" y="1111250"/>
            <a:ext cx="6358255" cy="5010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2000" spc="-10" b="1">
                <a:latin typeface="Calibri"/>
                <a:cs typeface="Calibri"/>
              </a:rPr>
              <a:t>P</a:t>
            </a:r>
            <a:r>
              <a:rPr dirty="0" sz="2000" spc="10" b="1">
                <a:latin typeface="Calibri"/>
                <a:cs typeface="Calibri"/>
              </a:rPr>
              <a:t>o</a:t>
            </a:r>
            <a:r>
              <a:rPr dirty="0" sz="2000" spc="30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5" b="1">
                <a:latin typeface="Calibri"/>
                <a:cs typeface="Calibri"/>
              </a:rPr>
              <a:t>k</a:t>
            </a:r>
            <a:r>
              <a:rPr dirty="0" sz="2000" spc="-15" b="1">
                <a:latin typeface="Calibri"/>
                <a:cs typeface="Calibri"/>
              </a:rPr>
              <a:t>o</a:t>
            </a:r>
            <a:r>
              <a:rPr dirty="0" sz="2000" spc="-10" b="1">
                <a:latin typeface="Calibri"/>
                <a:cs typeface="Calibri"/>
              </a:rPr>
              <a:t>ń</a:t>
            </a:r>
            <a:r>
              <a:rPr dirty="0" sz="2000" spc="75" b="1">
                <a:latin typeface="Calibri"/>
                <a:cs typeface="Calibri"/>
              </a:rPr>
              <a:t>cz</a:t>
            </a:r>
            <a:r>
              <a:rPr dirty="0" sz="2000" spc="20" b="1">
                <a:latin typeface="Calibri"/>
                <a:cs typeface="Calibri"/>
              </a:rPr>
              <a:t>e</a:t>
            </a:r>
            <a:r>
              <a:rPr dirty="0" sz="2000" spc="-5" b="1">
                <a:latin typeface="Calibri"/>
                <a:cs typeface="Calibri"/>
              </a:rPr>
              <a:t>niu</a:t>
            </a:r>
            <a:r>
              <a:rPr dirty="0" sz="2000" spc="35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g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40" b="1">
                <a:latin typeface="Calibri"/>
                <a:cs typeface="Calibri"/>
              </a:rPr>
              <a:t>s</a:t>
            </a:r>
            <a:r>
              <a:rPr dirty="0" sz="2000" spc="15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20" b="1">
                <a:latin typeface="Calibri"/>
                <a:cs typeface="Calibri"/>
              </a:rPr>
              <a:t>an</a:t>
            </a:r>
            <a:r>
              <a:rPr dirty="0" sz="2000" spc="10" b="1">
                <a:latin typeface="Calibri"/>
                <a:cs typeface="Calibri"/>
              </a:rPr>
              <a:t>i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45" b="1">
                <a:latin typeface="Calibri"/>
                <a:cs typeface="Calibri"/>
              </a:rPr>
              <a:t> 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40" b="1">
                <a:latin typeface="Calibri"/>
                <a:cs typeface="Calibri"/>
              </a:rPr>
              <a:t>t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10" b="1">
                <a:latin typeface="Calibri"/>
                <a:cs typeface="Calibri"/>
              </a:rPr>
              <a:t>a</a:t>
            </a:r>
            <a:r>
              <a:rPr dirty="0" sz="2000" spc="-25" b="1">
                <a:latin typeface="Calibri"/>
                <a:cs typeface="Calibri"/>
              </a:rPr>
              <a:t>r</a:t>
            </a:r>
            <a:r>
              <a:rPr dirty="0" sz="2000" spc="40" b="1">
                <a:latin typeface="Calibri"/>
                <a:cs typeface="Calibri"/>
              </a:rPr>
              <a:t>c</a:t>
            </a:r>
            <a:r>
              <a:rPr dirty="0" sz="2000" spc="25" b="1">
                <a:latin typeface="Calibri"/>
                <a:cs typeface="Calibri"/>
              </a:rPr>
              <a:t>i</a:t>
            </a:r>
            <a:r>
              <a:rPr dirty="0" sz="2000" spc="10" b="1">
                <a:latin typeface="Calibri"/>
                <a:cs typeface="Calibri"/>
              </a:rPr>
              <a:t>u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u</a:t>
            </a:r>
            <a:r>
              <a:rPr dirty="0" sz="2000" spc="-10" b="1">
                <a:latin typeface="Calibri"/>
                <a:cs typeface="Calibri"/>
              </a:rPr>
              <a:t>r</a:t>
            </a:r>
            <a:r>
              <a:rPr dirty="0" sz="2000" spc="-10" b="1">
                <a:latin typeface="Calibri"/>
                <a:cs typeface="Calibri"/>
              </a:rPr>
              <a:t>n</a:t>
            </a:r>
            <a:r>
              <a:rPr dirty="0" sz="2000" spc="-120" b="1">
                <a:latin typeface="Calibri"/>
                <a:cs typeface="Calibri"/>
              </a:rPr>
              <a:t>y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k</a:t>
            </a:r>
            <a:r>
              <a:rPr dirty="0" sz="2000" spc="-30" b="1">
                <a:latin typeface="Calibri"/>
                <a:cs typeface="Calibri"/>
              </a:rPr>
              <a:t>om</a:t>
            </a:r>
            <a:r>
              <a:rPr dirty="0" sz="2000" spc="-5" b="1">
                <a:latin typeface="Calibri"/>
                <a:cs typeface="Calibri"/>
              </a:rPr>
              <a:t>i</a:t>
            </a:r>
            <a:r>
              <a:rPr dirty="0" sz="2000" spc="45" b="1">
                <a:latin typeface="Calibri"/>
                <a:cs typeface="Calibri"/>
              </a:rPr>
              <a:t>s</a:t>
            </a:r>
            <a:r>
              <a:rPr dirty="0" sz="2000" spc="20" b="1">
                <a:latin typeface="Calibri"/>
                <a:cs typeface="Calibri"/>
              </a:rPr>
              <a:t>j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55" b="1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355600" marR="6985" indent="-342900">
              <a:lnSpc>
                <a:spcPct val="150100"/>
              </a:lnSpc>
              <a:spcBef>
                <a:spcPts val="50"/>
              </a:spcBef>
              <a:buAutoNum type="arabicParenR"/>
              <a:tabLst>
                <a:tab pos="404495" algn="l"/>
              </a:tabLst>
            </a:pP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60">
                <a:latin typeface="Franklin Gothic Medium"/>
                <a:cs typeface="Franklin Gothic Medium"/>
              </a:rPr>
              <a:t> </a:t>
            </a:r>
            <a:r>
              <a:rPr dirty="0" sz="1800" spc="-14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pi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 spc="2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s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ej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25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ności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45">
                <a:latin typeface="Franklin Gothic Medium"/>
                <a:cs typeface="Franklin Gothic Medium"/>
              </a:rPr>
              <a:t> </a:t>
            </a:r>
            <a:r>
              <a:rPr dirty="0" sz="1800" spc="-65">
                <a:latin typeface="Franklin Gothic Medium"/>
                <a:cs typeface="Franklin Gothic Medium"/>
              </a:rPr>
              <a:t>wy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55">
                <a:latin typeface="Franklin Gothic Medium"/>
                <a:cs typeface="Franklin Gothic Medium"/>
              </a:rPr>
              <a:t>mu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4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4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jd</a:t>
            </a:r>
            <a:r>
              <a:rPr dirty="0" sz="1800" spc="-25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45">
                <a:latin typeface="Franklin Gothic Medium"/>
                <a:cs typeface="Franklin Gothic Medium"/>
              </a:rPr>
              <a:t>ą</a:t>
            </a:r>
            <a:r>
              <a:rPr dirty="0" sz="1800" spc="-25">
                <a:latin typeface="Franklin Gothic Medium"/>
                <a:cs typeface="Franklin Gothic Medium"/>
              </a:rPr>
              <a:t>c</a:t>
            </a:r>
            <a:r>
              <a:rPr dirty="0" sz="1800" spc="-55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4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się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4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u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ope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-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ty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endParaRPr sz="1800">
              <a:latin typeface="Franklin Gothic Medium"/>
              <a:cs typeface="Franklin Gothic Medium"/>
            </a:endParaRPr>
          </a:p>
          <a:p>
            <a:pPr algn="just" marL="384175" indent="-371475">
              <a:lnSpc>
                <a:spcPct val="100000"/>
              </a:lnSpc>
              <a:spcBef>
                <a:spcPts val="1080"/>
              </a:spcBef>
              <a:buAutoNum type="arabicParenR"/>
              <a:tabLst>
                <a:tab pos="384810" algn="l"/>
              </a:tabLst>
            </a:pPr>
            <a:r>
              <a:rPr dirty="0" sz="1800" spc="-10">
                <a:latin typeface="Franklin Gothic Medium"/>
                <a:cs typeface="Franklin Gothic Medium"/>
              </a:rPr>
              <a:t>ust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ic</a:t>
            </a:r>
            <a:r>
              <a:rPr dirty="0" sz="1800" spc="-15">
                <a:latin typeface="Franklin Gothic Medium"/>
                <a:cs typeface="Franklin Gothic Medium"/>
              </a:rPr>
              <a:t>h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0">
                <a:latin typeface="Franklin Gothic Medium"/>
                <a:cs typeface="Franklin Gothic Medium"/>
              </a:rPr>
              <a:t>icz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15">
                <a:latin typeface="Franklin Gothic Medium"/>
                <a:cs typeface="Franklin Gothic Medium"/>
              </a:rPr>
              <a:t>ę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0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25">
                <a:latin typeface="Franklin Gothic Medium"/>
                <a:cs typeface="Franklin Gothic Medium"/>
              </a:rPr>
              <a:t>L</a:t>
            </a:r>
            <a:r>
              <a:rPr dirty="0" sz="1800" spc="-10">
                <a:latin typeface="Franklin Gothic Medium"/>
                <a:cs typeface="Franklin Gothic Medium"/>
              </a:rPr>
              <a:t>icz</a:t>
            </a:r>
            <a:r>
              <a:rPr dirty="0" sz="1800" spc="-25">
                <a:latin typeface="Franklin Gothic Medium"/>
                <a:cs typeface="Franklin Gothic Medium"/>
              </a:rPr>
              <a:t>b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60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t</a:t>
            </a:r>
            <a:r>
              <a:rPr dirty="0" sz="1800" spc="-2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6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win</a:t>
            </a:r>
            <a:r>
              <a:rPr dirty="0" sz="1800" spc="-70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6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odp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wi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dać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0">
                <a:latin typeface="Franklin Gothic Medium"/>
                <a:cs typeface="Franklin Gothic Medium"/>
              </a:rPr>
              <a:t>icz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6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ad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cji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65">
                <a:latin typeface="Franklin Gothic Medium"/>
                <a:cs typeface="Franklin Gothic Medium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65" b="1">
                <a:latin typeface="Calibri"/>
                <a:cs typeface="Calibri"/>
              </a:rPr>
              <a:t> 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-15" b="1">
                <a:latin typeface="Calibri"/>
                <a:cs typeface="Calibri"/>
              </a:rPr>
              <a:t>ub</a:t>
            </a:r>
            <a:r>
              <a:rPr dirty="0" sz="1800" spc="40" b="1">
                <a:latin typeface="Calibri"/>
                <a:cs typeface="Calibri"/>
              </a:rPr>
              <a:t>r</a:t>
            </a:r>
            <a:r>
              <a:rPr dirty="0" sz="1800" spc="-140" b="1">
                <a:latin typeface="Calibri"/>
                <a:cs typeface="Calibri"/>
              </a:rPr>
              <a:t>y</a:t>
            </a:r>
            <a:r>
              <a:rPr dirty="0" sz="1800" spc="55" b="1">
                <a:latin typeface="Calibri"/>
                <a:cs typeface="Calibri"/>
              </a:rPr>
              <a:t>ce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70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spisu</a:t>
            </a:r>
            <a:endParaRPr sz="1800">
              <a:latin typeface="Calibri"/>
              <a:cs typeface="Calibri"/>
            </a:endParaRPr>
          </a:p>
          <a:p>
            <a:pPr algn="just" marL="12700" marR="5080">
              <a:lnSpc>
                <a:spcPct val="150000"/>
              </a:lnSpc>
            </a:pPr>
            <a:r>
              <a:rPr dirty="0" sz="1800" spc="-90" b="1">
                <a:latin typeface="Calibri"/>
                <a:cs typeface="Calibri"/>
              </a:rPr>
              <a:t>„U</a:t>
            </a:r>
            <a:r>
              <a:rPr dirty="0" sz="1800" spc="-130" b="1">
                <a:latin typeface="Calibri"/>
                <a:cs typeface="Calibri"/>
              </a:rPr>
              <a:t>w</a:t>
            </a:r>
            <a:r>
              <a:rPr dirty="0" sz="1800" b="1">
                <a:latin typeface="Calibri"/>
                <a:cs typeface="Calibri"/>
              </a:rPr>
              <a:t>agi</a:t>
            </a:r>
            <a:r>
              <a:rPr dirty="0" sz="1800" spc="-10" b="1">
                <a:latin typeface="Calibri"/>
                <a:cs typeface="Calibri"/>
              </a:rPr>
              <a:t>”</a:t>
            </a:r>
            <a:r>
              <a:rPr dirty="0" sz="1800" spc="-15" b="1">
                <a:latin typeface="Calibri"/>
                <a:cs typeface="Calibri"/>
              </a:rPr>
              <a:t>,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-170" b="1">
                <a:latin typeface="Calibri"/>
                <a:cs typeface="Calibri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ż</a:t>
            </a:r>
            <a:r>
              <a:rPr dirty="0" sz="180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2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s</a:t>
            </a:r>
            <a:r>
              <a:rPr dirty="0" sz="1800" spc="-15">
                <a:latin typeface="Franklin Gothic Medium"/>
                <a:cs typeface="Franklin Gothic Medium"/>
              </a:rPr>
              <a:t>ob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4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4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esponde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35">
                <a:latin typeface="Franklin Gothic Medium"/>
                <a:cs typeface="Franklin Gothic Medium"/>
              </a:rPr>
              <a:t>cy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-15">
                <a:latin typeface="Franklin Gothic Medium"/>
                <a:cs typeface="Franklin Gothic Medium"/>
              </a:rPr>
              <a:t>nie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5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Ró</a:t>
            </a:r>
            <a:r>
              <a:rPr dirty="0" sz="1800" spc="-15">
                <a:latin typeface="Franklin Gothic Medium"/>
                <a:cs typeface="Franklin Gothic Medium"/>
              </a:rPr>
              <a:t>ż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5">
                <a:latin typeface="Franklin Gothic Medium"/>
                <a:cs typeface="Franklin Gothic Medium"/>
              </a:rPr>
              <a:t>ca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3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możli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ty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g</a:t>
            </a:r>
            <a:r>
              <a:rPr dirty="0" sz="1800" spc="-25">
                <a:latin typeface="Franklin Gothic Medium"/>
                <a:cs typeface="Franklin Gothic Medium"/>
              </a:rPr>
              <a:t>d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ope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ta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40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20">
                <a:latin typeface="Franklin Gothic Medium"/>
                <a:cs typeface="Franklin Gothic Medium"/>
              </a:rPr>
              <a:t>tę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204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3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3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b</a:t>
            </a:r>
            <a:r>
              <a:rPr dirty="0" sz="1800" spc="-60">
                <a:latin typeface="Franklin Gothic Medium"/>
                <a:cs typeface="Franklin Gothic Medium"/>
              </a:rPr>
              <a:t>y</a:t>
            </a:r>
            <a:r>
              <a:rPr dirty="0" sz="1800" spc="-45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pusta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S</a:t>
            </a:r>
            <a:r>
              <a:rPr dirty="0" sz="1800" spc="-35">
                <a:latin typeface="Franklin Gothic Medium"/>
                <a:cs typeface="Franklin Gothic Medium"/>
              </a:rPr>
              <a:t>y</a:t>
            </a:r>
            <a:r>
              <a:rPr dirty="0" sz="1800" spc="-10">
                <a:latin typeface="Franklin Gothic Medium"/>
                <a:cs typeface="Franklin Gothic Medium"/>
              </a:rPr>
              <a:t>t</a:t>
            </a:r>
            <a:r>
              <a:rPr dirty="0" sz="1800" spc="-25">
                <a:latin typeface="Franklin Gothic Medium"/>
                <a:cs typeface="Franklin Gothic Medium"/>
              </a:rPr>
              <a:t>u</a:t>
            </a:r>
            <a:r>
              <a:rPr dirty="0" sz="1800" spc="-25">
                <a:latin typeface="Franklin Gothic Medium"/>
                <a:cs typeface="Franklin Gothic Medium"/>
              </a:rPr>
              <a:t>ac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20">
                <a:latin typeface="Franklin Gothic Medium"/>
                <a:cs typeface="Franklin Gothic Medium"/>
              </a:rPr>
              <a:t>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opisu</a:t>
            </a:r>
            <a:r>
              <a:rPr dirty="0" sz="1800" spc="-25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95" b="1">
                <a:latin typeface="Calibri"/>
                <a:cs typeface="Calibri"/>
              </a:rPr>
              <a:t>r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105" b="1">
                <a:latin typeface="Calibri"/>
                <a:cs typeface="Calibri"/>
              </a:rPr>
              <a:t>t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k</a:t>
            </a:r>
            <a:r>
              <a:rPr dirty="0" sz="1800" spc="-45" b="1">
                <a:latin typeface="Calibri"/>
                <a:cs typeface="Calibri"/>
              </a:rPr>
              <a:t>o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głos</a:t>
            </a:r>
            <a:r>
              <a:rPr dirty="0" sz="1800" spc="-2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pu</a:t>
            </a:r>
            <a:r>
              <a:rPr dirty="0" sz="1800" spc="-10" b="1">
                <a:latin typeface="Calibri"/>
                <a:cs typeface="Calibri"/>
              </a:rPr>
              <a:t>n</a:t>
            </a:r>
            <a:r>
              <a:rPr dirty="0" sz="1800" spc="30" b="1">
                <a:latin typeface="Calibri"/>
                <a:cs typeface="Calibri"/>
              </a:rPr>
              <a:t>kcie</a:t>
            </a:r>
            <a:endParaRPr sz="18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1080"/>
              </a:spcBef>
            </a:pPr>
            <a:r>
              <a:rPr dirty="0" sz="1800" spc="-60" b="1">
                <a:latin typeface="Calibri"/>
                <a:cs typeface="Calibri"/>
              </a:rPr>
              <a:t>„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20" b="1">
                <a:latin typeface="Calibri"/>
                <a:cs typeface="Calibri"/>
              </a:rPr>
              <a:t>ne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-50" b="1">
                <a:latin typeface="Calibri"/>
                <a:cs typeface="Calibri"/>
              </a:rPr>
              <a:t>”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50000"/>
              </a:lnSpc>
            </a:pPr>
            <a:r>
              <a:rPr dirty="0" sz="1800" spc="-3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ope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ty</a:t>
            </a:r>
            <a:r>
              <a:rPr dirty="0" sz="1800" spc="22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215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20">
                <a:latin typeface="Franklin Gothic Medium"/>
                <a:cs typeface="Franklin Gothic Medium"/>
              </a:rPr>
              <a:t>tę</a:t>
            </a:r>
            <a:r>
              <a:rPr dirty="0" sz="1800" spc="2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22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a,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2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21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któ</a:t>
            </a:r>
            <a:r>
              <a:rPr dirty="0" sz="1800" spc="15">
                <a:latin typeface="Franklin Gothic Medium"/>
                <a:cs typeface="Franklin Gothic Medium"/>
              </a:rPr>
              <a:t>r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2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15">
                <a:latin typeface="Franklin Gothic Medium"/>
                <a:cs typeface="Franklin Gothic Medium"/>
              </a:rPr>
              <a:t>sja</a:t>
            </a:r>
            <a:r>
              <a:rPr dirty="0" sz="1800" spc="21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wyję</a:t>
            </a:r>
            <a:r>
              <a:rPr dirty="0" sz="1800" spc="-4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215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45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tę,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3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pa</a:t>
            </a:r>
            <a:r>
              <a:rPr dirty="0" sz="1800" spc="-114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1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pa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t,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14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opi</a:t>
            </a:r>
            <a:r>
              <a:rPr dirty="0" sz="1800" spc="-30">
                <a:latin typeface="Franklin Gothic Medium"/>
                <a:cs typeface="Franklin Gothic Medium"/>
              </a:rPr>
              <a:t>s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5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go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5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odk</a:t>
            </a:r>
            <a:r>
              <a:rPr dirty="0" sz="1800" spc="-25">
                <a:latin typeface="Franklin Gothic Medium"/>
                <a:cs typeface="Franklin Gothic Medium"/>
              </a:rPr>
              <a:t>ł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d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14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P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3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85">
                <a:latin typeface="Franklin Gothic Medium"/>
                <a:cs typeface="Franklin Gothic Medium"/>
              </a:rPr>
              <a:t>k</a:t>
            </a:r>
            <a:r>
              <a:rPr dirty="0" sz="1800" spc="-5">
                <a:latin typeface="Franklin Gothic Medium"/>
                <a:cs typeface="Franklin Gothic Medium"/>
              </a:rPr>
              <a:t>ończ</a:t>
            </a:r>
            <a:r>
              <a:rPr dirty="0" sz="1800" spc="-15">
                <a:latin typeface="Franklin Gothic Medium"/>
                <a:cs typeface="Franklin Gothic Medium"/>
              </a:rPr>
              <a:t>e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endParaRPr sz="1800">
              <a:latin typeface="Franklin Gothic Medium"/>
              <a:cs typeface="Franklin Gothic Medium"/>
            </a:endParaRPr>
          </a:p>
          <a:p>
            <a:pPr algn="just" marL="12700">
              <a:lnSpc>
                <a:spcPct val="100000"/>
              </a:lnSpc>
              <a:spcBef>
                <a:spcPts val="1080"/>
              </a:spcBef>
            </a:pP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eży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oddać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depoz</a:t>
            </a:r>
            <a:r>
              <a:rPr dirty="0" sz="1800" spc="-40">
                <a:latin typeface="Franklin Gothic Medium"/>
                <a:cs typeface="Franklin Gothic Medium"/>
              </a:rPr>
              <a:t>yt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5">
                <a:latin typeface="Franklin Gothic Medium"/>
                <a:cs typeface="Franklin Gothic Medium"/>
              </a:rPr>
              <a:t>WB</a:t>
            </a:r>
            <a:r>
              <a:rPr dirty="0" sz="1800" spc="-245">
                <a:latin typeface="Franklin Gothic Medium"/>
                <a:cs typeface="Franklin Gothic Medium"/>
              </a:rPr>
              <a:t>P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4042" rIns="0" bIns="0" rtlCol="0" vert="horz">
            <a:spAutoFit/>
          </a:bodyPr>
          <a:lstStyle/>
          <a:p>
            <a:pPr marL="96901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ORE</a:t>
            </a:r>
            <a:r>
              <a:rPr dirty="0" sz="2000" spc="5" b="1">
                <a:latin typeface="Arial Black"/>
                <a:cs typeface="Arial Black"/>
              </a:rPr>
              <a:t>S</a:t>
            </a:r>
            <a:r>
              <a:rPr dirty="0" sz="2000" b="1">
                <a:latin typeface="Arial Black"/>
                <a:cs typeface="Arial Black"/>
              </a:rPr>
              <a:t>PON</a:t>
            </a:r>
            <a:r>
              <a:rPr dirty="0" sz="2000" spc="-10" b="1">
                <a:latin typeface="Arial Black"/>
                <a:cs typeface="Arial Black"/>
              </a:rPr>
              <a:t>D</a:t>
            </a:r>
            <a:r>
              <a:rPr dirty="0" sz="2000" b="1">
                <a:latin typeface="Arial Black"/>
                <a:cs typeface="Arial Black"/>
              </a:rPr>
              <a:t>EN</a:t>
            </a:r>
            <a:r>
              <a:rPr dirty="0" sz="2000" spc="-10" b="1">
                <a:latin typeface="Arial Black"/>
                <a:cs typeface="Arial Black"/>
              </a:rPr>
              <a:t>C</a:t>
            </a:r>
            <a:r>
              <a:rPr dirty="0" sz="2000" spc="-15" b="1">
                <a:latin typeface="Arial Black"/>
                <a:cs typeface="Arial Black"/>
              </a:rPr>
              <a:t>Y</a:t>
            </a:r>
            <a:r>
              <a:rPr dirty="0" sz="2000" b="1">
                <a:latin typeface="Arial Black"/>
                <a:cs typeface="Arial Black"/>
              </a:rPr>
              <a:t>JNE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42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98064" y="1979676"/>
            <a:ext cx="3432048" cy="745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7263" y="3137916"/>
            <a:ext cx="8859012" cy="2671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51561" y="3320160"/>
            <a:ext cx="8162290" cy="2393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70510" indent="-257810">
              <a:lnSpc>
                <a:spcPct val="100000"/>
              </a:lnSpc>
              <a:buAutoNum type="arabicParenR"/>
              <a:tabLst>
                <a:tab pos="271145" algn="l"/>
              </a:tabLst>
            </a:pPr>
            <a:r>
              <a:rPr dirty="0" sz="1800" spc="-45">
                <a:latin typeface="Franklin Gothic Medium"/>
                <a:cs typeface="Franklin Gothic Medium"/>
              </a:rPr>
              <a:t>l</a:t>
            </a:r>
            <a:r>
              <a:rPr dirty="0" sz="1800" spc="-20">
                <a:latin typeface="Franklin Gothic Medium"/>
                <a:cs typeface="Franklin Gothic Medium"/>
              </a:rPr>
              <a:t>iczy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ope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ty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w</a:t>
            </a:r>
            <a:r>
              <a:rPr dirty="0" sz="1800" spc="-65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t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edo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ęcz</a:t>
            </a:r>
            <a:r>
              <a:rPr dirty="0" sz="1800" spc="-10">
                <a:latin typeface="Franklin Gothic Medium"/>
                <a:cs typeface="Franklin Gothic Medium"/>
              </a:rPr>
              <a:t>one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głosuj</a:t>
            </a:r>
            <a:r>
              <a:rPr dirty="0" sz="1800" spc="-35">
                <a:latin typeface="Franklin Gothic Medium"/>
                <a:cs typeface="Franklin Gothic Medium"/>
              </a:rPr>
              <a:t>ą</a:t>
            </a:r>
            <a:r>
              <a:rPr dirty="0" sz="1800" spc="-50">
                <a:latin typeface="Franklin Gothic Medium"/>
                <a:cs typeface="Franklin Gothic Medium"/>
              </a:rPr>
              <a:t>cym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0">
                <a:latin typeface="Franklin Gothic Medium"/>
                <a:cs typeface="Franklin Gothic Medium"/>
              </a:rPr>
              <a:t>ty;</a:t>
            </a:r>
            <a:endParaRPr sz="1800">
              <a:latin typeface="Franklin Gothic Medium"/>
              <a:cs typeface="Franklin Gothic Medium"/>
            </a:endParaRPr>
          </a:p>
          <a:p>
            <a:pPr marL="269875" indent="-257175">
              <a:lnSpc>
                <a:spcPct val="100000"/>
              </a:lnSpc>
              <a:spcBef>
                <a:spcPts val="1080"/>
              </a:spcBef>
              <a:buFont typeface="Franklin Gothic Medium"/>
              <a:buAutoNum type="arabicParenR"/>
              <a:tabLst>
                <a:tab pos="270510" algn="l"/>
              </a:tabLst>
            </a:pP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10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t;</a:t>
            </a:r>
            <a:endParaRPr sz="1800">
              <a:latin typeface="Franklin Gothic Medium"/>
              <a:cs typeface="Franklin Gothic Medium"/>
            </a:endParaRPr>
          </a:p>
          <a:p>
            <a:pPr marL="270510" indent="-257810">
              <a:lnSpc>
                <a:spcPct val="100000"/>
              </a:lnSpc>
              <a:spcBef>
                <a:spcPts val="1080"/>
              </a:spcBef>
              <a:buFont typeface="Franklin Gothic Medium"/>
              <a:buAutoNum type="arabicParenR"/>
              <a:tabLst>
                <a:tab pos="271145" algn="l"/>
              </a:tabLst>
            </a:pP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5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isuj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(na</a:t>
            </a:r>
            <a:r>
              <a:rPr dirty="0" sz="1600" spc="-25">
                <a:latin typeface="Franklin Gothic Medium"/>
                <a:cs typeface="Franklin Gothic Medium"/>
              </a:rPr>
              <a:t>z</a:t>
            </a:r>
            <a:r>
              <a:rPr dirty="0" sz="1600" spc="-55">
                <a:latin typeface="Franklin Gothic Medium"/>
                <a:cs typeface="Franklin Gothic Medium"/>
              </a:rPr>
              <a:t>w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 spc="25">
                <a:latin typeface="Franklin Gothic Medium"/>
                <a:cs typeface="Franklin Gothic Medium"/>
              </a:rPr>
              <a:t> 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35">
                <a:latin typeface="Franklin Gothic Medium"/>
                <a:cs typeface="Franklin Gothic Medium"/>
              </a:rPr>
              <a:t>a</a:t>
            </a:r>
            <a:r>
              <a:rPr dirty="0" sz="1600" spc="-5">
                <a:latin typeface="Franklin Gothic Medium"/>
                <a:cs typeface="Franklin Gothic Medium"/>
              </a:rPr>
              <a:t>dr</a:t>
            </a:r>
            <a:r>
              <a:rPr dirty="0" sz="1600">
                <a:latin typeface="Franklin Gothic Medium"/>
                <a:cs typeface="Franklin Gothic Medium"/>
              </a:rPr>
              <a:t>es</a:t>
            </a:r>
            <a:r>
              <a:rPr dirty="0" sz="1600" spc="5">
                <a:latin typeface="Franklin Gothic Medium"/>
                <a:cs typeface="Franklin Gothic Medium"/>
              </a:rPr>
              <a:t> </a:t>
            </a:r>
            <a:r>
              <a:rPr dirty="0" sz="1600" spc="-90">
                <a:latin typeface="Franklin Gothic Medium"/>
                <a:cs typeface="Franklin Gothic Medium"/>
              </a:rPr>
              <a:t>k</a:t>
            </a:r>
            <a:r>
              <a:rPr dirty="0" sz="1600" spc="-45">
                <a:latin typeface="Franklin Gothic Medium"/>
                <a:cs typeface="Franklin Gothic Medium"/>
              </a:rPr>
              <a:t>o</a:t>
            </a:r>
            <a:r>
              <a:rPr dirty="0" sz="1600" spc="-75">
                <a:latin typeface="Franklin Gothic Medium"/>
                <a:cs typeface="Franklin Gothic Medium"/>
              </a:rPr>
              <a:t>m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15">
                <a:latin typeface="Franklin Gothic Medium"/>
                <a:cs typeface="Franklin Gothic Medium"/>
              </a:rPr>
              <a:t>sji</a:t>
            </a:r>
            <a:r>
              <a:rPr dirty="0" sz="1600" spc="-15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o</a:t>
            </a:r>
            <a:r>
              <a:rPr dirty="0" sz="1600" spc="-50">
                <a:latin typeface="Franklin Gothic Medium"/>
                <a:cs typeface="Franklin Gothic Medium"/>
              </a:rPr>
              <a:t>b</a:t>
            </a:r>
            <a:r>
              <a:rPr dirty="0" sz="1600" spc="-90">
                <a:latin typeface="Franklin Gothic Medium"/>
                <a:cs typeface="Franklin Gothic Medium"/>
              </a:rPr>
              <a:t>w</a:t>
            </a:r>
            <a:r>
              <a:rPr dirty="0" sz="1600" spc="-15">
                <a:latin typeface="Franklin Gothic Medium"/>
                <a:cs typeface="Franklin Gothic Medium"/>
              </a:rPr>
              <a:t>od</a:t>
            </a:r>
            <a:r>
              <a:rPr dirty="0" sz="1600" spc="-30">
                <a:latin typeface="Franklin Gothic Medium"/>
                <a:cs typeface="Franklin Gothic Medium"/>
              </a:rPr>
              <a:t>o</a:t>
            </a:r>
            <a:r>
              <a:rPr dirty="0" sz="1600" spc="-80">
                <a:latin typeface="Franklin Gothic Medium"/>
                <a:cs typeface="Franklin Gothic Medium"/>
              </a:rPr>
              <a:t>w</a:t>
            </a:r>
            <a:r>
              <a:rPr dirty="0" sz="1600" spc="-25">
                <a:latin typeface="Franklin Gothic Medium"/>
                <a:cs typeface="Franklin Gothic Medium"/>
              </a:rPr>
              <a:t>e</a:t>
            </a:r>
            <a:r>
              <a:rPr dirty="0" sz="1600" spc="-25">
                <a:latin typeface="Franklin Gothic Medium"/>
                <a:cs typeface="Franklin Gothic Medium"/>
              </a:rPr>
              <a:t>j</a:t>
            </a:r>
            <a:r>
              <a:rPr dirty="0" sz="1600" spc="10">
                <a:latin typeface="Franklin Gothic Medium"/>
                <a:cs typeface="Franklin Gothic Medium"/>
              </a:rPr>
              <a:t>,</a:t>
            </a:r>
            <a:r>
              <a:rPr dirty="0" sz="1600" spc="50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s</a:t>
            </a:r>
            <a:r>
              <a:rPr dirty="0" sz="1600">
                <a:latin typeface="Franklin Gothic Medium"/>
                <a:cs typeface="Franklin Gothic Medium"/>
              </a:rPr>
              <a:t>i</a:t>
            </a:r>
            <a:r>
              <a:rPr dirty="0" sz="1600" spc="-10">
                <a:latin typeface="Franklin Gothic Medium"/>
                <a:cs typeface="Franklin Gothic Medium"/>
              </a:rPr>
              <a:t>edziba</a:t>
            </a:r>
            <a:r>
              <a:rPr dirty="0" sz="1600" spc="15">
                <a:latin typeface="Franklin Gothic Medium"/>
                <a:cs typeface="Franklin Gothic Medium"/>
              </a:rPr>
              <a:t> </a:t>
            </a:r>
            <a:r>
              <a:rPr dirty="0" sz="1600" spc="-25">
                <a:latin typeface="Franklin Gothic Medium"/>
                <a:cs typeface="Franklin Gothic Medium"/>
              </a:rPr>
              <a:t>właści</a:t>
            </a:r>
            <a:r>
              <a:rPr dirty="0" sz="1600" spc="-90">
                <a:latin typeface="Franklin Gothic Medium"/>
                <a:cs typeface="Franklin Gothic Medium"/>
              </a:rPr>
              <a:t>w</a:t>
            </a:r>
            <a:r>
              <a:rPr dirty="0" sz="1600" spc="-20">
                <a:latin typeface="Franklin Gothic Medium"/>
                <a:cs typeface="Franklin Gothic Medium"/>
              </a:rPr>
              <a:t>ej</a:t>
            </a:r>
            <a:r>
              <a:rPr dirty="0" sz="1600" spc="5">
                <a:latin typeface="Franklin Gothic Medium"/>
                <a:cs typeface="Franklin Gothic Medium"/>
              </a:rPr>
              <a:t> </a:t>
            </a:r>
            <a:r>
              <a:rPr dirty="0" sz="1600" spc="-45">
                <a:latin typeface="Franklin Gothic Medium"/>
                <a:cs typeface="Franklin Gothic Medium"/>
              </a:rPr>
              <a:t>mie</a:t>
            </a:r>
            <a:r>
              <a:rPr dirty="0" sz="1600" spc="-30">
                <a:latin typeface="Franklin Gothic Medium"/>
                <a:cs typeface="Franklin Gothic Medium"/>
              </a:rPr>
              <a:t>j</a:t>
            </a:r>
            <a:r>
              <a:rPr dirty="0" sz="1600" spc="-5">
                <a:latin typeface="Franklin Gothic Medium"/>
                <a:cs typeface="Franklin Gothic Medium"/>
              </a:rPr>
              <a:t>sc</a:t>
            </a:r>
            <a:r>
              <a:rPr dirty="0" sz="1600" spc="-30">
                <a:latin typeface="Franklin Gothic Medium"/>
                <a:cs typeface="Franklin Gothic Medium"/>
              </a:rPr>
              <a:t>o</a:t>
            </a:r>
            <a:r>
              <a:rPr dirty="0" sz="1600" spc="-90">
                <a:latin typeface="Franklin Gothic Medium"/>
                <a:cs typeface="Franklin Gothic Medium"/>
              </a:rPr>
              <a:t>w</a:t>
            </a:r>
            <a:r>
              <a:rPr dirty="0" sz="1600" spc="-20">
                <a:latin typeface="Franklin Gothic Medium"/>
                <a:cs typeface="Franklin Gothic Medium"/>
              </a:rPr>
              <a:t>o</a:t>
            </a:r>
            <a:r>
              <a:rPr dirty="0" sz="1600" spc="40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del</a:t>
            </a:r>
            <a:r>
              <a:rPr dirty="0" sz="1600" spc="-30">
                <a:latin typeface="Franklin Gothic Medium"/>
                <a:cs typeface="Franklin Gothic Medium"/>
              </a:rPr>
              <a:t>e</a:t>
            </a:r>
            <a:r>
              <a:rPr dirty="0" sz="1600" spc="-40">
                <a:latin typeface="Franklin Gothic Medium"/>
                <a:cs typeface="Franklin Gothic Medium"/>
              </a:rPr>
              <a:t>g</a:t>
            </a:r>
            <a:r>
              <a:rPr dirty="0" sz="1600" spc="-15">
                <a:latin typeface="Franklin Gothic Medium"/>
                <a:cs typeface="Franklin Gothic Medium"/>
              </a:rPr>
              <a:t>at</a:t>
            </a:r>
            <a:r>
              <a:rPr dirty="0" sz="1600" spc="-25">
                <a:latin typeface="Franklin Gothic Medium"/>
                <a:cs typeface="Franklin Gothic Medium"/>
              </a:rPr>
              <a:t>u</a:t>
            </a:r>
            <a:r>
              <a:rPr dirty="0" sz="1600" spc="35">
                <a:latin typeface="Franklin Gothic Medium"/>
                <a:cs typeface="Franklin Gothic Medium"/>
              </a:rPr>
              <a:t>r</a:t>
            </a:r>
            <a:r>
              <a:rPr dirty="0" sz="1600" spc="-45">
                <a:latin typeface="Franklin Gothic Medium"/>
                <a:cs typeface="Franklin Gothic Medium"/>
              </a:rPr>
              <a:t>y</a:t>
            </a:r>
            <a:r>
              <a:rPr dirty="0" sz="1600" spc="15">
                <a:latin typeface="Franklin Gothic Medium"/>
                <a:cs typeface="Franklin Gothic Medium"/>
              </a:rPr>
              <a:t> </a:t>
            </a:r>
            <a:r>
              <a:rPr dirty="0" sz="1600" spc="15">
                <a:latin typeface="Franklin Gothic Medium"/>
                <a:cs typeface="Franklin Gothic Medium"/>
              </a:rPr>
              <a:t>K</a:t>
            </a:r>
            <a:r>
              <a:rPr dirty="0" sz="1600" spc="-40">
                <a:latin typeface="Franklin Gothic Medium"/>
                <a:cs typeface="Franklin Gothic Medium"/>
              </a:rPr>
              <a:t>B</a:t>
            </a:r>
            <a:r>
              <a:rPr dirty="0" sz="1600" spc="-35">
                <a:latin typeface="Franklin Gothic Medium"/>
                <a:cs typeface="Franklin Gothic Medium"/>
              </a:rPr>
              <a:t>W);</a:t>
            </a:r>
            <a:endParaRPr sz="1600">
              <a:latin typeface="Franklin Gothic Medium"/>
              <a:cs typeface="Franklin Gothic Medium"/>
            </a:endParaRPr>
          </a:p>
          <a:p>
            <a:pPr marL="270510" indent="-257810">
              <a:lnSpc>
                <a:spcPct val="100000"/>
              </a:lnSpc>
              <a:spcBef>
                <a:spcPts val="1080"/>
              </a:spcBef>
              <a:buAutoNum type="arabicParenR"/>
              <a:tabLst>
                <a:tab pos="271145" algn="l"/>
              </a:tabLst>
            </a:pPr>
            <a:r>
              <a:rPr dirty="0" sz="1800" spc="-20">
                <a:latin typeface="Franklin Gothic Medium"/>
                <a:cs typeface="Franklin Gothic Medium"/>
              </a:rPr>
              <a:t>wpisu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l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10">
                <a:latin typeface="Franklin Gothic Medium"/>
                <a:cs typeface="Franklin Gothic Medium"/>
              </a:rPr>
              <a:t>ę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55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azy</a:t>
            </a:r>
            <a:r>
              <a:rPr dirty="0" sz="1800" spc="-65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ope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w</a:t>
            </a:r>
            <a:r>
              <a:rPr dirty="0" sz="1800" spc="-65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t</a:t>
            </a:r>
            <a:r>
              <a:rPr dirty="0" sz="1800" spc="-65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l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10">
                <a:latin typeface="Franklin Gothic Medium"/>
                <a:cs typeface="Franklin Gothic Medium"/>
              </a:rPr>
              <a:t>ę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edo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ęcz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tów;</a:t>
            </a:r>
            <a:endParaRPr sz="1800">
              <a:latin typeface="Franklin Gothic Medium"/>
              <a:cs typeface="Franklin Gothic Medium"/>
            </a:endParaRPr>
          </a:p>
          <a:p>
            <a:pPr marL="270510" indent="-257810">
              <a:lnSpc>
                <a:spcPct val="100000"/>
              </a:lnSpc>
              <a:spcBef>
                <a:spcPts val="395"/>
              </a:spcBef>
              <a:buAutoNum type="arabicParenR"/>
              <a:tabLst>
                <a:tab pos="271145" algn="l"/>
              </a:tabLst>
            </a:pP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5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55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azuje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wr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 spc="-55">
                <a:latin typeface="Franklin Gothic Medium"/>
                <a:cs typeface="Franklin Gothic Medium"/>
              </a:rPr>
              <a:t>ami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6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00" b="1">
                <a:solidFill>
                  <a:srgbClr val="9D032A"/>
                </a:solidFill>
                <a:latin typeface="Calibri"/>
                <a:cs typeface="Calibri"/>
              </a:rPr>
              <a:t>śc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17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emu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45" b="1">
                <a:solidFill>
                  <a:srgbClr val="9D032A"/>
                </a:solidFill>
                <a:latin typeface="Calibri"/>
                <a:cs typeface="Calibri"/>
              </a:rPr>
              <a:t>sa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90" b="1">
                <a:solidFill>
                  <a:srgbClr val="9D032A"/>
                </a:solidFill>
                <a:latin typeface="Calibri"/>
                <a:cs typeface="Calibri"/>
              </a:rPr>
              <a:t>wi</a:t>
            </a:r>
            <a:endParaRPr sz="1800">
              <a:latin typeface="Calibri"/>
              <a:cs typeface="Calibri"/>
            </a:endParaRPr>
          </a:p>
          <a:p>
            <a:pPr marL="4359275" marR="795655">
              <a:lnSpc>
                <a:spcPct val="100000"/>
              </a:lnSpc>
            </a:pPr>
            <a:r>
              <a:rPr dirty="0" sz="18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ybo</a:t>
            </a:r>
            <a:r>
              <a:rPr dirty="0" sz="1800" spc="-6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emu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25" b="1">
                <a:solidFill>
                  <a:srgbClr val="9D032A"/>
                </a:solidFill>
                <a:latin typeface="Calibri"/>
                <a:cs typeface="Calibri"/>
              </a:rPr>
              <a:t>ś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ed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ic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-17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em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ego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-6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omocn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1955" y="1066800"/>
            <a:ext cx="6682740" cy="9951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866645" y="1140586"/>
            <a:ext cx="5299075" cy="1512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635">
              <a:lnSpc>
                <a:spcPts val="2055"/>
              </a:lnSpc>
            </a:pPr>
            <a:r>
              <a:rPr dirty="0" sz="1800" spc="175" b="1">
                <a:latin typeface="Calibri"/>
                <a:cs typeface="Calibri"/>
              </a:rPr>
              <a:t>S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20" b="1">
                <a:latin typeface="Calibri"/>
                <a:cs typeface="Calibri"/>
              </a:rPr>
              <a:t>ób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15" b="1">
                <a:latin typeface="Calibri"/>
                <a:cs typeface="Calibri"/>
              </a:rPr>
              <a:t>tę</a:t>
            </a:r>
            <a:r>
              <a:rPr dirty="0" sz="1800" spc="-15" b="1">
                <a:latin typeface="Calibri"/>
                <a:cs typeface="Calibri"/>
              </a:rPr>
              <a:t>p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40" b="1">
                <a:latin typeface="Calibri"/>
                <a:cs typeface="Calibri"/>
              </a:rPr>
              <a:t>n</a:t>
            </a:r>
            <a:r>
              <a:rPr dirty="0" sz="1800" spc="15" b="1">
                <a:latin typeface="Calibri"/>
                <a:cs typeface="Calibri"/>
              </a:rPr>
              <a:t>ia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spc="50" b="1">
                <a:latin typeface="Calibri"/>
                <a:cs typeface="Calibri"/>
              </a:rPr>
              <a:t>r</a:t>
            </a:r>
            <a:r>
              <a:rPr dirty="0" sz="1800" spc="-10" b="1">
                <a:latin typeface="Calibri"/>
                <a:cs typeface="Calibri"/>
              </a:rPr>
              <a:t>tami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135" b="1">
                <a:latin typeface="Calibri"/>
                <a:cs typeface="Calibri"/>
              </a:rPr>
              <a:t>w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45" b="1">
                <a:latin typeface="Calibri"/>
                <a:cs typeface="Calibri"/>
              </a:rPr>
              <a:t>o</a:t>
            </a:r>
            <a:r>
              <a:rPr dirty="0" sz="1800" spc="-25" b="1">
                <a:latin typeface="Calibri"/>
                <a:cs typeface="Calibri"/>
              </a:rPr>
              <a:t>t</a:t>
            </a:r>
            <a:r>
              <a:rPr dirty="0" sz="1800" spc="-70" b="1">
                <a:latin typeface="Calibri"/>
                <a:cs typeface="Calibri"/>
              </a:rPr>
              <a:t>n</a:t>
            </a:r>
            <a:r>
              <a:rPr dirty="0" sz="1800" spc="-45" b="1">
                <a:latin typeface="Calibri"/>
                <a:cs typeface="Calibri"/>
              </a:rPr>
              <a:t>ymi</a:t>
            </a:r>
            <a:endParaRPr sz="1800">
              <a:latin typeface="Calibri"/>
              <a:cs typeface="Calibri"/>
            </a:endParaRPr>
          </a:p>
          <a:p>
            <a:pPr algn="ctr" marL="12700" marR="5080">
              <a:lnSpc>
                <a:spcPts val="1939"/>
              </a:lnSpc>
              <a:spcBef>
                <a:spcPts val="140"/>
              </a:spcBef>
            </a:pP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ęcz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ymi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7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cym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tami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7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mi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k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-25" b="1">
                <a:latin typeface="Calibri"/>
                <a:cs typeface="Calibri"/>
              </a:rPr>
              <a:t>ó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m</a:t>
            </a:r>
            <a:r>
              <a:rPr dirty="0" sz="1800" spc="25" b="1">
                <a:latin typeface="Calibri"/>
                <a:cs typeface="Calibri"/>
              </a:rPr>
              <a:t>isja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35" b="1">
                <a:latin typeface="Calibri"/>
                <a:cs typeface="Calibri"/>
              </a:rPr>
              <a:t>t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30" b="1">
                <a:latin typeface="Calibri"/>
                <a:cs typeface="Calibri"/>
              </a:rPr>
              <a:t>yma</a:t>
            </a:r>
            <a:r>
              <a:rPr dirty="0" sz="1800" spc="-25" b="1">
                <a:latin typeface="Calibri"/>
                <a:cs typeface="Calibri"/>
              </a:rPr>
              <a:t>ł</a:t>
            </a:r>
            <a:r>
              <a:rPr dirty="0" sz="1800" spc="60" b="1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  <a:p>
            <a:pPr algn="ctr" marL="1333500" marR="1332865">
              <a:lnSpc>
                <a:spcPct val="125000"/>
              </a:lnSpc>
              <a:spcBef>
                <a:spcPts val="345"/>
              </a:spcBef>
            </a:pP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ń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niu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4042" rIns="0" bIns="0" rtlCol="0" vert="horz">
            <a:spAutoFit/>
          </a:bodyPr>
          <a:lstStyle/>
          <a:p>
            <a:pPr marL="123698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ORE</a:t>
            </a:r>
            <a:r>
              <a:rPr dirty="0" sz="2000" spc="5" b="1">
                <a:latin typeface="Arial Black"/>
                <a:cs typeface="Arial Black"/>
              </a:rPr>
              <a:t>S</a:t>
            </a:r>
            <a:r>
              <a:rPr dirty="0" sz="2000" b="1">
                <a:latin typeface="Arial Black"/>
                <a:cs typeface="Arial Black"/>
              </a:rPr>
              <a:t>PON</a:t>
            </a:r>
            <a:r>
              <a:rPr dirty="0" sz="2000" spc="-10" b="1">
                <a:latin typeface="Arial Black"/>
                <a:cs typeface="Arial Black"/>
              </a:rPr>
              <a:t>D</a:t>
            </a:r>
            <a:r>
              <a:rPr dirty="0" sz="2000" b="1">
                <a:latin typeface="Arial Black"/>
                <a:cs typeface="Arial Black"/>
              </a:rPr>
              <a:t>EN</a:t>
            </a:r>
            <a:r>
              <a:rPr dirty="0" sz="2000" spc="-10" b="1">
                <a:latin typeface="Arial Black"/>
                <a:cs typeface="Arial Black"/>
              </a:rPr>
              <a:t>C</a:t>
            </a:r>
            <a:r>
              <a:rPr dirty="0" sz="2000" spc="-15" b="1">
                <a:latin typeface="Arial Black"/>
                <a:cs typeface="Arial Black"/>
              </a:rPr>
              <a:t>Y</a:t>
            </a:r>
            <a:r>
              <a:rPr dirty="0" sz="2000" b="1">
                <a:latin typeface="Arial Black"/>
                <a:cs typeface="Arial Black"/>
              </a:rPr>
              <a:t>JNE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95702" y="6050140"/>
            <a:ext cx="5110480" cy="591185"/>
          </a:xfrm>
          <a:prstGeom prst="rect">
            <a:avLst/>
          </a:prstGeom>
          <a:solidFill>
            <a:srgbClr val="BEBEBE"/>
          </a:solidFill>
          <a:ln w="9525">
            <a:solidFill>
              <a:srgbClr val="9D032A"/>
            </a:solidFill>
          </a:ln>
        </p:spPr>
        <p:txBody>
          <a:bodyPr wrap="square" lIns="0" tIns="8890" rIns="0" bIns="0" rtlCol="0" vert="horz">
            <a:spAutoFit/>
          </a:bodyPr>
          <a:lstStyle/>
          <a:p>
            <a:pPr algn="ctr">
              <a:lnSpc>
                <a:spcPts val="2055"/>
              </a:lnSpc>
              <a:spcBef>
                <a:spcPts val="70"/>
              </a:spcBef>
            </a:pPr>
            <a:r>
              <a:rPr dirty="0" sz="1800" spc="-30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omisarz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5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ybo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55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azuje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pa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endParaRPr sz="1800">
              <a:latin typeface="Franklin Gothic Medium"/>
              <a:cs typeface="Franklin Gothic Medium"/>
            </a:endParaRPr>
          </a:p>
          <a:p>
            <a:pPr algn="ctr">
              <a:lnSpc>
                <a:spcPts val="2055"/>
              </a:lnSpc>
            </a:pPr>
            <a:r>
              <a:rPr dirty="0" sz="1800" spc="-40">
                <a:latin typeface="Franklin Gothic Medium"/>
                <a:cs typeface="Franklin Gothic Medium"/>
              </a:rPr>
              <a:t>wł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ści</a:t>
            </a:r>
            <a:r>
              <a:rPr dirty="0" sz="1800" spc="-50">
                <a:latin typeface="Franklin Gothic Medium"/>
                <a:cs typeface="Franklin Gothic Medium"/>
              </a:rPr>
              <a:t>w</a:t>
            </a:r>
            <a:r>
              <a:rPr dirty="0" sz="1800" spc="-40">
                <a:latin typeface="Franklin Gothic Medium"/>
                <a:cs typeface="Franklin Gothic Medium"/>
              </a:rPr>
              <a:t>e</a:t>
            </a:r>
            <a:r>
              <a:rPr dirty="0" sz="1800" spc="-75">
                <a:latin typeface="Franklin Gothic Medium"/>
                <a:cs typeface="Franklin Gothic Medium"/>
              </a:rPr>
              <a:t>m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35" b="1">
                <a:latin typeface="Calibri"/>
                <a:cs typeface="Calibri"/>
              </a:rPr>
              <a:t>D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-5" b="1">
                <a:latin typeface="Calibri"/>
                <a:cs typeface="Calibri"/>
              </a:rPr>
              <a:t>r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-20" b="1">
                <a:latin typeface="Calibri"/>
                <a:cs typeface="Calibri"/>
              </a:rPr>
              <a:t>k</a:t>
            </a:r>
            <a:r>
              <a:rPr dirty="0" sz="1800" spc="-45" b="1">
                <a:latin typeface="Calibri"/>
                <a:cs typeface="Calibri"/>
              </a:rPr>
              <a:t>t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-75" b="1">
                <a:latin typeface="Calibri"/>
                <a:cs typeface="Calibri"/>
              </a:rPr>
              <a:t>r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45" b="1">
                <a:latin typeface="Calibri"/>
                <a:cs typeface="Calibri"/>
              </a:rPr>
              <a:t>i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35" b="1">
                <a:latin typeface="Calibri"/>
                <a:cs typeface="Calibri"/>
              </a:rPr>
              <a:t>D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40" b="1">
                <a:latin typeface="Calibri"/>
                <a:cs typeface="Calibri"/>
              </a:rPr>
              <a:t>eg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-40" b="1">
                <a:latin typeface="Calibri"/>
                <a:cs typeface="Calibri"/>
              </a:rPr>
              <a:t>tu</a:t>
            </a:r>
            <a:r>
              <a:rPr dirty="0" sz="1800" spc="20" b="1">
                <a:latin typeface="Calibri"/>
                <a:cs typeface="Calibri"/>
              </a:rPr>
              <a:t>r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45" b="1">
                <a:latin typeface="Calibri"/>
                <a:cs typeface="Calibri"/>
              </a:rPr>
              <a:t>K</a:t>
            </a:r>
            <a:r>
              <a:rPr dirty="0" sz="1800" spc="65" b="1">
                <a:latin typeface="Calibri"/>
                <a:cs typeface="Calibri"/>
              </a:rPr>
              <a:t>B</a:t>
            </a:r>
            <a:r>
              <a:rPr dirty="0" sz="1800" spc="-160" b="1">
                <a:latin typeface="Calibri"/>
                <a:cs typeface="Calibri"/>
              </a:rPr>
              <a:t>W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76654" y="1681213"/>
            <a:ext cx="1183614" cy="13775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96479" y="1647355"/>
            <a:ext cx="1171968" cy="13762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88937" y="1698586"/>
            <a:ext cx="1093533" cy="1360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3102" y="1835365"/>
            <a:ext cx="1093533" cy="13601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43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41062" y="6013691"/>
            <a:ext cx="257175" cy="447675"/>
          </a:xfrm>
          <a:custGeom>
            <a:avLst/>
            <a:gdLst/>
            <a:ahLst/>
            <a:cxnLst/>
            <a:rect l="l" t="t" r="r" b="b"/>
            <a:pathLst>
              <a:path w="257175" h="447675">
                <a:moveTo>
                  <a:pt x="128387" y="113462"/>
                </a:moveTo>
                <a:lnTo>
                  <a:pt x="99823" y="162393"/>
                </a:lnTo>
                <a:lnTo>
                  <a:pt x="99764" y="447103"/>
                </a:lnTo>
                <a:lnTo>
                  <a:pt x="156914" y="447103"/>
                </a:lnTo>
                <a:lnTo>
                  <a:pt x="156914" y="162393"/>
                </a:lnTo>
                <a:lnTo>
                  <a:pt x="128387" y="113462"/>
                </a:lnTo>
                <a:close/>
              </a:path>
              <a:path w="257175" h="447675">
                <a:moveTo>
                  <a:pt x="128339" y="0"/>
                </a:moveTo>
                <a:lnTo>
                  <a:pt x="3625" y="213766"/>
                </a:lnTo>
                <a:lnTo>
                  <a:pt x="0" y="224503"/>
                </a:lnTo>
                <a:lnTo>
                  <a:pt x="720" y="235434"/>
                </a:lnTo>
                <a:lnTo>
                  <a:pt x="5464" y="245300"/>
                </a:lnTo>
                <a:lnTo>
                  <a:pt x="13912" y="252844"/>
                </a:lnTo>
                <a:lnTo>
                  <a:pt x="24685" y="256509"/>
                </a:lnTo>
                <a:lnTo>
                  <a:pt x="35613" y="255797"/>
                </a:lnTo>
                <a:lnTo>
                  <a:pt x="45469" y="251036"/>
                </a:lnTo>
                <a:lnTo>
                  <a:pt x="53028" y="242557"/>
                </a:lnTo>
                <a:lnTo>
                  <a:pt x="99764" y="162495"/>
                </a:lnTo>
                <a:lnTo>
                  <a:pt x="99764" y="56718"/>
                </a:lnTo>
                <a:lnTo>
                  <a:pt x="161429" y="56718"/>
                </a:lnTo>
                <a:lnTo>
                  <a:pt x="128339" y="0"/>
                </a:lnTo>
                <a:close/>
              </a:path>
              <a:path w="257175" h="447675">
                <a:moveTo>
                  <a:pt x="161429" y="56718"/>
                </a:moveTo>
                <a:lnTo>
                  <a:pt x="156914" y="56718"/>
                </a:lnTo>
                <a:lnTo>
                  <a:pt x="156973" y="162495"/>
                </a:lnTo>
                <a:lnTo>
                  <a:pt x="203650" y="242557"/>
                </a:lnTo>
                <a:lnTo>
                  <a:pt x="211226" y="251036"/>
                </a:lnTo>
                <a:lnTo>
                  <a:pt x="221112" y="255797"/>
                </a:lnTo>
                <a:lnTo>
                  <a:pt x="232046" y="256509"/>
                </a:lnTo>
                <a:lnTo>
                  <a:pt x="242766" y="252844"/>
                </a:lnTo>
                <a:lnTo>
                  <a:pt x="251231" y="245300"/>
                </a:lnTo>
                <a:lnTo>
                  <a:pt x="256006" y="235434"/>
                </a:lnTo>
                <a:lnTo>
                  <a:pt x="256732" y="224503"/>
                </a:lnTo>
                <a:lnTo>
                  <a:pt x="253053" y="213766"/>
                </a:lnTo>
                <a:lnTo>
                  <a:pt x="161429" y="56718"/>
                </a:lnTo>
                <a:close/>
              </a:path>
              <a:path w="257175" h="447675">
                <a:moveTo>
                  <a:pt x="156914" y="56718"/>
                </a:moveTo>
                <a:lnTo>
                  <a:pt x="99764" y="56718"/>
                </a:lnTo>
                <a:lnTo>
                  <a:pt x="99764" y="162495"/>
                </a:lnTo>
                <a:lnTo>
                  <a:pt x="128387" y="113462"/>
                </a:lnTo>
                <a:lnTo>
                  <a:pt x="103701" y="71119"/>
                </a:lnTo>
                <a:lnTo>
                  <a:pt x="156914" y="71119"/>
                </a:lnTo>
                <a:lnTo>
                  <a:pt x="156914" y="56718"/>
                </a:lnTo>
                <a:close/>
              </a:path>
              <a:path w="257175" h="447675">
                <a:moveTo>
                  <a:pt x="156914" y="71119"/>
                </a:moveTo>
                <a:lnTo>
                  <a:pt x="153104" y="71119"/>
                </a:lnTo>
                <a:lnTo>
                  <a:pt x="128387" y="113462"/>
                </a:lnTo>
                <a:lnTo>
                  <a:pt x="156914" y="162393"/>
                </a:lnTo>
                <a:lnTo>
                  <a:pt x="156914" y="71119"/>
                </a:lnTo>
                <a:close/>
              </a:path>
              <a:path w="257175" h="447675">
                <a:moveTo>
                  <a:pt x="153104" y="71119"/>
                </a:moveTo>
                <a:lnTo>
                  <a:pt x="103701" y="71119"/>
                </a:lnTo>
                <a:lnTo>
                  <a:pt x="128387" y="113462"/>
                </a:lnTo>
                <a:lnTo>
                  <a:pt x="153104" y="71119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459726" y="6351015"/>
            <a:ext cx="510540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130" b="1"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96017" y="6351015"/>
            <a:ext cx="780415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 b="1">
                <a:latin typeface="Calibri"/>
                <a:cs typeface="Calibri"/>
              </a:rPr>
              <a:t>k</a:t>
            </a:r>
            <a:r>
              <a:rPr dirty="0" sz="2000" spc="-15" b="1">
                <a:latin typeface="Calibri"/>
                <a:cs typeface="Calibri"/>
              </a:rPr>
              <a:t>o</a:t>
            </a:r>
            <a:r>
              <a:rPr dirty="0" sz="2000" spc="-30" b="1">
                <a:latin typeface="Calibri"/>
                <a:cs typeface="Calibri"/>
              </a:rPr>
              <a:t>m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45" b="1">
                <a:latin typeface="Calibri"/>
                <a:cs typeface="Calibri"/>
              </a:rPr>
              <a:t>s</a:t>
            </a:r>
            <a:r>
              <a:rPr dirty="0" sz="2000" spc="20" b="1">
                <a:latin typeface="Calibri"/>
                <a:cs typeface="Calibri"/>
              </a:rPr>
              <a:t>j</a:t>
            </a:r>
            <a:r>
              <a:rPr dirty="0" sz="2000" spc="-35" b="1">
                <a:latin typeface="Calibri"/>
                <a:cs typeface="Calibri"/>
              </a:rPr>
              <a:t>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2782" rIns="0" bIns="0" rtlCol="0" vert="horz">
            <a:spAutoFit/>
          </a:bodyPr>
          <a:lstStyle/>
          <a:p>
            <a:pPr marL="1236980">
              <a:lnSpc>
                <a:spcPct val="100000"/>
              </a:lnSpc>
            </a:pPr>
            <a:r>
              <a:rPr dirty="0" sz="2000" spc="5" b="1">
                <a:latin typeface="Arial Black"/>
                <a:cs typeface="Arial Black"/>
              </a:rPr>
              <a:t>G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OS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spc="5" b="1">
                <a:latin typeface="Arial Black"/>
                <a:cs typeface="Arial Black"/>
              </a:rPr>
              <a:t>WA</a:t>
            </a:r>
            <a:r>
              <a:rPr dirty="0" sz="2000" spc="-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spc="5" b="1">
                <a:latin typeface="Arial Black"/>
                <a:cs typeface="Arial Black"/>
              </a:rPr>
              <a:t>ORESPON</a:t>
            </a:r>
            <a:r>
              <a:rPr dirty="0" sz="2000" spc="-10" b="1">
                <a:latin typeface="Arial Black"/>
                <a:cs typeface="Arial Black"/>
              </a:rPr>
              <a:t>D</a:t>
            </a:r>
            <a:r>
              <a:rPr dirty="0" sz="2000" spc="5" b="1">
                <a:latin typeface="Arial Black"/>
                <a:cs typeface="Arial Black"/>
              </a:rPr>
              <a:t>EN</a:t>
            </a:r>
            <a:r>
              <a:rPr dirty="0" sz="2000" spc="-10" b="1">
                <a:latin typeface="Arial Black"/>
                <a:cs typeface="Arial Black"/>
              </a:rPr>
              <a:t>CY</a:t>
            </a:r>
            <a:r>
              <a:rPr dirty="0" sz="2000" spc="-10" b="1">
                <a:latin typeface="Arial Black"/>
                <a:cs typeface="Arial Black"/>
              </a:rPr>
              <a:t>J</a:t>
            </a:r>
            <a:r>
              <a:rPr dirty="0" sz="2000" spc="5" b="1">
                <a:latin typeface="Arial Black"/>
                <a:cs typeface="Arial Black"/>
              </a:rPr>
              <a:t>NE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0775" y="1493734"/>
            <a:ext cx="5654040" cy="434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50" spc="-365" b="1">
                <a:latin typeface="Calibri"/>
                <a:cs typeface="Calibri"/>
              </a:rPr>
              <a:t>SPIS</a:t>
            </a:r>
            <a:r>
              <a:rPr dirty="0" sz="2650" spc="-200" b="1">
                <a:latin typeface="Calibri"/>
                <a:cs typeface="Calibri"/>
              </a:rPr>
              <a:t> </a:t>
            </a:r>
            <a:r>
              <a:rPr dirty="0" sz="2650" spc="-484" b="1">
                <a:latin typeface="Calibri"/>
                <a:cs typeface="Calibri"/>
              </a:rPr>
              <a:t>OS</a:t>
            </a:r>
            <a:r>
              <a:rPr dirty="0" sz="2650" spc="-580" b="1">
                <a:latin typeface="Calibri"/>
                <a:cs typeface="Calibri"/>
              </a:rPr>
              <a:t>Ó</a:t>
            </a:r>
            <a:r>
              <a:rPr dirty="0" sz="2650" spc="-470" b="1">
                <a:latin typeface="Calibri"/>
                <a:cs typeface="Calibri"/>
              </a:rPr>
              <a:t>B</a:t>
            </a:r>
            <a:r>
              <a:rPr dirty="0" sz="2650" spc="-190" b="1">
                <a:latin typeface="Calibri"/>
                <a:cs typeface="Calibri"/>
              </a:rPr>
              <a:t> </a:t>
            </a:r>
            <a:r>
              <a:rPr dirty="0" sz="2650" spc="-565" b="1">
                <a:latin typeface="Calibri"/>
                <a:cs typeface="Calibri"/>
              </a:rPr>
              <a:t>U</a:t>
            </a:r>
            <a:r>
              <a:rPr dirty="0" sz="2650" spc="-459" b="1">
                <a:latin typeface="Calibri"/>
                <a:cs typeface="Calibri"/>
              </a:rPr>
              <a:t>P</a:t>
            </a:r>
            <a:r>
              <a:rPr dirty="0" sz="2650" spc="-490" b="1">
                <a:latin typeface="Calibri"/>
                <a:cs typeface="Calibri"/>
              </a:rPr>
              <a:t>RA</a:t>
            </a:r>
            <a:r>
              <a:rPr dirty="0" sz="2650" spc="-770" b="1">
                <a:latin typeface="Calibri"/>
                <a:cs typeface="Calibri"/>
              </a:rPr>
              <a:t>W</a:t>
            </a:r>
            <a:r>
              <a:rPr dirty="0" sz="2650" spc="-450" b="1">
                <a:latin typeface="Calibri"/>
                <a:cs typeface="Calibri"/>
              </a:rPr>
              <a:t>NIO</a:t>
            </a:r>
            <a:r>
              <a:rPr dirty="0" sz="2650" spc="-565" b="1">
                <a:latin typeface="Calibri"/>
                <a:cs typeface="Calibri"/>
              </a:rPr>
              <a:t>N</a:t>
            </a:r>
            <a:r>
              <a:rPr dirty="0" sz="2650" spc="-470" b="1">
                <a:latin typeface="Calibri"/>
                <a:cs typeface="Calibri"/>
              </a:rPr>
              <a:t>YCH</a:t>
            </a:r>
            <a:r>
              <a:rPr dirty="0" sz="2650" spc="-195" b="1">
                <a:latin typeface="Calibri"/>
                <a:cs typeface="Calibri"/>
              </a:rPr>
              <a:t> </a:t>
            </a:r>
            <a:r>
              <a:rPr dirty="0" sz="2650" spc="-550" b="1">
                <a:latin typeface="Calibri"/>
                <a:cs typeface="Calibri"/>
              </a:rPr>
              <a:t>DO</a:t>
            </a:r>
            <a:r>
              <a:rPr dirty="0" sz="2650" spc="-190" b="1">
                <a:latin typeface="Calibri"/>
                <a:cs typeface="Calibri"/>
              </a:rPr>
              <a:t> </a:t>
            </a:r>
            <a:r>
              <a:rPr dirty="0" sz="2650" spc="-540" b="1">
                <a:latin typeface="Calibri"/>
                <a:cs typeface="Calibri"/>
              </a:rPr>
              <a:t>UD</a:t>
            </a:r>
            <a:r>
              <a:rPr dirty="0" sz="2650" spc="-409" b="1">
                <a:latin typeface="Calibri"/>
                <a:cs typeface="Calibri"/>
              </a:rPr>
              <a:t>Z</a:t>
            </a:r>
            <a:r>
              <a:rPr dirty="0" sz="2650" spc="-409" b="1">
                <a:latin typeface="Calibri"/>
                <a:cs typeface="Calibri"/>
              </a:rPr>
              <a:t>IAŁU</a:t>
            </a:r>
            <a:r>
              <a:rPr dirty="0" sz="2650" spc="-200" b="1">
                <a:latin typeface="Calibri"/>
                <a:cs typeface="Calibri"/>
              </a:rPr>
              <a:t> </a:t>
            </a:r>
            <a:r>
              <a:rPr dirty="0" sz="2650" spc="-760" b="1">
                <a:latin typeface="Calibri"/>
                <a:cs typeface="Calibri"/>
              </a:rPr>
              <a:t>W</a:t>
            </a:r>
            <a:r>
              <a:rPr dirty="0" sz="2650" spc="-190" b="1">
                <a:latin typeface="Calibri"/>
                <a:cs typeface="Calibri"/>
              </a:rPr>
              <a:t> </a:t>
            </a:r>
            <a:r>
              <a:rPr dirty="0" sz="2650" spc="-475" b="1">
                <a:latin typeface="Calibri"/>
                <a:cs typeface="Calibri"/>
              </a:rPr>
              <a:t>R</a:t>
            </a:r>
            <a:r>
              <a:rPr dirty="0" sz="2650" spc="-420" b="1">
                <a:latin typeface="Calibri"/>
                <a:cs typeface="Calibri"/>
              </a:rPr>
              <a:t>E</a:t>
            </a:r>
            <a:r>
              <a:rPr dirty="0" sz="2650" spc="-425" b="1">
                <a:latin typeface="Calibri"/>
                <a:cs typeface="Calibri"/>
              </a:rPr>
              <a:t>FER</a:t>
            </a:r>
            <a:r>
              <a:rPr dirty="0" sz="2650" spc="-420" b="1">
                <a:latin typeface="Calibri"/>
                <a:cs typeface="Calibri"/>
              </a:rPr>
              <a:t>E</a:t>
            </a:r>
            <a:r>
              <a:rPr dirty="0" sz="2650" spc="-590" b="1">
                <a:latin typeface="Calibri"/>
                <a:cs typeface="Calibri"/>
              </a:rPr>
              <a:t>NDUM</a:t>
            </a:r>
            <a:endParaRPr sz="26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44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64576" y="2058743"/>
          <a:ext cx="8785225" cy="3962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0367"/>
                <a:gridCol w="932116"/>
                <a:gridCol w="609690"/>
                <a:gridCol w="819508"/>
                <a:gridCol w="83421"/>
                <a:gridCol w="732409"/>
                <a:gridCol w="814912"/>
                <a:gridCol w="569473"/>
                <a:gridCol w="489843"/>
                <a:gridCol w="732180"/>
                <a:gridCol w="1058972"/>
                <a:gridCol w="1464418"/>
              </a:tblGrid>
              <a:tr h="23670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4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158115">
                        <a:lnSpc>
                          <a:spcPct val="100000"/>
                        </a:lnSpc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L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p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.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608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9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252729" marR="206375" indent="-38735">
                        <a:lnSpc>
                          <a:spcPct val="103600"/>
                        </a:lnSpc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z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ko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m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a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4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Im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ę</a:t>
                      </a:r>
                      <a:r>
                        <a:rPr dirty="0" sz="1450" spc="-1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oj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a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marL="635">
                        <a:lnSpc>
                          <a:spcPts val="1670"/>
                        </a:lnSpc>
                      </a:pPr>
                      <a:r>
                        <a:rPr dirty="0" sz="1450" spc="-5" b="1">
                          <a:latin typeface="Calibri"/>
                          <a:cs typeface="Calibri"/>
                        </a:rPr>
                        <a:t>Da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ta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algn="ctr" marL="146050" marR="137795">
                        <a:lnSpc>
                          <a:spcPct val="103400"/>
                        </a:lnSpc>
                      </a:pPr>
                      <a:r>
                        <a:rPr dirty="0" sz="1450" spc="-5" b="1">
                          <a:latin typeface="Calibri"/>
                          <a:cs typeface="Calibri"/>
                        </a:rPr>
                        <a:t>u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od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z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(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k,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algn="ctr" marL="194310" marR="186055">
                        <a:lnSpc>
                          <a:spcPct val="103400"/>
                        </a:lnSpc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m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ą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,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d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zi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eń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)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9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254635" marR="245745" indent="86360">
                        <a:lnSpc>
                          <a:spcPct val="103600"/>
                        </a:lnSpc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Nr 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PES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EL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>
                  <a:txBody>
                    <a:bodyPr/>
                    <a:lstStyle/>
                    <a:p>
                      <a:pPr marL="787400">
                        <a:lnSpc>
                          <a:spcPts val="1670"/>
                        </a:lnSpc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Adres</a:t>
                      </a:r>
                      <a:r>
                        <a:rPr dirty="0" sz="1450" spc="-1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z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m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1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z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a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 algn="ctr" marL="635">
                        <a:lnSpc>
                          <a:spcPts val="1670"/>
                        </a:lnSpc>
                      </a:pPr>
                      <a:r>
                        <a:rPr dirty="0" sz="1450" spc="-5" b="1">
                          <a:latin typeface="Calibri"/>
                          <a:cs typeface="Calibri"/>
                        </a:rPr>
                        <a:t>Po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tw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1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d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z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e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algn="ctr" marL="230504" marR="222885">
                        <a:lnSpc>
                          <a:spcPct val="103400"/>
                        </a:lnSpc>
                      </a:pPr>
                      <a:r>
                        <a:rPr dirty="0" sz="1450" spc="-5" b="1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tr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z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ma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t(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)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algn="ctr" marL="120014" marR="110489" indent="-3175">
                        <a:lnSpc>
                          <a:spcPct val="103400"/>
                        </a:lnSpc>
                      </a:pPr>
                      <a:r>
                        <a:rPr dirty="0" sz="1450" spc="-5" b="1">
                          <a:latin typeface="Calibri"/>
                          <a:cs typeface="Calibri"/>
                        </a:rPr>
                        <a:t>d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spc="-1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g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ło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an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,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podp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-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da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***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4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Uw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g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1608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14517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608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m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ej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450" spc="-20" b="1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ś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ć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60020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dirty="0" sz="1450" spc="-5" b="1">
                          <a:latin typeface="Calibri"/>
                          <a:cs typeface="Calibri"/>
                        </a:rPr>
                        <a:t>u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li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a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7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9535" marR="82550" indent="96520">
                        <a:lnSpc>
                          <a:spcPct val="103600"/>
                        </a:lnSpc>
                      </a:pPr>
                      <a:r>
                        <a:rPr dirty="0" sz="1450" spc="-5" b="1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do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mu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7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71755" marR="66040" indent="234315">
                        <a:lnSpc>
                          <a:spcPct val="103600"/>
                        </a:lnSpc>
                      </a:pPr>
                      <a:r>
                        <a:rPr dirty="0" sz="1450" spc="-5" b="1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m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z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a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1608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22873">
                <a:tc gridSpan="12">
                  <a:txBody>
                    <a:bodyPr/>
                    <a:lstStyle/>
                    <a:p>
                      <a:pPr algn="ctr" marL="1270">
                        <a:lnSpc>
                          <a:spcPts val="1689"/>
                        </a:lnSpc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Os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oba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,</a:t>
                      </a:r>
                      <a:r>
                        <a:rPr dirty="0" sz="1450" spc="-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kt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ó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ra</a:t>
                      </a:r>
                      <a:r>
                        <a:rPr dirty="0" sz="1450" spc="-1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z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g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ło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si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ł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spc="-1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z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m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ia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50" spc="-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g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ło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an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ia</a:t>
                      </a:r>
                      <a:r>
                        <a:rPr dirty="0" sz="1450" spc="-1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z="1450" spc="-20" b="1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ponden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j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ne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go</a:t>
                      </a:r>
                      <a:r>
                        <a:rPr dirty="0" sz="1450" spc="-1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j</a:t>
                      </a:r>
                      <a:r>
                        <a:rPr dirty="0" sz="1450" spc="-1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st</a:t>
                      </a:r>
                      <a:r>
                        <a:rPr dirty="0" sz="1450" spc="-1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skre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ś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l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an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spc="-1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z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spc="-11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p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isu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ob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od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z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ie</a:t>
                      </a:r>
                      <a:r>
                        <a:rPr dirty="0" sz="1450" spc="-11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ła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ś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ym</a:t>
                      </a:r>
                      <a:r>
                        <a:rPr dirty="0" sz="1450" spc="-11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d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l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spc="-1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mi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ej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spc="-1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st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ałe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go</a:t>
                      </a:r>
                      <a:r>
                        <a:rPr dirty="0" sz="1450" spc="-1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z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m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1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sz</a:t>
                      </a:r>
                      <a:r>
                        <a:rPr dirty="0" sz="1450" spc="-15" b="1"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an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.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608">
                      <a:solidFill>
                        <a:srgbClr val="000000"/>
                      </a:solidFill>
                      <a:prstDash val="solid"/>
                    </a:lnL>
                    <a:lnR w="1608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468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61594">
                        <a:lnSpc>
                          <a:spcPct val="100000"/>
                        </a:lnSpc>
                      </a:pPr>
                      <a:r>
                        <a:rPr dirty="0" sz="1450" b="1" strike="sngStrike">
                          <a:latin typeface="Calibri"/>
                          <a:cs typeface="Calibri"/>
                        </a:rPr>
                        <a:t>26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4940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29539">
                        <a:lnSpc>
                          <a:spcPct val="100000"/>
                        </a:lnSpc>
                      </a:pPr>
                      <a:r>
                        <a:rPr dirty="0" sz="1450" spc="-5" b="1" strike="sngStrike"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z="1450" spc="-5" b="1" strike="sngStrike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5" b="1" strike="sngStrike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l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114" b="1" strike="sng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J</a:t>
                      </a:r>
                      <a:r>
                        <a:rPr dirty="0" sz="1450" spc="-10" b="1" strike="sngStrike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n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73990">
                        <a:lnSpc>
                          <a:spcPct val="100000"/>
                        </a:lnSpc>
                      </a:pPr>
                      <a:r>
                        <a:rPr dirty="0" sz="1450" spc="-5" b="1" strike="sngStrike">
                          <a:latin typeface="Calibri"/>
                          <a:cs typeface="Calibri"/>
                        </a:rPr>
                        <a:t>P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5" b="1" strike="sngStrike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tr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53035">
                        <a:lnSpc>
                          <a:spcPct val="100000"/>
                        </a:lnSpc>
                      </a:pPr>
                      <a:r>
                        <a:rPr dirty="0" sz="1450" b="1" strike="sngStrike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1450" spc="-10" b="1" strike="sngStrike">
                          <a:latin typeface="Calibri"/>
                          <a:cs typeface="Calibri"/>
                        </a:rPr>
                        <a:t>9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8</a:t>
                      </a:r>
                      <a:r>
                        <a:rPr dirty="0" sz="1450" spc="5" b="1" strike="sngStrike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450" spc="-15" b="1" strike="sngStrike">
                          <a:latin typeface="Calibri"/>
                          <a:cs typeface="Calibri"/>
                        </a:rPr>
                        <a:t>-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09</a:t>
                      </a:r>
                      <a:r>
                        <a:rPr dirty="0" sz="1450" spc="-15" b="1" strike="sngStrike">
                          <a:latin typeface="Calibri"/>
                          <a:cs typeface="Calibri"/>
                        </a:rPr>
                        <a:t>-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30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2872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88900">
                        <a:lnSpc>
                          <a:spcPct val="100000"/>
                        </a:lnSpc>
                      </a:pPr>
                      <a:r>
                        <a:rPr dirty="0" sz="1450" b="1" strike="sngStrike">
                          <a:latin typeface="Calibri"/>
                          <a:cs typeface="Calibri"/>
                        </a:rPr>
                        <a:t>8</a:t>
                      </a:r>
                      <a:r>
                        <a:rPr dirty="0" sz="1450" spc="-10" b="1" strike="sngStrike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450" spc="-10" b="1" strike="sngStrike">
                          <a:latin typeface="Calibri"/>
                          <a:cs typeface="Calibri"/>
                        </a:rPr>
                        <a:t>9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1450" spc="-10" b="1" strike="sngStrike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1450" spc="-10" b="1" strike="sngStrike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1450" spc="-10" b="1" strike="sngStrike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.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872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450" b="1" strike="sngStrike">
                          <a:latin typeface="Calibri"/>
                          <a:cs typeface="Calibri"/>
                        </a:rPr>
                        <a:t>X</a:t>
                      </a:r>
                      <a:r>
                        <a:rPr dirty="0" sz="1450" spc="-5" b="1" strike="sngStrike">
                          <a:latin typeface="Calibri"/>
                          <a:cs typeface="Calibri"/>
                        </a:rPr>
                        <a:t>x</a:t>
                      </a:r>
                      <a:r>
                        <a:rPr dirty="0" sz="1450" spc="-10" b="1" strike="sngStrike">
                          <a:latin typeface="Calibri"/>
                          <a:cs typeface="Calibri"/>
                        </a:rPr>
                        <a:t>x</a:t>
                      </a:r>
                      <a:r>
                        <a:rPr dirty="0" sz="1450" spc="-5" b="1" strike="sngStrike">
                          <a:latin typeface="Calibri"/>
                          <a:cs typeface="Calibri"/>
                        </a:rPr>
                        <a:t>x</a:t>
                      </a:r>
                      <a:r>
                        <a:rPr dirty="0" sz="1450" spc="-10" b="1" strike="sngStrike">
                          <a:latin typeface="Calibri"/>
                          <a:cs typeface="Calibri"/>
                        </a:rPr>
                        <a:t>x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x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9695">
                        <a:lnSpc>
                          <a:spcPct val="100000"/>
                        </a:lnSpc>
                      </a:pPr>
                      <a:r>
                        <a:rPr dirty="0" sz="1450" b="1" strike="sngStrike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450" spc="-5" b="1" strike="sngStrike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450" spc="-10" b="1" strike="sngStrike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yy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r" marR="137160">
                        <a:lnSpc>
                          <a:spcPct val="100000"/>
                        </a:lnSpc>
                      </a:pPr>
                      <a:r>
                        <a:rPr dirty="0" sz="1450" b="1" strike="sngStrike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1450" spc="-10" b="1" strike="sngStrike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450" b="1" strike="sngStrike">
                          <a:latin typeface="Calibri"/>
                          <a:cs typeface="Calibri"/>
                        </a:rPr>
                        <a:t>6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297815">
                        <a:lnSpc>
                          <a:spcPct val="100000"/>
                        </a:lnSpc>
                      </a:pPr>
                      <a:r>
                        <a:rPr dirty="0" sz="1450" b="1" strike="sngStrike">
                          <a:latin typeface="Calibri"/>
                          <a:cs typeface="Calibri"/>
                        </a:rPr>
                        <a:t>15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32740">
                        <a:lnSpc>
                          <a:spcPct val="100000"/>
                        </a:lnSpc>
                      </a:pP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1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-5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łan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spc="-11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dirty="0" sz="1450" spc="-1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kiet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4940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9078">
                <a:tc gridSpan="12">
                  <a:txBody>
                    <a:bodyPr/>
                    <a:lstStyle/>
                    <a:p>
                      <a:pPr algn="ctr">
                        <a:lnSpc>
                          <a:spcPts val="1689"/>
                        </a:lnSpc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Ta</a:t>
                      </a:r>
                      <a:r>
                        <a:rPr dirty="0" sz="1450" spc="-1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ma</a:t>
                      </a:r>
                      <a:r>
                        <a:rPr dirty="0" sz="1450" spc="-10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ob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spc="-1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j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st</a:t>
                      </a:r>
                      <a:r>
                        <a:rPr dirty="0" sz="1450" spc="-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15" b="1">
                          <a:latin typeface="Calibri"/>
                          <a:cs typeface="Calibri"/>
                        </a:rPr>
                        <a:t>u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j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ę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ta</a:t>
                      </a:r>
                      <a:r>
                        <a:rPr dirty="0" sz="1450" spc="-11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-15" b="1">
                          <a:latin typeface="Calibri"/>
                          <a:cs typeface="Calibri"/>
                        </a:rPr>
                        <a:t>p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ie</a:t>
                      </a:r>
                      <a:r>
                        <a:rPr dirty="0" sz="1450" spc="-10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1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ob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od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zie</a:t>
                      </a:r>
                      <a:r>
                        <a:rPr dirty="0" sz="1450" spc="-1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g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ło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-20" b="1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an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ia</a:t>
                      </a:r>
                      <a:r>
                        <a:rPr dirty="0" sz="1450" spc="-1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ła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ś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ym</a:t>
                      </a:r>
                      <a:r>
                        <a:rPr dirty="0" sz="1450" spc="-11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dla</a:t>
                      </a:r>
                      <a:r>
                        <a:rPr dirty="0" sz="1450" spc="-10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ob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odo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j</a:t>
                      </a:r>
                      <a:r>
                        <a:rPr dirty="0" sz="1450" spc="-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m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j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z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nac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z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one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j</a:t>
                      </a:r>
                      <a:r>
                        <a:rPr dirty="0" sz="1450" spc="-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dla</a:t>
                      </a:r>
                      <a:r>
                        <a:rPr dirty="0" sz="1450" spc="-11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l</a:t>
                      </a:r>
                      <a:r>
                        <a:rPr dirty="0" sz="1450" spc="-20" b="1">
                          <a:latin typeface="Calibri"/>
                          <a:cs typeface="Calibri"/>
                        </a:rPr>
                        <a:t>ó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g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ł</a:t>
                      </a:r>
                      <a:r>
                        <a:rPr dirty="0" sz="1450" spc="-20" b="1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an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ia</a:t>
                      </a:r>
                      <a:r>
                        <a:rPr dirty="0" sz="1450" spc="-1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ponden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j</a:t>
                      </a:r>
                      <a:r>
                        <a:rPr dirty="0" sz="1450" spc="-15" b="1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go</a:t>
                      </a:r>
                      <a:r>
                        <a:rPr dirty="0" sz="1450" spc="-1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na</a:t>
                      </a:r>
                      <a:r>
                        <a:rPr dirty="0" sz="1450" spc="-1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en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ie</a:t>
                      </a:r>
                      <a:r>
                        <a:rPr dirty="0" sz="1450" spc="-10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g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m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15" b="1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y,</a:t>
                      </a:r>
                      <a:r>
                        <a:rPr dirty="0" sz="1450" spc="-1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kt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ó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j</a:t>
                      </a:r>
                      <a:r>
                        <a:rPr dirty="0" sz="1450" spc="-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st</a:t>
                      </a:r>
                      <a:r>
                        <a:rPr dirty="0" sz="1450" spc="-1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le</a:t>
                      </a:r>
                      <a:r>
                        <a:rPr dirty="0" sz="1450" spc="-10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z</a:t>
                      </a:r>
                      <a:r>
                        <a:rPr dirty="0" sz="1450" spc="-2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m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zk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u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j</a:t>
                      </a:r>
                      <a:r>
                        <a:rPr dirty="0" sz="1450" spc="-15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.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4940">
                      <a:solidFill>
                        <a:srgbClr val="000000"/>
                      </a:solidFill>
                      <a:prstDash val="solid"/>
                    </a:lnL>
                    <a:lnR w="4940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2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93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1594">
                        <a:lnSpc>
                          <a:spcPct val="100000"/>
                        </a:lnSpc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50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4940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29539">
                        <a:lnSpc>
                          <a:spcPct val="100000"/>
                        </a:lnSpc>
                      </a:pPr>
                      <a:r>
                        <a:rPr dirty="0" sz="1450" spc="-5" b="1"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l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ki</a:t>
                      </a:r>
                      <a:r>
                        <a:rPr dirty="0" sz="1450" spc="-11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J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n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73990">
                        <a:lnSpc>
                          <a:spcPct val="100000"/>
                        </a:lnSpc>
                      </a:pPr>
                      <a:r>
                        <a:rPr dirty="0" sz="1450" spc="-5" b="1">
                          <a:latin typeface="Calibri"/>
                          <a:cs typeface="Calibri"/>
                        </a:rPr>
                        <a:t>P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tr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1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53035">
                        <a:lnSpc>
                          <a:spcPct val="100000"/>
                        </a:lnSpc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9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8</a:t>
                      </a:r>
                      <a:r>
                        <a:rPr dirty="0" sz="1450" spc="5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450" spc="-15" b="1">
                          <a:latin typeface="Calibri"/>
                          <a:cs typeface="Calibri"/>
                        </a:rPr>
                        <a:t>-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09</a:t>
                      </a:r>
                      <a:r>
                        <a:rPr dirty="0" sz="1450" spc="-15" b="1">
                          <a:latin typeface="Calibri"/>
                          <a:cs typeface="Calibri"/>
                        </a:rPr>
                        <a:t>-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30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8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9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30</a:t>
                      </a:r>
                      <a:r>
                        <a:rPr dirty="0" sz="1450" spc="-15" b="1">
                          <a:latin typeface="Calibri"/>
                          <a:cs typeface="Calibri"/>
                        </a:rPr>
                        <a:t>…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..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X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x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x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x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x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x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9695">
                        <a:lnSpc>
                          <a:spcPct val="100000"/>
                        </a:lnSpc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450" spc="-5" b="1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yy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r" marR="137160">
                        <a:lnSpc>
                          <a:spcPct val="100000"/>
                        </a:lnSpc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1450" spc="-10" b="1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450" b="1">
                          <a:latin typeface="Calibri"/>
                          <a:cs typeface="Calibri"/>
                        </a:rPr>
                        <a:t>6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97815">
                        <a:lnSpc>
                          <a:spcPct val="100000"/>
                        </a:lnSpc>
                      </a:pPr>
                      <a:r>
                        <a:rPr dirty="0" sz="1450" b="1">
                          <a:latin typeface="Calibri"/>
                          <a:cs typeface="Calibri"/>
                        </a:rPr>
                        <a:t>15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5515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0"/>
                        </a:lnSpc>
                      </a:pP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1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-5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łan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spc="-11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dirty="0" sz="1450" spc="-1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kiet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algn="ctr" marL="247015" marR="235585" indent="-1905">
                        <a:lnSpc>
                          <a:spcPct val="103400"/>
                        </a:lnSpc>
                      </a:pP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dirty="0" sz="1450" spc="-5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ło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-5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dirty="0" sz="1450" spc="-5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an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ie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z="1450" spc="-1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50" spc="-5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50" spc="-5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pond</a:t>
                      </a:r>
                      <a:r>
                        <a:rPr dirty="0" sz="1450" spc="-5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50" spc="-5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j</a:t>
                      </a:r>
                      <a:r>
                        <a:rPr dirty="0" sz="1450" spc="-5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5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5515">
                      <a:solidFill>
                        <a:srgbClr val="000000"/>
                      </a:solidFill>
                      <a:prstDash val="solid"/>
                    </a:lnL>
                    <a:lnR w="4940">
                      <a:solidFill>
                        <a:srgbClr val="000000"/>
                      </a:solidFill>
                      <a:prstDash val="solid"/>
                    </a:lnR>
                    <a:lnT w="8162">
                      <a:solidFill>
                        <a:srgbClr val="000000"/>
                      </a:solidFill>
                      <a:prstDash val="solid"/>
                    </a:lnT>
                    <a:lnB w="8161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8700" y="1124800"/>
            <a:ext cx="2257425" cy="4752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6717" y="1287017"/>
            <a:ext cx="2851785" cy="4896485"/>
          </a:xfrm>
          <a:custGeom>
            <a:avLst/>
            <a:gdLst/>
            <a:ahLst/>
            <a:cxnLst/>
            <a:rect l="l" t="t" r="r" b="b"/>
            <a:pathLst>
              <a:path w="2851785" h="4896485">
                <a:moveTo>
                  <a:pt x="0" y="4896396"/>
                </a:moveTo>
                <a:lnTo>
                  <a:pt x="2851734" y="0"/>
                </a:lnTo>
              </a:path>
            </a:pathLst>
          </a:custGeom>
          <a:ln w="762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07975" y="1268857"/>
            <a:ext cx="2851785" cy="4914900"/>
          </a:xfrm>
          <a:custGeom>
            <a:avLst/>
            <a:gdLst/>
            <a:ahLst/>
            <a:cxnLst/>
            <a:rect l="l" t="t" r="r" b="b"/>
            <a:pathLst>
              <a:path w="2851785" h="4914900">
                <a:moveTo>
                  <a:pt x="2851658" y="4914557"/>
                </a:moveTo>
                <a:lnTo>
                  <a:pt x="0" y="0"/>
                </a:lnTo>
              </a:path>
            </a:pathLst>
          </a:custGeom>
          <a:ln w="762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54786" rIns="0" bIns="0" rtlCol="0" vert="horz">
            <a:spAutoFit/>
          </a:bodyPr>
          <a:lstStyle/>
          <a:p>
            <a:pPr marL="302514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FREKWENC</a:t>
            </a:r>
            <a:r>
              <a:rPr dirty="0" sz="2000" spc="-50" b="1">
                <a:latin typeface="Arial Black"/>
                <a:cs typeface="Arial Black"/>
              </a:rPr>
              <a:t>J</a:t>
            </a:r>
            <a:r>
              <a:rPr dirty="0" sz="2000" b="1">
                <a:latin typeface="Arial Black"/>
                <a:cs typeface="Arial Black"/>
              </a:rPr>
              <a:t>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91865" y="2708910"/>
            <a:ext cx="5328920" cy="2677795"/>
          </a:xfrm>
          <a:prstGeom prst="rect">
            <a:avLst/>
          </a:prstGeom>
          <a:solidFill>
            <a:srgbClr val="9D032A"/>
          </a:solidFill>
          <a:ln w="38100">
            <a:solidFill>
              <a:srgbClr val="BEBEBE"/>
            </a:solidFill>
          </a:ln>
        </p:spPr>
        <p:txBody>
          <a:bodyPr wrap="square" lIns="0" tIns="587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6"/>
              </a:spcBef>
            </a:pPr>
            <a:endParaRPr sz="2600">
              <a:latin typeface="Times New Roman"/>
              <a:cs typeface="Times New Roman"/>
            </a:endParaRPr>
          </a:p>
          <a:p>
            <a:pPr algn="ctr" marL="1270">
              <a:lnSpc>
                <a:spcPct val="100000"/>
              </a:lnSpc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W referend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2400">
              <a:latin typeface="Arial"/>
              <a:cs typeface="Arial"/>
            </a:endParaRPr>
          </a:p>
          <a:p>
            <a:pPr algn="ctr" marL="758825" marR="749935" indent="-1270">
              <a:lnSpc>
                <a:spcPct val="100000"/>
              </a:lnSpc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nie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zbiera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się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nie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pod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je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25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domoś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publicznej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4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trak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ie</a:t>
            </a:r>
            <a:r>
              <a:rPr dirty="0" sz="24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głoso</a:t>
            </a:r>
            <a:r>
              <a:rPr dirty="0" sz="2400" spc="2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ania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informacji</a:t>
            </a: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o frek</a:t>
            </a:r>
            <a:r>
              <a:rPr dirty="0" sz="2400" spc="2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24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45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899921"/>
            <a:ext cx="7063740" cy="610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25" b="1">
                <a:latin typeface="Calibri"/>
                <a:cs typeface="Calibri"/>
              </a:rPr>
              <a:t>G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40" b="1">
                <a:latin typeface="Calibri"/>
                <a:cs typeface="Calibri"/>
              </a:rPr>
              <a:t>s</a:t>
            </a:r>
            <a:r>
              <a:rPr dirty="0" sz="2000" spc="25" b="1">
                <a:latin typeface="Calibri"/>
                <a:cs typeface="Calibri"/>
              </a:rPr>
              <a:t>o</a:t>
            </a:r>
            <a:r>
              <a:rPr dirty="0" sz="2000" spc="-195" b="1">
                <a:latin typeface="Calibri"/>
                <a:cs typeface="Calibri"/>
              </a:rPr>
              <a:t>w</a:t>
            </a:r>
            <a:r>
              <a:rPr dirty="0" sz="2000" spc="20" b="1">
                <a:latin typeface="Calibri"/>
                <a:cs typeface="Calibri"/>
              </a:rPr>
              <a:t>an</a:t>
            </a:r>
            <a:r>
              <a:rPr dirty="0" sz="2000" spc="10" b="1">
                <a:latin typeface="Calibri"/>
                <a:cs typeface="Calibri"/>
              </a:rPr>
              <a:t>i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35" b="1">
                <a:latin typeface="Calibri"/>
                <a:cs typeface="Calibri"/>
              </a:rPr>
              <a:t>e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-175" b="1">
                <a:latin typeface="Calibri"/>
                <a:cs typeface="Calibri"/>
              </a:rPr>
              <a:t>w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-20" b="1">
                <a:latin typeface="Calibri"/>
                <a:cs typeface="Calibri"/>
              </a:rPr>
              <a:t>lno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r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-10" b="1">
                <a:latin typeface="Calibri"/>
                <a:cs typeface="Calibri"/>
              </a:rPr>
              <a:t>e</a:t>
            </a:r>
            <a:r>
              <a:rPr dirty="0" sz="2000" spc="50" b="1">
                <a:latin typeface="Calibri"/>
                <a:cs typeface="Calibri"/>
              </a:rPr>
              <a:t>r</a:t>
            </a:r>
            <a:r>
              <a:rPr dirty="0" sz="2000" spc="-110" b="1">
                <a:latin typeface="Calibri"/>
                <a:cs typeface="Calibri"/>
              </a:rPr>
              <a:t>y</a:t>
            </a:r>
            <a:r>
              <a:rPr dirty="0" sz="2000" spc="-210" b="1">
                <a:latin typeface="Calibri"/>
                <a:cs typeface="Calibri"/>
              </a:rPr>
              <a:t>w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95" b="1">
                <a:latin typeface="Calibri"/>
                <a:cs typeface="Calibri"/>
              </a:rPr>
              <a:t>ć</a:t>
            </a:r>
            <a:r>
              <a:rPr dirty="0" sz="2000" spc="30" b="1">
                <a:latin typeface="Calibri"/>
                <a:cs typeface="Calibri"/>
              </a:rPr>
              <a:t> </a:t>
            </a:r>
            <a:r>
              <a:rPr dirty="0" sz="2000" spc="175" b="1">
                <a:latin typeface="Calibri"/>
                <a:cs typeface="Calibri"/>
              </a:rPr>
              <a:t>–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-80" b="1">
                <a:latin typeface="Calibri"/>
                <a:cs typeface="Calibri"/>
              </a:rPr>
              <a:t>t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b="1">
                <a:latin typeface="Calibri"/>
                <a:cs typeface="Calibri"/>
              </a:rPr>
              <a:t>l</a:t>
            </a:r>
            <a:r>
              <a:rPr dirty="0" sz="2000" spc="-35" b="1">
                <a:latin typeface="Calibri"/>
                <a:cs typeface="Calibri"/>
              </a:rPr>
              <a:t>k</a:t>
            </a:r>
            <a:r>
              <a:rPr dirty="0" sz="2000" spc="-35" b="1">
                <a:latin typeface="Calibri"/>
                <a:cs typeface="Calibri"/>
              </a:rPr>
              <a:t>o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15" b="1">
                <a:latin typeface="Calibri"/>
                <a:cs typeface="Calibri"/>
              </a:rPr>
              <a:t>d</a:t>
            </a:r>
            <a:r>
              <a:rPr dirty="0" sz="2000" spc="-45" b="1">
                <a:latin typeface="Calibri"/>
                <a:cs typeface="Calibri"/>
              </a:rPr>
              <a:t>z</a:t>
            </a:r>
            <a:r>
              <a:rPr dirty="0" sz="2000" spc="-80" b="1">
                <a:latin typeface="Calibri"/>
                <a:cs typeface="Calibri"/>
              </a:rPr>
              <a:t>w</a:t>
            </a:r>
            <a:r>
              <a:rPr dirty="0" sz="2000" spc="-150" b="1">
                <a:latin typeface="Calibri"/>
                <a:cs typeface="Calibri"/>
              </a:rPr>
              <a:t>y</a:t>
            </a:r>
            <a:r>
              <a:rPr dirty="0" sz="2000" spc="75" b="1">
                <a:latin typeface="Calibri"/>
                <a:cs typeface="Calibri"/>
              </a:rPr>
              <a:t>cz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5" b="1">
                <a:latin typeface="Calibri"/>
                <a:cs typeface="Calibri"/>
              </a:rPr>
              <a:t>jne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spc="5" b="1">
                <a:latin typeface="Calibri"/>
                <a:cs typeface="Calibri"/>
              </a:rPr>
              <a:t>dar</a:t>
            </a:r>
            <a:r>
              <a:rPr dirty="0" sz="2000" spc="15" b="1">
                <a:latin typeface="Calibri"/>
                <a:cs typeface="Calibri"/>
              </a:rPr>
              <a:t>zen</a:t>
            </a:r>
            <a:r>
              <a:rPr dirty="0" sz="2000" spc="15" b="1">
                <a:latin typeface="Calibri"/>
                <a:cs typeface="Calibri"/>
              </a:rPr>
              <a:t>i</a:t>
            </a:r>
            <a:r>
              <a:rPr dirty="0" sz="2000" spc="70" b="1">
                <a:latin typeface="Calibri"/>
                <a:cs typeface="Calibri"/>
              </a:rPr>
              <a:t>a</a:t>
            </a:r>
            <a:endParaRPr sz="20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</a:pPr>
            <a:r>
              <a:rPr dirty="0" sz="2000" spc="-5">
                <a:latin typeface="Franklin Gothic Medium"/>
                <a:cs typeface="Franklin Gothic Medium"/>
              </a:rPr>
              <a:t>(</a:t>
            </a:r>
            <a:r>
              <a:rPr dirty="0" sz="2000" spc="-20">
                <a:latin typeface="Franklin Gothic Medium"/>
                <a:cs typeface="Franklin Gothic Medium"/>
              </a:rPr>
              <a:t>n</a:t>
            </a:r>
            <a:r>
              <a:rPr dirty="0" sz="2000" spc="-15">
                <a:latin typeface="Franklin Gothic Medium"/>
                <a:cs typeface="Franklin Gothic Medium"/>
              </a:rPr>
              <a:t>p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30">
                <a:latin typeface="Franklin Gothic Medium"/>
                <a:cs typeface="Franklin Gothic Medium"/>
              </a:rPr>
              <a:t>a</a:t>
            </a:r>
            <a:r>
              <a:rPr dirty="0" sz="2000" spc="-35">
                <a:latin typeface="Franklin Gothic Medium"/>
                <a:cs typeface="Franklin Gothic Medium"/>
              </a:rPr>
              <a:t>t</a:t>
            </a:r>
            <a:r>
              <a:rPr dirty="0" sz="2000">
                <a:latin typeface="Franklin Gothic Medium"/>
                <a:cs typeface="Franklin Gothic Medium"/>
              </a:rPr>
              <a:t>a</a:t>
            </a:r>
            <a:r>
              <a:rPr dirty="0" sz="2000" spc="-15">
                <a:latin typeface="Franklin Gothic Medium"/>
                <a:cs typeface="Franklin Gothic Medium"/>
              </a:rPr>
              <a:t>s</a:t>
            </a:r>
            <a:r>
              <a:rPr dirty="0" sz="2000" spc="-15">
                <a:latin typeface="Franklin Gothic Medium"/>
                <a:cs typeface="Franklin Gothic Medium"/>
              </a:rPr>
              <a:t>t</a:t>
            </a:r>
            <a:r>
              <a:rPr dirty="0" sz="2000" spc="-60">
                <a:latin typeface="Franklin Gothic Medium"/>
                <a:cs typeface="Franklin Gothic Medium"/>
              </a:rPr>
              <a:t>r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35">
                <a:latin typeface="Franklin Gothic Medium"/>
                <a:cs typeface="Franklin Gothic Medium"/>
              </a:rPr>
              <a:t>f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bud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45">
                <a:latin typeface="Franklin Gothic Medium"/>
                <a:cs typeface="Franklin Gothic Medium"/>
              </a:rPr>
              <a:t>wl</a:t>
            </a:r>
            <a:r>
              <a:rPr dirty="0" sz="2000" spc="-60">
                <a:latin typeface="Franklin Gothic Medium"/>
                <a:cs typeface="Franklin Gothic Medium"/>
              </a:rPr>
              <a:t>a</a:t>
            </a:r>
            <a:r>
              <a:rPr dirty="0" sz="2000" spc="-10">
                <a:latin typeface="Franklin Gothic Medium"/>
                <a:cs typeface="Franklin Gothic Medium"/>
              </a:rPr>
              <a:t>na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</a:t>
            </a:r>
            <a:r>
              <a:rPr dirty="0" sz="2000" spc="-25">
                <a:latin typeface="Franklin Gothic Medium"/>
                <a:cs typeface="Franklin Gothic Medium"/>
              </a:rPr>
              <a:t>o</a:t>
            </a:r>
            <a:r>
              <a:rPr dirty="0" sz="2000" spc="-35">
                <a:latin typeface="Franklin Gothic Medium"/>
                <a:cs typeface="Franklin Gothic Medium"/>
              </a:rPr>
              <a:t>t</a:t>
            </a:r>
            <a:r>
              <a:rPr dirty="0" sz="2000" spc="-80">
                <a:latin typeface="Franklin Gothic Medium"/>
                <a:cs typeface="Franklin Gothic Medium"/>
              </a:rPr>
              <a:t>y</a:t>
            </a:r>
            <a:r>
              <a:rPr dirty="0" sz="2000" spc="-5">
                <a:latin typeface="Franklin Gothic Medium"/>
                <a:cs typeface="Franklin Gothic Medium"/>
              </a:rPr>
              <a:t>cząca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bud</a:t>
            </a:r>
            <a:r>
              <a:rPr dirty="0" sz="2000" spc="-35">
                <a:latin typeface="Franklin Gothic Medium"/>
                <a:cs typeface="Franklin Gothic Medium"/>
              </a:rPr>
              <a:t>yn</a:t>
            </a:r>
            <a:r>
              <a:rPr dirty="0" sz="2000" spc="-90">
                <a:latin typeface="Franklin Gothic Medium"/>
                <a:cs typeface="Franklin Gothic Medium"/>
              </a:rPr>
              <a:t>k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>
                <a:latin typeface="Franklin Gothic Medium"/>
                <a:cs typeface="Franklin Gothic Medium"/>
              </a:rPr>
              <a:t>)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1814703"/>
            <a:ext cx="6758940" cy="92519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25">
                <a:latin typeface="Franklin Gothic Medium"/>
                <a:cs typeface="Franklin Gothic Medium"/>
              </a:rPr>
              <a:t>Brak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pieczęc</a:t>
            </a:r>
            <a:r>
              <a:rPr dirty="0" sz="2000" spc="-10">
                <a:latin typeface="Franklin Gothic Medium"/>
                <a:cs typeface="Franklin Gothic Medium"/>
              </a:rPr>
              <a:t>i,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t</a:t>
            </a:r>
            <a:r>
              <a:rPr dirty="0" sz="2000" spc="-25">
                <a:latin typeface="Franklin Gothic Medium"/>
                <a:cs typeface="Franklin Gothic Medium"/>
              </a:rPr>
              <a:t>r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dn</a:t>
            </a:r>
            <a:r>
              <a:rPr dirty="0" sz="2000">
                <a:latin typeface="Franklin Gothic Medium"/>
                <a:cs typeface="Franklin Gothic Medium"/>
              </a:rPr>
              <a:t>o</a:t>
            </a:r>
            <a:r>
              <a:rPr dirty="0" sz="2000" spc="10">
                <a:latin typeface="Franklin Gothic Medium"/>
                <a:cs typeface="Franklin Gothic Medium"/>
              </a:rPr>
              <a:t>ść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65">
                <a:latin typeface="Franklin Gothic Medium"/>
                <a:cs typeface="Franklin Gothic Medium"/>
              </a:rPr>
              <a:t>w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dos</a:t>
            </a:r>
            <a:r>
              <a:rPr dirty="0" sz="2000" spc="-15">
                <a:latin typeface="Franklin Gothic Medium"/>
                <a:cs typeface="Franklin Gothic Medium"/>
              </a:rPr>
              <a:t>t</a:t>
            </a:r>
            <a:r>
              <a:rPr dirty="0" sz="2000" spc="-15">
                <a:latin typeface="Franklin Gothic Medium"/>
                <a:cs typeface="Franklin Gothic Medium"/>
              </a:rPr>
              <a:t>aniu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się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do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budy</a:t>
            </a:r>
            <a:r>
              <a:rPr dirty="0" sz="2000" spc="-30">
                <a:latin typeface="Franklin Gothic Medium"/>
                <a:cs typeface="Franklin Gothic Medium"/>
              </a:rPr>
              <a:t>n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5">
                <a:latin typeface="Franklin Gothic Medium"/>
                <a:cs typeface="Franklin Gothic Medium"/>
              </a:rPr>
              <a:t>u</a:t>
            </a:r>
            <a:endParaRPr sz="20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2000" spc="-10">
                <a:latin typeface="Franklin Gothic Medium"/>
                <a:cs typeface="Franklin Gothic Medium"/>
              </a:rPr>
              <a:t>l</a:t>
            </a:r>
            <a:r>
              <a:rPr dirty="0" sz="2000" spc="-35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b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35">
                <a:latin typeface="Franklin Gothic Medium"/>
                <a:cs typeface="Franklin Gothic Medium"/>
              </a:rPr>
              <a:t>lo</a:t>
            </a:r>
            <a:r>
              <a:rPr dirty="0" sz="2000" spc="-55">
                <a:latin typeface="Franklin Gothic Medium"/>
                <a:cs typeface="Franklin Gothic Medium"/>
              </a:rPr>
              <a:t>k</a:t>
            </a:r>
            <a:r>
              <a:rPr dirty="0" sz="2000" spc="-35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l</a:t>
            </a:r>
            <a:r>
              <a:rPr dirty="0" sz="2000" spc="5">
                <a:latin typeface="Franklin Gothic Medium"/>
                <a:cs typeface="Franklin Gothic Medium"/>
              </a:rPr>
              <a:t>u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>
                <a:latin typeface="Franklin Gothic Medium"/>
                <a:cs typeface="Franklin Gothic Medium"/>
              </a:rPr>
              <a:t>zed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45">
                <a:latin typeface="Franklin Gothic Medium"/>
                <a:cs typeface="Franklin Gothic Medium"/>
              </a:rPr>
              <a:t>r</a:t>
            </a:r>
            <a:r>
              <a:rPr dirty="0" sz="2000" spc="-5">
                <a:latin typeface="Franklin Gothic Medium"/>
                <a:cs typeface="Franklin Gothic Medium"/>
              </a:rPr>
              <a:t>oz</a:t>
            </a:r>
            <a:r>
              <a:rPr dirty="0" sz="2000" spc="-5">
                <a:latin typeface="Franklin Gothic Medium"/>
                <a:cs typeface="Franklin Gothic Medium"/>
              </a:rPr>
              <a:t>pocz</a:t>
            </a:r>
            <a:r>
              <a:rPr dirty="0" sz="2000" spc="-30">
                <a:latin typeface="Franklin Gothic Medium"/>
                <a:cs typeface="Franklin Gothic Medium"/>
              </a:rPr>
              <a:t>ęciem</a:t>
            </a:r>
            <a:r>
              <a:rPr dirty="0" sz="2000" spc="-35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gło</a:t>
            </a:r>
            <a:r>
              <a:rPr dirty="0" sz="2000" spc="-35">
                <a:latin typeface="Franklin Gothic Medium"/>
                <a:cs typeface="Franklin Gothic Medium"/>
              </a:rPr>
              <a:t>s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15">
                <a:latin typeface="Franklin Gothic Medium"/>
                <a:cs typeface="Franklin Gothic Medium"/>
              </a:rPr>
              <a:t>ania,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zape</a:t>
            </a:r>
            <a:r>
              <a:rPr dirty="0" sz="2000" spc="-20">
                <a:latin typeface="Franklin Gothic Medium"/>
                <a:cs typeface="Franklin Gothic Medium"/>
              </a:rPr>
              <a:t>ł</a:t>
            </a:r>
            <a:r>
              <a:rPr dirty="0" sz="2000" spc="-10">
                <a:latin typeface="Franklin Gothic Medium"/>
                <a:cs typeface="Franklin Gothic Medium"/>
              </a:rPr>
              <a:t>nie</a:t>
            </a:r>
            <a:r>
              <a:rPr dirty="0" sz="2000" spc="-5">
                <a:latin typeface="Franklin Gothic Medium"/>
                <a:cs typeface="Franklin Gothic Medium"/>
              </a:rPr>
              <a:t>n</a:t>
            </a:r>
            <a:r>
              <a:rPr dirty="0" sz="2000" spc="-20">
                <a:latin typeface="Franklin Gothic Medium"/>
                <a:cs typeface="Franklin Gothic Medium"/>
              </a:rPr>
              <a:t>ie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s</a:t>
            </a:r>
            <a:r>
              <a:rPr dirty="0" sz="2000" spc="-15">
                <a:latin typeface="Franklin Gothic Medium"/>
                <a:cs typeface="Franklin Gothic Medium"/>
              </a:rPr>
              <a:t>i</a:t>
            </a:r>
            <a:r>
              <a:rPr dirty="0" sz="2000" spc="-5">
                <a:latin typeface="Franklin Gothic Medium"/>
                <a:cs typeface="Franklin Gothic Medium"/>
              </a:rPr>
              <a:t>ę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ur</a:t>
            </a:r>
            <a:r>
              <a:rPr dirty="0" sz="2000" spc="-35">
                <a:latin typeface="Franklin Gothic Medium"/>
                <a:cs typeface="Franklin Gothic Medium"/>
              </a:rPr>
              <a:t>n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endParaRPr sz="20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Franklin Gothic Medium"/>
                <a:cs typeface="Franklin Gothic Medium"/>
              </a:rPr>
              <a:t>–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11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3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70" b="1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2000" spc="4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7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-60" b="1">
                <a:solidFill>
                  <a:srgbClr val="9D032A"/>
                </a:solidFill>
                <a:latin typeface="Calibri"/>
                <a:cs typeface="Calibri"/>
              </a:rPr>
              <a:t>dzw</a:t>
            </a:r>
            <a:r>
              <a:rPr dirty="0" sz="2000" spc="-7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35" b="1">
                <a:solidFill>
                  <a:srgbClr val="9D032A"/>
                </a:solidFill>
                <a:latin typeface="Calibri"/>
                <a:cs typeface="Calibri"/>
              </a:rPr>
              <a:t>czajne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5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-114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4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2000" spc="4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4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spc="4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ni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-114" b="1">
                <a:solidFill>
                  <a:srgbClr val="9D032A"/>
                </a:solidFill>
                <a:latin typeface="Calibri"/>
                <a:cs typeface="Calibri"/>
              </a:rPr>
              <a:t>!!</a:t>
            </a:r>
            <a:r>
              <a:rPr dirty="0" sz="2000" spc="-100" b="1">
                <a:solidFill>
                  <a:srgbClr val="9D032A"/>
                </a:solidFill>
                <a:latin typeface="Calibri"/>
                <a:cs typeface="Calibri"/>
              </a:rPr>
              <a:t>!</a:t>
            </a:r>
            <a:r>
              <a:rPr dirty="0" sz="2000" spc="-3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0530" y="3865117"/>
            <a:ext cx="8783955" cy="1508125"/>
          </a:xfrm>
          <a:prstGeom prst="rect">
            <a:avLst/>
          </a:prstGeom>
          <a:ln w="28575">
            <a:solidFill>
              <a:srgbClr val="9D032A"/>
            </a:solidFill>
          </a:ln>
        </p:spPr>
        <p:txBody>
          <a:bodyPr wrap="square" lIns="0" tIns="25400" rIns="0" bIns="0" rtlCol="0" vert="horz">
            <a:spAutoFit/>
          </a:bodyPr>
          <a:lstStyle/>
          <a:p>
            <a:pPr marL="76835" marR="67310">
              <a:lnSpc>
                <a:spcPct val="100000"/>
              </a:lnSpc>
              <a:spcBef>
                <a:spcPts val="200"/>
              </a:spcBef>
            </a:pPr>
            <a:r>
              <a:rPr dirty="0" sz="2000" spc="-1310" b="1" u="heavy">
                <a:latin typeface="Calibri"/>
                <a:cs typeface="Calibri"/>
              </a:rPr>
              <a:t>U</a:t>
            </a:r>
            <a:r>
              <a:rPr dirty="0" sz="2000" b="1" u="heavy">
                <a:latin typeface="Times New Roman"/>
                <a:cs typeface="Times New Roman"/>
              </a:rPr>
              <a:t> </a:t>
            </a:r>
            <a:r>
              <a:rPr dirty="0" sz="2000" spc="235" b="1">
                <a:latin typeface="Times New Roman"/>
                <a:cs typeface="Times New Roman"/>
              </a:rPr>
              <a:t> </a:t>
            </a:r>
            <a:r>
              <a:rPr dirty="0" sz="2000" spc="-15" b="1" u="heavy">
                <a:latin typeface="Calibri"/>
                <a:cs typeface="Calibri"/>
              </a:rPr>
              <a:t>ch</a:t>
            </a:r>
            <a:r>
              <a:rPr dirty="0" sz="2000" spc="-45" b="1" u="heavy">
                <a:latin typeface="Calibri"/>
                <a:cs typeface="Calibri"/>
              </a:rPr>
              <a:t>w</a:t>
            </a:r>
            <a:r>
              <a:rPr dirty="0" sz="2000" b="1" u="heavy">
                <a:latin typeface="Calibri"/>
                <a:cs typeface="Calibri"/>
              </a:rPr>
              <a:t>a</a:t>
            </a:r>
            <a:r>
              <a:rPr dirty="0" sz="2000" spc="-10" b="1" u="heavy">
                <a:latin typeface="Calibri"/>
                <a:cs typeface="Calibri"/>
              </a:rPr>
              <a:t>ł</a:t>
            </a:r>
            <a:r>
              <a:rPr dirty="0" sz="2000" spc="35" b="1" u="heavy">
                <a:latin typeface="Calibri"/>
                <a:cs typeface="Calibri"/>
              </a:rPr>
              <a:t>ę</a:t>
            </a:r>
            <a:r>
              <a:rPr dirty="0" sz="2000" spc="75" b="1">
                <a:latin typeface="Calibri"/>
                <a:cs typeface="Calibri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6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arząd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eniu</a:t>
            </a:r>
            <a:r>
              <a:rPr dirty="0" sz="1800" spc="6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20">
                <a:latin typeface="Franklin Gothic Medium"/>
                <a:cs typeface="Franklin Gothic Medium"/>
              </a:rPr>
              <a:t>r</a:t>
            </a:r>
            <a:r>
              <a:rPr dirty="0" sz="1800" spc="-45">
                <a:latin typeface="Franklin Gothic Medium"/>
                <a:cs typeface="Franklin Gothic Medium"/>
              </a:rPr>
              <a:t>w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7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8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g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s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u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8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jego</a:t>
            </a:r>
            <a:r>
              <a:rPr dirty="0" sz="1800" spc="7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edłuż</a:t>
            </a:r>
            <a:r>
              <a:rPr dirty="0" sz="1800">
                <a:latin typeface="Franklin Gothic Medium"/>
                <a:cs typeface="Franklin Gothic Medium"/>
              </a:rPr>
              <a:t>e</a:t>
            </a:r>
            <a:r>
              <a:rPr dirty="0" sz="1800" spc="-10">
                <a:latin typeface="Franklin Gothic Medium"/>
                <a:cs typeface="Franklin Gothic Medium"/>
              </a:rPr>
              <a:t>niu</a:t>
            </a:r>
            <a:r>
              <a:rPr dirty="0" sz="1800" spc="6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ub</a:t>
            </a:r>
            <a:r>
              <a:rPr dirty="0" sz="1800" spc="7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">
                <a:latin typeface="Franklin Gothic Medium"/>
                <a:cs typeface="Franklin Gothic Medium"/>
              </a:rPr>
              <a:t>d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oc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</a:t>
            </a:r>
            <a:r>
              <a:rPr dirty="0" sz="1800" spc="-10">
                <a:latin typeface="Franklin Gothic Medium"/>
                <a:cs typeface="Franklin Gothic Medium"/>
              </a:rPr>
              <a:t>niu</a:t>
            </a:r>
            <a:r>
              <a:rPr dirty="0" sz="1800" spc="6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omisja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b</a:t>
            </a:r>
            <a:r>
              <a:rPr dirty="0" sz="1800">
                <a:latin typeface="Franklin Gothic Medium"/>
                <a:cs typeface="Franklin Gothic Medium"/>
              </a:rPr>
              <a:t>e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oc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ni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15">
                <a:latin typeface="Franklin Gothic Medium"/>
                <a:cs typeface="Franklin Gothic Medium"/>
              </a:rPr>
              <a:t>:</a:t>
            </a:r>
            <a:endParaRPr sz="1800">
              <a:latin typeface="Franklin Gothic Medium"/>
              <a:cs typeface="Franklin Gothic Medium"/>
            </a:endParaRPr>
          </a:p>
          <a:p>
            <a:pPr marL="238760" indent="-161925">
              <a:lnSpc>
                <a:spcPct val="100000"/>
              </a:lnSpc>
              <a:buFont typeface="Wingdings"/>
              <a:buChar char=""/>
              <a:tabLst>
                <a:tab pos="239395" algn="l"/>
              </a:tabLst>
            </a:pPr>
            <a:r>
              <a:rPr dirty="0" sz="1800" spc="-15">
                <a:latin typeface="Franklin Gothic Medium"/>
                <a:cs typeface="Franklin Gothic Medium"/>
              </a:rPr>
              <a:t>po</a:t>
            </a:r>
            <a:r>
              <a:rPr dirty="0" sz="1800" spc="-5">
                <a:latin typeface="Franklin Gothic Medium"/>
                <a:cs typeface="Franklin Gothic Medium"/>
              </a:rPr>
              <a:t>d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d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pu</a:t>
            </a:r>
            <a:r>
              <a:rPr dirty="0" sz="1800">
                <a:latin typeface="Franklin Gothic Medium"/>
                <a:cs typeface="Franklin Gothic Medium"/>
              </a:rPr>
              <a:t>b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iczne</a:t>
            </a:r>
            <a:r>
              <a:rPr dirty="0" sz="1800" spc="-10">
                <a:latin typeface="Franklin Gothic Medium"/>
                <a:cs typeface="Franklin Gothic Medium"/>
              </a:rPr>
              <a:t>j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d</a:t>
            </a:r>
            <a:r>
              <a:rPr dirty="0" sz="1800" spc="-5">
                <a:latin typeface="Franklin Gothic Medium"/>
                <a:cs typeface="Franklin Gothic Medium"/>
              </a:rPr>
              <a:t>o</a:t>
            </a:r>
            <a:r>
              <a:rPr dirty="0" sz="1800" spc="-40">
                <a:latin typeface="Franklin Gothic Medium"/>
                <a:cs typeface="Franklin Gothic Medium"/>
              </a:rPr>
              <a:t>mo</a:t>
            </a:r>
            <a:r>
              <a:rPr dirty="0" sz="1800" spc="-20">
                <a:latin typeface="Franklin Gothic Medium"/>
                <a:cs typeface="Franklin Gothic Medium"/>
              </a:rPr>
              <a:t>ś</a:t>
            </a:r>
            <a:r>
              <a:rPr dirty="0" sz="1800" spc="-5">
                <a:latin typeface="Franklin Gothic Medium"/>
                <a:cs typeface="Franklin Gothic Medium"/>
              </a:rPr>
              <a:t>ci,</a:t>
            </a:r>
            <a:endParaRPr sz="1800">
              <a:latin typeface="Franklin Gothic Medium"/>
              <a:cs typeface="Franklin Gothic Medium"/>
            </a:endParaRPr>
          </a:p>
          <a:p>
            <a:pPr marL="238760" indent="-161925">
              <a:lnSpc>
                <a:spcPct val="100000"/>
              </a:lnSpc>
              <a:buFont typeface="Wingdings"/>
              <a:buChar char=""/>
              <a:tabLst>
                <a:tab pos="239395" algn="l"/>
              </a:tabLst>
            </a:pP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esy</a:t>
            </a:r>
            <a:r>
              <a:rPr dirty="0" sz="1800" spc="-25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20">
                <a:latin typeface="Franklin Gothic Medium"/>
                <a:cs typeface="Franklin Gothic Medium"/>
              </a:rPr>
              <a:t>W</a:t>
            </a:r>
            <a:r>
              <a:rPr dirty="0" sz="1800" spc="-50">
                <a:latin typeface="Franklin Gothic Medium"/>
                <a:cs typeface="Franklin Gothic Medium"/>
              </a:rPr>
              <a:t>/B/P</a:t>
            </a:r>
            <a:endParaRPr sz="1800">
              <a:latin typeface="Franklin Gothic Medium"/>
              <a:cs typeface="Franklin Gothic Medium"/>
            </a:endParaRPr>
          </a:p>
          <a:p>
            <a:pPr marL="238760" indent="-161925">
              <a:lnSpc>
                <a:spcPct val="100000"/>
              </a:lnSpc>
              <a:buFont typeface="Wingdings"/>
              <a:buChar char=""/>
              <a:tabLst>
                <a:tab pos="239395" algn="l"/>
              </a:tabLst>
            </a:pP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esyła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20">
                <a:latin typeface="Franklin Gothic Medium"/>
                <a:cs typeface="Franklin Gothic Medium"/>
              </a:rPr>
              <a:t>aści</a:t>
            </a:r>
            <a:r>
              <a:rPr dirty="0" sz="1800" spc="-50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emu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omisar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yb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25">
                <a:latin typeface="Franklin Gothic Medium"/>
                <a:cs typeface="Franklin Gothic Medium"/>
              </a:rPr>
              <a:t>emu,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któ</a:t>
            </a:r>
            <a:r>
              <a:rPr dirty="0" sz="1800" spc="20">
                <a:latin typeface="Franklin Gothic Medium"/>
                <a:cs typeface="Franklin Gothic Medium"/>
              </a:rPr>
              <a:t>r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5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azuje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j</a:t>
            </a:r>
            <a:r>
              <a:rPr dirty="0" sz="1800" spc="-35">
                <a:latin typeface="Franklin Gothic Medium"/>
                <a:cs typeface="Franklin Gothic Medium"/>
              </a:rPr>
              <a:t>ą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PKW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0" y="2780880"/>
            <a:ext cx="9144000" cy="923925"/>
          </a:xfrm>
          <a:prstGeom prst="rect">
            <a:avLst/>
          </a:prstGeom>
          <a:solidFill>
            <a:srgbClr val="9D032A"/>
          </a:solidFill>
          <a:ln w="28575">
            <a:solidFill>
              <a:srgbClr val="BEBEBE"/>
            </a:solidFill>
          </a:ln>
        </p:spPr>
        <p:txBody>
          <a:bodyPr wrap="square" lIns="0" tIns="26034" rIns="0" bIns="0" rtlCol="0" vert="horz">
            <a:spAutoFit/>
          </a:bodyPr>
          <a:lstStyle/>
          <a:p>
            <a:pPr algn="just" marL="76835" marR="67310">
              <a:lnSpc>
                <a:spcPct val="100000"/>
              </a:lnSpc>
              <a:spcBef>
                <a:spcPts val="204"/>
              </a:spcBef>
            </a:pPr>
            <a:r>
              <a:rPr dirty="0" sz="1800" spc="-8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pr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14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ch</a:t>
            </a:r>
            <a:r>
              <a:rPr dirty="0" sz="18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asad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14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ch</a:t>
            </a:r>
            <a:r>
              <a:rPr dirty="0" sz="18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430" b="1">
                <a:solidFill>
                  <a:srgbClr val="FFFFFF"/>
                </a:solidFill>
                <a:latin typeface="Calibri"/>
                <a:cs typeface="Calibri"/>
              </a:rPr>
              <a:t>—</a:t>
            </a:r>
            <a:r>
              <a:rPr dirty="0" sz="18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ie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ji</a:t>
            </a:r>
            <a:r>
              <a:rPr dirty="0" sz="18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430" b="1">
                <a:solidFill>
                  <a:srgbClr val="FFFFFF"/>
                </a:solidFill>
                <a:latin typeface="Calibri"/>
                <a:cs typeface="Calibri"/>
              </a:rPr>
              <a:t>—</a:t>
            </a:r>
            <a:r>
              <a:rPr dirty="0" sz="18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ar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ądzen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4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11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głos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użen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8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ub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8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od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ocz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8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omisja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wia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am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8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ez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oc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8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właści</a:t>
            </a:r>
            <a:r>
              <a:rPr dirty="0" sz="1800" spc="-5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ego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8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omisarz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3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7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ego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je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1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4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4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9514" y="5518975"/>
            <a:ext cx="8785225" cy="646430"/>
          </a:xfrm>
          <a:prstGeom prst="rect">
            <a:avLst/>
          </a:prstGeom>
          <a:solidFill>
            <a:srgbClr val="BEBEBE"/>
          </a:solidFill>
          <a:ln w="28575">
            <a:solidFill>
              <a:srgbClr val="9D032A"/>
            </a:solidFill>
          </a:ln>
        </p:spPr>
        <p:txBody>
          <a:bodyPr wrap="square" lIns="0" tIns="26669" rIns="0" bIns="0" rtlCol="0" vert="horz">
            <a:spAutoFit/>
          </a:bodyPr>
          <a:lstStyle/>
          <a:p>
            <a:pPr marL="1563370" marR="1102360" indent="-456565">
              <a:lnSpc>
                <a:spcPct val="100000"/>
              </a:lnSpc>
              <a:spcBef>
                <a:spcPts val="209"/>
              </a:spcBef>
            </a:pPr>
            <a:r>
              <a:rPr dirty="0" sz="1800" spc="-10">
                <a:latin typeface="Franklin Gothic Medium"/>
                <a:cs typeface="Franklin Gothic Medium"/>
              </a:rPr>
              <a:t>Uch</a:t>
            </a:r>
            <a:r>
              <a:rPr dirty="0" sz="1800" spc="-35">
                <a:latin typeface="Franklin Gothic Medium"/>
                <a:cs typeface="Franklin Gothic Medium"/>
              </a:rPr>
              <a:t>w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ł</a:t>
            </a:r>
            <a:r>
              <a:rPr dirty="0" sz="1800" spc="-10">
                <a:latin typeface="Franklin Gothic Medium"/>
                <a:cs typeface="Franklin Gothic Medium"/>
              </a:rPr>
              <a:t>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ł</a:t>
            </a:r>
            <a:r>
              <a:rPr dirty="0" sz="1800" spc="-10">
                <a:latin typeface="Franklin Gothic Medium"/>
                <a:cs typeface="Franklin Gothic Medium"/>
              </a:rPr>
              <a:t>ącza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się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d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g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y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tym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ad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cję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10" b="1">
                <a:latin typeface="Calibri"/>
                <a:cs typeface="Calibri"/>
              </a:rPr>
              <a:t>un</a:t>
            </a:r>
            <a:r>
              <a:rPr dirty="0" sz="1800" spc="40" b="1">
                <a:latin typeface="Calibri"/>
                <a:cs typeface="Calibri"/>
              </a:rPr>
              <a:t>k</a:t>
            </a:r>
            <a:r>
              <a:rPr dirty="0" sz="1800" spc="25" b="1">
                <a:latin typeface="Calibri"/>
                <a:cs typeface="Calibri"/>
              </a:rPr>
              <a:t>cie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65" b="1">
                <a:latin typeface="Calibri"/>
                <a:cs typeface="Calibri"/>
              </a:rPr>
              <a:t>2</a:t>
            </a:r>
            <a:r>
              <a:rPr dirty="0" sz="1800" spc="140" b="1">
                <a:latin typeface="Calibri"/>
                <a:cs typeface="Calibri"/>
              </a:rPr>
              <a:t>4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0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75" b="1">
                <a:latin typeface="Calibri"/>
                <a:cs typeface="Calibri"/>
              </a:rPr>
              <a:t>t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k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45" b="1">
                <a:latin typeface="Calibri"/>
                <a:cs typeface="Calibri"/>
              </a:rPr>
              <a:t>ł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s</a:t>
            </a:r>
            <a:r>
              <a:rPr dirty="0" sz="1800" spc="25" b="1">
                <a:latin typeface="Calibri"/>
                <a:cs typeface="Calibri"/>
              </a:rPr>
              <a:t>o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15" b="1">
                <a:latin typeface="Calibri"/>
                <a:cs typeface="Calibri"/>
              </a:rPr>
              <a:t>ia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(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30" b="1">
                <a:latin typeface="Calibri"/>
                <a:cs typeface="Calibri"/>
              </a:rPr>
              <a:t>d</a:t>
            </a:r>
            <a:r>
              <a:rPr dirty="0" sz="1800" spc="35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no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20" b="1">
                <a:latin typeface="Calibri"/>
                <a:cs typeface="Calibri"/>
              </a:rPr>
              <a:t>ądzen</a:t>
            </a:r>
            <a:r>
              <a:rPr dirty="0" sz="1800" spc="15" b="1">
                <a:latin typeface="Calibri"/>
                <a:cs typeface="Calibri"/>
              </a:rPr>
              <a:t>i</a:t>
            </a:r>
            <a:r>
              <a:rPr dirty="0" sz="1800" spc="-5" b="1">
                <a:latin typeface="Calibri"/>
                <a:cs typeface="Calibri"/>
              </a:rPr>
              <a:t>e</a:t>
            </a:r>
            <a:r>
              <a:rPr dirty="0" sz="1800" spc="25" b="1">
                <a:latin typeface="Calibri"/>
                <a:cs typeface="Calibri"/>
              </a:rPr>
              <a:t>)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113" y="6350508"/>
            <a:ext cx="894016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00" b="1">
                <a:latin typeface="Calibri"/>
                <a:cs typeface="Calibri"/>
              </a:rPr>
              <a:t>C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95" b="1">
                <a:latin typeface="Calibri"/>
                <a:cs typeface="Calibri"/>
              </a:rPr>
              <a:t>c</a:t>
            </a:r>
            <a:r>
              <a:rPr dirty="0" sz="1800" spc="10" b="1">
                <a:latin typeface="Calibri"/>
                <a:cs typeface="Calibri"/>
              </a:rPr>
              <a:t>ed</a:t>
            </a:r>
            <a:r>
              <a:rPr dirty="0" sz="1800" spc="20" b="1">
                <a:latin typeface="Calibri"/>
                <a:cs typeface="Calibri"/>
              </a:rPr>
              <a:t>u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65" b="1">
                <a:latin typeface="Calibri"/>
                <a:cs typeface="Calibri"/>
              </a:rPr>
              <a:t> 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20" b="1">
                <a:latin typeface="Calibri"/>
                <a:cs typeface="Calibri"/>
              </a:rPr>
              <a:t>st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50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-140" b="1">
                <a:latin typeface="Calibri"/>
                <a:cs typeface="Calibri"/>
              </a:rPr>
              <a:t>y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65" b="1">
                <a:latin typeface="Calibri"/>
                <a:cs typeface="Calibri"/>
              </a:rPr>
              <a:t>z</a:t>
            </a:r>
            <a:r>
              <a:rPr dirty="0" sz="1800" spc="-35" b="1">
                <a:latin typeface="Calibri"/>
                <a:cs typeface="Calibri"/>
              </a:rPr>
              <a:t>n</a:t>
            </a:r>
            <a:r>
              <a:rPr dirty="0" sz="1800" spc="-125" b="1">
                <a:latin typeface="Calibri"/>
                <a:cs typeface="Calibri"/>
              </a:rPr>
              <a:t>y</a:t>
            </a:r>
            <a:r>
              <a:rPr dirty="0" sz="1800" spc="45" b="1">
                <a:latin typeface="Calibri"/>
                <a:cs typeface="Calibri"/>
              </a:rPr>
              <a:t>ch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b="1">
                <a:latin typeface="Calibri"/>
                <a:cs typeface="Calibri"/>
              </a:rPr>
              <a:t>isji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10" b="1">
                <a:latin typeface="Calibri"/>
                <a:cs typeface="Calibri"/>
              </a:rPr>
              <a:t>b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-25" b="1">
                <a:latin typeface="Calibri"/>
                <a:cs typeface="Calibri"/>
              </a:rPr>
              <a:t>od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155" b="1">
                <a:latin typeface="Calibri"/>
                <a:cs typeface="Calibri"/>
              </a:rPr>
              <a:t>w</a:t>
            </a:r>
            <a:r>
              <a:rPr dirty="0" sz="1800" spc="-114" b="1">
                <a:latin typeface="Calibri"/>
                <a:cs typeface="Calibri"/>
              </a:rPr>
              <a:t>y</a:t>
            </a:r>
            <a:r>
              <a:rPr dirty="0" sz="1800" spc="45" b="1">
                <a:latin typeface="Calibri"/>
                <a:cs typeface="Calibri"/>
              </a:rPr>
              <a:t>ch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5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10" b="1">
                <a:latin typeface="Calibri"/>
                <a:cs typeface="Calibri"/>
              </a:rPr>
              <a:t>un</a:t>
            </a:r>
            <a:r>
              <a:rPr dirty="0" sz="1800" spc="5" b="1">
                <a:latin typeface="Calibri"/>
                <a:cs typeface="Calibri"/>
              </a:rPr>
              <a:t>kt</a:t>
            </a:r>
            <a:r>
              <a:rPr dirty="0" sz="1800" b="1">
                <a:latin typeface="Calibri"/>
                <a:cs typeface="Calibri"/>
              </a:rPr>
              <a:t>a</a:t>
            </a:r>
            <a:r>
              <a:rPr dirty="0" sz="1800" spc="45" b="1">
                <a:latin typeface="Calibri"/>
                <a:cs typeface="Calibri"/>
              </a:rPr>
              <a:t>ch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d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150" b="1">
                <a:latin typeface="Calibri"/>
                <a:cs typeface="Calibri"/>
              </a:rPr>
              <a:t>4</a:t>
            </a:r>
            <a:r>
              <a:rPr dirty="0" sz="1800" spc="140" b="1">
                <a:latin typeface="Calibri"/>
                <a:cs typeface="Calibri"/>
              </a:rPr>
              <a:t>2</a:t>
            </a:r>
            <a:r>
              <a:rPr dirty="0" sz="1800" spc="4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150" b="1">
                <a:latin typeface="Calibri"/>
                <a:cs typeface="Calibri"/>
              </a:rPr>
              <a:t>46</a:t>
            </a:r>
            <a:r>
              <a:rPr dirty="0" sz="1800" spc="-35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80126" y="1196733"/>
            <a:ext cx="1404620" cy="9297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0895" rIns="0" bIns="0" rtlCol="0" vert="horz">
            <a:spAutoFit/>
          </a:bodyPr>
          <a:lstStyle/>
          <a:p>
            <a:pPr marL="1815464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PR</a:t>
            </a:r>
            <a:r>
              <a:rPr dirty="0" sz="2000" spc="10" b="1">
                <a:latin typeface="Arial Black"/>
                <a:cs typeface="Arial Black"/>
              </a:rPr>
              <a:t>Z</a:t>
            </a:r>
            <a:r>
              <a:rPr dirty="0" sz="2000" b="1">
                <a:latin typeface="Arial Black"/>
                <a:cs typeface="Arial Black"/>
              </a:rPr>
              <a:t>ERWA</a:t>
            </a:r>
            <a:r>
              <a:rPr dirty="0" sz="2000" spc="-5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W</a:t>
            </a:r>
            <a:r>
              <a:rPr dirty="0" sz="2000" spc="-1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WANIU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46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546" y="4005084"/>
            <a:ext cx="8065134" cy="936625"/>
          </a:xfrm>
          <a:custGeom>
            <a:avLst/>
            <a:gdLst/>
            <a:ahLst/>
            <a:cxnLst/>
            <a:rect l="l" t="t" r="r" b="b"/>
            <a:pathLst>
              <a:path w="8065134" h="936625">
                <a:moveTo>
                  <a:pt x="0" y="936104"/>
                </a:moveTo>
                <a:lnTo>
                  <a:pt x="8064881" y="936104"/>
                </a:lnTo>
                <a:lnTo>
                  <a:pt x="8064881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546" y="4005084"/>
            <a:ext cx="8065134" cy="936625"/>
          </a:xfrm>
          <a:custGeom>
            <a:avLst/>
            <a:gdLst/>
            <a:ahLst/>
            <a:cxnLst/>
            <a:rect l="l" t="t" r="r" b="b"/>
            <a:pathLst>
              <a:path w="8065134" h="936625">
                <a:moveTo>
                  <a:pt x="0" y="936104"/>
                </a:moveTo>
                <a:lnTo>
                  <a:pt x="8064881" y="936104"/>
                </a:lnTo>
                <a:lnTo>
                  <a:pt x="8064881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ln w="254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877532" y="4794492"/>
            <a:ext cx="2190013" cy="19543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439" y="1487805"/>
            <a:ext cx="152400" cy="160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1439" y="1862708"/>
            <a:ext cx="152400" cy="160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1439" y="2513457"/>
            <a:ext cx="152400" cy="1600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1439" y="3164204"/>
            <a:ext cx="152400" cy="1600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21640" y="1418209"/>
            <a:ext cx="8467725" cy="2510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15" b="1">
                <a:latin typeface="Calibri"/>
                <a:cs typeface="Calibri"/>
              </a:rPr>
              <a:t>obom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50" b="1">
                <a:latin typeface="Calibri"/>
                <a:cs typeface="Calibri"/>
              </a:rPr>
              <a:t>y</a:t>
            </a:r>
            <a:r>
              <a:rPr dirty="0" sz="1800" spc="-85" b="1">
                <a:latin typeface="Calibri"/>
                <a:cs typeface="Calibri"/>
              </a:rPr>
              <a:t>b</a:t>
            </a:r>
            <a:r>
              <a:rPr dirty="0" sz="1800" spc="-70" b="1">
                <a:latin typeface="Calibri"/>
                <a:cs typeface="Calibri"/>
              </a:rPr>
              <a:t>yłym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d</a:t>
            </a:r>
            <a:r>
              <a:rPr dirty="0" sz="1800" spc="-1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50" b="1">
                <a:latin typeface="Calibri"/>
                <a:cs typeface="Calibri"/>
              </a:rPr>
              <a:t>k</a:t>
            </a:r>
            <a:r>
              <a:rPr dirty="0" sz="1800" spc="40" b="1">
                <a:latin typeface="Calibri"/>
                <a:cs typeface="Calibri"/>
              </a:rPr>
              <a:t>a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d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150" b="1">
                <a:latin typeface="Calibri"/>
                <a:cs typeface="Calibri"/>
              </a:rPr>
              <a:t>22</a:t>
            </a:r>
            <a:r>
              <a:rPr dirty="0" baseline="25462" sz="1800" spc="157" b="1">
                <a:latin typeface="Calibri"/>
                <a:cs typeface="Calibri"/>
              </a:rPr>
              <a:t>0</a:t>
            </a:r>
            <a:r>
              <a:rPr dirty="0" baseline="25462" sz="1800" spc="142" b="1">
                <a:latin typeface="Calibri"/>
                <a:cs typeface="Calibri"/>
              </a:rPr>
              <a:t>0</a:t>
            </a:r>
            <a:r>
              <a:rPr dirty="0" baseline="25462" sz="1800" b="1">
                <a:latin typeface="Calibri"/>
                <a:cs typeface="Calibri"/>
              </a:rPr>
              <a:t> </a:t>
            </a:r>
            <a:r>
              <a:rPr dirty="0" baseline="25462" sz="1800" spc="-202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n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45" b="1">
                <a:latin typeface="Calibri"/>
                <a:cs typeface="Calibri"/>
              </a:rPr>
              <a:t>ż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u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5" b="1">
                <a:latin typeface="Calibri"/>
                <a:cs typeface="Calibri"/>
              </a:rPr>
              <a:t>oż</a:t>
            </a:r>
            <a:r>
              <a:rPr dirty="0" sz="1800" b="1">
                <a:latin typeface="Calibri"/>
                <a:cs typeface="Calibri"/>
              </a:rPr>
              <a:t>l</a:t>
            </a:r>
            <a:r>
              <a:rPr dirty="0" sz="1800" spc="-85" b="1">
                <a:latin typeface="Calibri"/>
                <a:cs typeface="Calibri"/>
              </a:rPr>
              <a:t>iw</a:t>
            </a:r>
            <a:r>
              <a:rPr dirty="0" sz="1800" spc="-55" b="1">
                <a:latin typeface="Calibri"/>
                <a:cs typeface="Calibri"/>
              </a:rPr>
              <a:t>i</a:t>
            </a:r>
            <a:r>
              <a:rPr dirty="0" sz="1800" spc="85" b="1">
                <a:latin typeface="Calibri"/>
                <a:cs typeface="Calibri"/>
              </a:rPr>
              <a:t>ć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dd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60" b="1">
                <a:latin typeface="Calibri"/>
                <a:cs typeface="Calibri"/>
              </a:rPr>
              <a:t>su</a:t>
            </a:r>
            <a:r>
              <a:rPr dirty="0" sz="1800" spc="-50" b="1">
                <a:latin typeface="Calibri"/>
                <a:cs typeface="Calibri"/>
              </a:rPr>
              <a:t>;</a:t>
            </a:r>
            <a:endParaRPr sz="1800">
              <a:latin typeface="Calibri"/>
              <a:cs typeface="Calibri"/>
            </a:endParaRPr>
          </a:p>
          <a:p>
            <a:pPr algn="just" marL="12700" marR="5080">
              <a:lnSpc>
                <a:spcPct val="100000"/>
              </a:lnSpc>
              <a:spcBef>
                <a:spcPts val="790"/>
              </a:spcBef>
            </a:pPr>
            <a:r>
              <a:rPr dirty="0" sz="1800" spc="-10" b="1">
                <a:latin typeface="Calibri"/>
                <a:cs typeface="Calibri"/>
              </a:rPr>
              <a:t>p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204" b="1">
                <a:latin typeface="Calibri"/>
                <a:cs typeface="Calibri"/>
              </a:rPr>
              <a:t> </a:t>
            </a:r>
            <a:r>
              <a:rPr dirty="0" sz="1800" spc="25" b="1">
                <a:latin typeface="Calibri"/>
                <a:cs typeface="Calibri"/>
              </a:rPr>
              <a:t>opusz</a:t>
            </a:r>
            <a:r>
              <a:rPr dirty="0" sz="1800" spc="65" b="1">
                <a:latin typeface="Calibri"/>
                <a:cs typeface="Calibri"/>
              </a:rPr>
              <a:t>cz</a:t>
            </a:r>
            <a:r>
              <a:rPr dirty="0" sz="1800" spc="15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15" b="1">
                <a:latin typeface="Calibri"/>
                <a:cs typeface="Calibri"/>
              </a:rPr>
              <a:t>i</a:t>
            </a:r>
            <a:r>
              <a:rPr dirty="0" sz="1800" spc="-15" b="1">
                <a:latin typeface="Calibri"/>
                <a:cs typeface="Calibri"/>
              </a:rPr>
              <a:t>u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204" b="1">
                <a:latin typeface="Calibri"/>
                <a:cs typeface="Calibri"/>
              </a:rPr>
              <a:t> </a:t>
            </a:r>
            <a:r>
              <a:rPr dirty="0" sz="1800" spc="-40" b="1">
                <a:latin typeface="Calibri"/>
                <a:cs typeface="Calibri"/>
              </a:rPr>
              <a:t>l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-15" b="1">
                <a:latin typeface="Calibri"/>
                <a:cs typeface="Calibri"/>
              </a:rPr>
              <a:t>k</a:t>
            </a:r>
            <a:r>
              <a:rPr dirty="0" sz="1800" spc="10" b="1">
                <a:latin typeface="Calibri"/>
                <a:cs typeface="Calibri"/>
              </a:rPr>
              <a:t>alu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20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pr</a:t>
            </a:r>
            <a:r>
              <a:rPr dirty="0" sz="1800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ez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95" b="1"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o</a:t>
            </a:r>
            <a:r>
              <a:rPr dirty="0" sz="1800" spc="25" b="1">
                <a:latin typeface="Calibri"/>
                <a:cs typeface="Calibri"/>
              </a:rPr>
              <a:t>s</a:t>
            </a:r>
            <a:r>
              <a:rPr dirty="0" sz="1800" spc="-5" b="1">
                <a:latin typeface="Calibri"/>
                <a:cs typeface="Calibri"/>
              </a:rPr>
              <a:t>t</a:t>
            </a:r>
            <a:r>
              <a:rPr dirty="0" sz="1800" spc="-15" b="1">
                <a:latin typeface="Calibri"/>
                <a:cs typeface="Calibri"/>
              </a:rPr>
              <a:t>a</a:t>
            </a:r>
            <a:r>
              <a:rPr dirty="0" sz="1800" spc="-25" b="1">
                <a:latin typeface="Calibri"/>
                <a:cs typeface="Calibri"/>
              </a:rPr>
              <a:t>t</a:t>
            </a:r>
            <a:r>
              <a:rPr dirty="0" sz="1800" spc="-50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5" b="1">
                <a:latin typeface="Calibri"/>
                <a:cs typeface="Calibri"/>
              </a:rPr>
              <a:t>ego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20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głosuj</a:t>
            </a:r>
            <a:r>
              <a:rPr dirty="0" sz="1800" b="1">
                <a:latin typeface="Calibri"/>
                <a:cs typeface="Calibri"/>
              </a:rPr>
              <a:t>ą</a:t>
            </a:r>
            <a:r>
              <a:rPr dirty="0" sz="1800" spc="25" b="1">
                <a:latin typeface="Calibri"/>
                <a:cs typeface="Calibri"/>
              </a:rPr>
              <a:t>cego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20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10" b="1">
                <a:latin typeface="Calibri"/>
                <a:cs typeface="Calibri"/>
              </a:rPr>
              <a:t>omisja</a:t>
            </a:r>
            <a:r>
              <a:rPr dirty="0" sz="1800" spc="195" b="1">
                <a:latin typeface="Calibri"/>
                <a:cs typeface="Calibri"/>
              </a:rPr>
              <a:t> </a:t>
            </a:r>
            <a:r>
              <a:rPr dirty="0" sz="1800" spc="35" b="1">
                <a:latin typeface="Calibri"/>
                <a:cs typeface="Calibri"/>
              </a:rPr>
              <a:t>z</a:t>
            </a:r>
            <a:r>
              <a:rPr dirty="0" sz="1800" spc="25" b="1">
                <a:latin typeface="Calibri"/>
                <a:cs typeface="Calibri"/>
              </a:rPr>
              <a:t>a</a:t>
            </a:r>
            <a:r>
              <a:rPr dirty="0" sz="1800" spc="35" b="1">
                <a:latin typeface="Calibri"/>
                <a:cs typeface="Calibri"/>
              </a:rPr>
              <a:t>p</a:t>
            </a:r>
            <a:r>
              <a:rPr dirty="0" sz="1800" b="1">
                <a:latin typeface="Calibri"/>
                <a:cs typeface="Calibri"/>
              </a:rPr>
              <a:t>i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65" b="1">
                <a:latin typeface="Calibri"/>
                <a:cs typeface="Calibri"/>
              </a:rPr>
              <a:t>z</a:t>
            </a:r>
            <a:r>
              <a:rPr dirty="0" sz="1800" spc="-25" b="1">
                <a:latin typeface="Calibri"/>
                <a:cs typeface="Calibri"/>
              </a:rPr>
              <a:t>ę</a:t>
            </a:r>
            <a:r>
              <a:rPr dirty="0" sz="1800" spc="-50" b="1">
                <a:latin typeface="Calibri"/>
                <a:cs typeface="Calibri"/>
              </a:rPr>
              <a:t>t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wuje</a:t>
            </a:r>
            <a:r>
              <a:rPr dirty="0" sz="1800" spc="190" b="1">
                <a:latin typeface="Calibri"/>
                <a:cs typeface="Calibri"/>
              </a:rPr>
              <a:t> </a:t>
            </a:r>
            <a:r>
              <a:rPr dirty="0" sz="1800" spc="-75" b="1">
                <a:latin typeface="Calibri"/>
                <a:cs typeface="Calibri"/>
              </a:rPr>
              <a:t>wl</a:t>
            </a:r>
            <a:r>
              <a:rPr dirty="0" sz="1800" spc="-90" b="1">
                <a:latin typeface="Calibri"/>
                <a:cs typeface="Calibri"/>
              </a:rPr>
              <a:t>o</a:t>
            </a:r>
            <a:r>
              <a:rPr dirty="0" sz="1800" spc="-75" b="1">
                <a:latin typeface="Calibri"/>
                <a:cs typeface="Calibri"/>
              </a:rPr>
              <a:t>t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204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-35" b="1">
                <a:latin typeface="Calibri"/>
                <a:cs typeface="Calibri"/>
              </a:rPr>
              <a:t>n</a:t>
            </a:r>
            <a:r>
              <a:rPr dirty="0" sz="1800" spc="-190" b="1">
                <a:latin typeface="Calibri"/>
                <a:cs typeface="Calibri"/>
              </a:rPr>
              <a:t>y</a:t>
            </a:r>
            <a:r>
              <a:rPr dirty="0" sz="1800" spc="-15" b="1">
                <a:latin typeface="Calibri"/>
                <a:cs typeface="Calibri"/>
              </a:rPr>
              <a:t>,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40" b="1">
                <a:latin typeface="Calibri"/>
                <a:cs typeface="Calibri"/>
              </a:rPr>
              <a:t>k</a:t>
            </a:r>
            <a:r>
              <a:rPr dirty="0" sz="1800" spc="-40" b="1">
                <a:latin typeface="Calibri"/>
                <a:cs typeface="Calibri"/>
              </a:rPr>
              <a:t>l</a:t>
            </a:r>
            <a:r>
              <a:rPr dirty="0" sz="1800" spc="-10" b="1">
                <a:latin typeface="Calibri"/>
                <a:cs typeface="Calibri"/>
              </a:rPr>
              <a:t>ej</a:t>
            </a:r>
            <a:r>
              <a:rPr dirty="0" sz="1800" spc="1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j</a:t>
            </a:r>
            <a:r>
              <a:rPr dirty="0" sz="1800" spc="70" b="1">
                <a:latin typeface="Calibri"/>
                <a:cs typeface="Calibri"/>
              </a:rPr>
              <a:t>ąc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g</a:t>
            </a:r>
            <a:r>
              <a:rPr dirty="0" sz="1800" spc="-5" b="1">
                <a:latin typeface="Calibri"/>
                <a:cs typeface="Calibri"/>
              </a:rPr>
              <a:t>o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2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ki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em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eru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4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5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10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ęc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60" b="1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is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isam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9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7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kó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;</a:t>
            </a:r>
            <a:endParaRPr sz="18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800"/>
              </a:spcBef>
            </a:pP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-150" b="1">
                <a:latin typeface="Calibri"/>
                <a:cs typeface="Calibri"/>
              </a:rPr>
              <a:t> </a:t>
            </a:r>
            <a:r>
              <a:rPr dirty="0" sz="1800" spc="-10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-20" b="1">
                <a:latin typeface="Calibri"/>
                <a:cs typeface="Calibri"/>
              </a:rPr>
              <a:t>yp</a:t>
            </a:r>
            <a:r>
              <a:rPr dirty="0" sz="1800" spc="-30" b="1">
                <a:latin typeface="Calibri"/>
                <a:cs typeface="Calibri"/>
              </a:rPr>
              <a:t>a</a:t>
            </a:r>
            <a:r>
              <a:rPr dirty="0" sz="1800" spc="20" b="1">
                <a:latin typeface="Calibri"/>
                <a:cs typeface="Calibri"/>
              </a:rPr>
              <a:t>d</a:t>
            </a:r>
            <a:r>
              <a:rPr dirty="0" sz="1800" spc="-25" b="1">
                <a:latin typeface="Calibri"/>
                <a:cs typeface="Calibri"/>
              </a:rPr>
              <a:t>k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p</a:t>
            </a:r>
            <a:r>
              <a:rPr dirty="0" sz="1800" spc="-15" b="1">
                <a:latin typeface="Calibri"/>
                <a:cs typeface="Calibri"/>
              </a:rPr>
              <a:t>o</a:t>
            </a:r>
            <a:r>
              <a:rPr dirty="0" sz="1800" spc="-5" b="1">
                <a:latin typeface="Calibri"/>
                <a:cs typeface="Calibri"/>
              </a:rPr>
              <a:t>d</a:t>
            </a:r>
            <a:r>
              <a:rPr dirty="0" sz="1800" spc="-5" b="1">
                <a:latin typeface="Calibri"/>
                <a:cs typeface="Calibri"/>
              </a:rPr>
              <a:t>j</a:t>
            </a:r>
            <a:r>
              <a:rPr dirty="0" sz="1800" spc="-20" b="1">
                <a:latin typeface="Calibri"/>
                <a:cs typeface="Calibri"/>
              </a:rPr>
              <a:t>ę</a:t>
            </a:r>
            <a:r>
              <a:rPr dirty="0" sz="1800" spc="35" b="1">
                <a:latin typeface="Calibri"/>
                <a:cs typeface="Calibri"/>
              </a:rPr>
              <a:t>cia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ez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10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k</a:t>
            </a:r>
            <a:r>
              <a:rPr dirty="0" sz="1800" spc="10" b="1">
                <a:latin typeface="Calibri"/>
                <a:cs typeface="Calibri"/>
              </a:rPr>
              <a:t>omi</a:t>
            </a:r>
            <a:r>
              <a:rPr dirty="0" sz="1800" spc="15" b="1">
                <a:latin typeface="Calibri"/>
                <a:cs typeface="Calibri"/>
              </a:rPr>
              <a:t>s</a:t>
            </a:r>
            <a:r>
              <a:rPr dirty="0" sz="1800" spc="-10" b="1">
                <a:latin typeface="Calibri"/>
                <a:cs typeface="Calibri"/>
              </a:rPr>
              <a:t>ję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1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uch</a:t>
            </a:r>
            <a:r>
              <a:rPr dirty="0" sz="1800" spc="-40" b="1">
                <a:latin typeface="Calibri"/>
                <a:cs typeface="Calibri"/>
              </a:rPr>
              <a:t>w</a:t>
            </a:r>
            <a:r>
              <a:rPr dirty="0" sz="1800" spc="-35" b="1">
                <a:latin typeface="Calibri"/>
                <a:cs typeface="Calibri"/>
              </a:rPr>
              <a:t>ały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5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5" b="1"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pr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edł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użen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0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głos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ania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40" b="1">
                <a:latin typeface="Calibri"/>
                <a:cs typeface="Calibri"/>
              </a:rPr>
              <a:t>l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-15" b="1">
                <a:latin typeface="Calibri"/>
                <a:cs typeface="Calibri"/>
              </a:rPr>
              <a:t>k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1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-5" b="1">
                <a:latin typeface="Calibri"/>
                <a:cs typeface="Calibri"/>
              </a:rPr>
              <a:t>omisji</a:t>
            </a:r>
            <a:endParaRPr sz="18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75" b="1">
                <a:latin typeface="Calibri"/>
                <a:cs typeface="Calibri"/>
              </a:rPr>
              <a:t>t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40" b="1">
                <a:latin typeface="Calibri"/>
                <a:cs typeface="Calibri"/>
              </a:rPr>
              <a:t>m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20" b="1">
                <a:latin typeface="Calibri"/>
                <a:cs typeface="Calibri"/>
              </a:rPr>
              <a:t>k</a:t>
            </a:r>
            <a:r>
              <a:rPr dirty="0" sz="1800" spc="55" b="1">
                <a:latin typeface="Calibri"/>
                <a:cs typeface="Calibri"/>
              </a:rPr>
              <a:t>a</a:t>
            </a:r>
            <a:r>
              <a:rPr dirty="0" sz="1800" spc="-35" b="1">
                <a:latin typeface="Calibri"/>
                <a:cs typeface="Calibri"/>
              </a:rPr>
              <a:t>n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ó</a:t>
            </a:r>
            <a:r>
              <a:rPr dirty="0" sz="1800" spc="55" b="1">
                <a:latin typeface="Calibri"/>
                <a:cs typeface="Calibri"/>
              </a:rPr>
              <a:t>ź</a:t>
            </a:r>
            <a:r>
              <a:rPr dirty="0" sz="1800" spc="-10" b="1">
                <a:latin typeface="Calibri"/>
                <a:cs typeface="Calibri"/>
              </a:rPr>
              <a:t>niej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ni</a:t>
            </a:r>
            <a:r>
              <a:rPr dirty="0" sz="1800" spc="5" b="1">
                <a:latin typeface="Calibri"/>
                <a:cs typeface="Calibri"/>
              </a:rPr>
              <a:t>ż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4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-30" b="1">
                <a:latin typeface="Calibri"/>
                <a:cs typeface="Calibri"/>
              </a:rPr>
              <a:t>.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50" b="1">
                <a:latin typeface="Calibri"/>
                <a:cs typeface="Calibri"/>
              </a:rPr>
              <a:t>22</a:t>
            </a:r>
            <a:r>
              <a:rPr dirty="0" baseline="25462" sz="1800" spc="150" b="1">
                <a:latin typeface="Calibri"/>
                <a:cs typeface="Calibri"/>
              </a:rPr>
              <a:t>0</a:t>
            </a:r>
            <a:r>
              <a:rPr dirty="0" baseline="25462" sz="1800" spc="142" b="1">
                <a:latin typeface="Calibri"/>
                <a:cs typeface="Calibri"/>
              </a:rPr>
              <a:t>0</a:t>
            </a:r>
            <a:r>
              <a:rPr dirty="0" sz="1800" spc="-15" b="1">
                <a:latin typeface="Calibri"/>
                <a:cs typeface="Calibri"/>
              </a:rPr>
              <a:t>,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55" b="1">
                <a:latin typeface="Calibri"/>
                <a:cs typeface="Calibri"/>
              </a:rPr>
              <a:t>tj</a:t>
            </a:r>
            <a:r>
              <a:rPr dirty="0" sz="1800" spc="-30" b="1">
                <a:latin typeface="Calibri"/>
                <a:cs typeface="Calibri"/>
              </a:rPr>
              <a:t>.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135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15" b="1">
                <a:latin typeface="Calibri"/>
                <a:cs typeface="Calibri"/>
              </a:rPr>
              <a:t>n</a:t>
            </a:r>
            <a:r>
              <a:rPr dirty="0" sz="1800" spc="-25" b="1">
                <a:latin typeface="Calibri"/>
                <a:cs typeface="Calibri"/>
              </a:rPr>
              <a:t>i</a:t>
            </a:r>
            <a:r>
              <a:rPr dirty="0" sz="1800" spc="20" b="1">
                <a:latin typeface="Calibri"/>
                <a:cs typeface="Calibri"/>
              </a:rPr>
              <a:t>k</a:t>
            </a:r>
            <a:r>
              <a:rPr dirty="0" sz="1800" spc="5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j</a:t>
            </a:r>
            <a:r>
              <a:rPr dirty="0" sz="1800" spc="-5" b="1">
                <a:latin typeface="Calibri"/>
                <a:cs typeface="Calibri"/>
              </a:rPr>
              <a:t>ą</a:t>
            </a:r>
            <a:r>
              <a:rPr dirty="0" sz="1800" spc="25" b="1">
                <a:latin typeface="Calibri"/>
                <a:cs typeface="Calibri"/>
              </a:rPr>
              <a:t>cej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u</a:t>
            </a:r>
            <a:r>
              <a:rPr dirty="0" sz="1800" spc="95" b="1">
                <a:latin typeface="Calibri"/>
                <a:cs typeface="Calibri"/>
              </a:rPr>
              <a:t>c</a:t>
            </a:r>
            <a:r>
              <a:rPr dirty="0" sz="1800" spc="10" b="1">
                <a:latin typeface="Calibri"/>
                <a:cs typeface="Calibri"/>
              </a:rPr>
              <a:t>h</a:t>
            </a:r>
            <a:r>
              <a:rPr dirty="0" sz="1800" spc="-155" b="1">
                <a:latin typeface="Calibri"/>
                <a:cs typeface="Calibri"/>
              </a:rPr>
              <a:t>w</a:t>
            </a:r>
            <a:r>
              <a:rPr dirty="0" sz="1800" spc="50" b="1">
                <a:latin typeface="Calibri"/>
                <a:cs typeface="Calibri"/>
              </a:rPr>
              <a:t>a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-50" b="1">
                <a:latin typeface="Calibri"/>
                <a:cs typeface="Calibri"/>
              </a:rPr>
              <a:t>;</a:t>
            </a:r>
            <a:endParaRPr sz="1800">
              <a:latin typeface="Calibri"/>
              <a:cs typeface="Calibri"/>
            </a:endParaRPr>
          </a:p>
          <a:p>
            <a:pPr algn="just" marL="12700" marR="7620">
              <a:lnSpc>
                <a:spcPct val="100000"/>
              </a:lnSpc>
              <a:spcBef>
                <a:spcPts val="805"/>
              </a:spcBef>
            </a:pP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170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b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20" b="1">
                <a:latin typeface="Calibri"/>
                <a:cs typeface="Calibri"/>
              </a:rPr>
              <a:t>odach</a:t>
            </a:r>
            <a:r>
              <a:rPr dirty="0" sz="1800" spc="165" b="1">
                <a:latin typeface="Calibri"/>
                <a:cs typeface="Calibri"/>
              </a:rPr>
              <a:t> </a:t>
            </a:r>
            <a:r>
              <a:rPr dirty="0" sz="1800" spc="-15" b="1">
                <a:latin typeface="Calibri"/>
                <a:cs typeface="Calibri"/>
              </a:rPr>
              <a:t>o</a:t>
            </a:r>
            <a:r>
              <a:rPr dirty="0" sz="1800" spc="-30" b="1">
                <a:latin typeface="Calibri"/>
                <a:cs typeface="Calibri"/>
              </a:rPr>
              <a:t>d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10" b="1">
                <a:latin typeface="Calibri"/>
                <a:cs typeface="Calibri"/>
              </a:rPr>
              <a:t>ęb</a:t>
            </a:r>
            <a:r>
              <a:rPr dirty="0" sz="1800" spc="-30" b="1">
                <a:latin typeface="Calibri"/>
                <a:cs typeface="Calibri"/>
              </a:rPr>
              <a:t>n</a:t>
            </a:r>
            <a:r>
              <a:rPr dirty="0" sz="1800" spc="-140" b="1">
                <a:latin typeface="Calibri"/>
                <a:cs typeface="Calibri"/>
              </a:rPr>
              <a:t>y</a:t>
            </a:r>
            <a:r>
              <a:rPr dirty="0" sz="1800" spc="45" b="1">
                <a:latin typeface="Calibri"/>
                <a:cs typeface="Calibri"/>
              </a:rPr>
              <a:t>ch</a:t>
            </a:r>
            <a:r>
              <a:rPr dirty="0" sz="1800" spc="17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10" b="1">
                <a:latin typeface="Calibri"/>
                <a:cs typeface="Calibri"/>
              </a:rPr>
              <a:t>omisja</a:t>
            </a:r>
            <a:r>
              <a:rPr dirty="0" sz="1800" spc="15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może</a:t>
            </a:r>
            <a:r>
              <a:rPr dirty="0" sz="1800" spc="160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20" b="1">
                <a:latin typeface="Calibri"/>
                <a:cs typeface="Calibri"/>
              </a:rPr>
              <a:t>ar</a:t>
            </a:r>
            <a:r>
              <a:rPr dirty="0" sz="1800" spc="25" b="1">
                <a:latin typeface="Calibri"/>
                <a:cs typeface="Calibri"/>
              </a:rPr>
              <a:t>z</a:t>
            </a:r>
            <a:r>
              <a:rPr dirty="0" sz="1800" spc="40" b="1">
                <a:latin typeface="Calibri"/>
                <a:cs typeface="Calibri"/>
              </a:rPr>
              <a:t>ąd</a:t>
            </a:r>
            <a:r>
              <a:rPr dirty="0" sz="1800" spc="20" b="1">
                <a:latin typeface="Calibri"/>
                <a:cs typeface="Calibri"/>
              </a:rPr>
              <a:t>z</a:t>
            </a:r>
            <a:r>
              <a:rPr dirty="0" sz="1800" spc="25" b="1">
                <a:latin typeface="Calibri"/>
                <a:cs typeface="Calibri"/>
              </a:rPr>
              <a:t>ić</a:t>
            </a:r>
            <a:r>
              <a:rPr dirty="0" sz="1800" spc="170" b="1">
                <a:latin typeface="Calibri"/>
                <a:cs typeface="Calibri"/>
              </a:rPr>
              <a:t> 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65" b="1">
                <a:latin typeface="Calibri"/>
                <a:cs typeface="Calibri"/>
              </a:rPr>
              <a:t>z</a:t>
            </a:r>
            <a:r>
              <a:rPr dirty="0" sz="1800" spc="30" b="1">
                <a:latin typeface="Calibri"/>
                <a:cs typeface="Calibri"/>
              </a:rPr>
              <a:t>eśni</a:t>
            </a:r>
            <a:r>
              <a:rPr dirty="0" sz="1800" spc="25" b="1">
                <a:latin typeface="Calibri"/>
                <a:cs typeface="Calibri"/>
              </a:rPr>
              <a:t>e</a:t>
            </a:r>
            <a:r>
              <a:rPr dirty="0" sz="1800" spc="35" b="1">
                <a:latin typeface="Calibri"/>
                <a:cs typeface="Calibri"/>
              </a:rPr>
              <a:t>js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160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50" b="1">
                <a:latin typeface="Calibri"/>
                <a:cs typeface="Calibri"/>
              </a:rPr>
              <a:t>a</a:t>
            </a:r>
            <a:r>
              <a:rPr dirty="0" sz="1800" b="1">
                <a:latin typeface="Calibri"/>
                <a:cs typeface="Calibri"/>
              </a:rPr>
              <a:t>k</a:t>
            </a:r>
            <a:r>
              <a:rPr dirty="0" sz="1800" spc="15" b="1">
                <a:latin typeface="Calibri"/>
                <a:cs typeface="Calibri"/>
              </a:rPr>
              <a:t>ończen</a:t>
            </a:r>
            <a:r>
              <a:rPr dirty="0" sz="1800" spc="-5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16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głos</a:t>
            </a:r>
            <a:r>
              <a:rPr dirty="0" sz="1800" spc="-2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20" b="1">
                <a:latin typeface="Calibri"/>
                <a:cs typeface="Calibri"/>
              </a:rPr>
              <a:t>a,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p</a:t>
            </a:r>
            <a:r>
              <a:rPr dirty="0" sz="1800" spc="-1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d</a:t>
            </a:r>
            <a:r>
              <a:rPr dirty="0" sz="1800" spc="110" b="1">
                <a:latin typeface="Calibri"/>
                <a:cs typeface="Calibri"/>
              </a:rPr>
              <a:t> 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5" b="1">
                <a:latin typeface="Calibri"/>
                <a:cs typeface="Calibri"/>
              </a:rPr>
              <a:t>aru</a:t>
            </a:r>
            <a:r>
              <a:rPr dirty="0" sz="1800" b="1">
                <a:latin typeface="Calibri"/>
                <a:cs typeface="Calibri"/>
              </a:rPr>
              <a:t>n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10" b="1">
                <a:latin typeface="Calibri"/>
                <a:cs typeface="Calibri"/>
              </a:rPr>
              <a:t>i</a:t>
            </a:r>
            <a:r>
              <a:rPr dirty="0" sz="1800" spc="15" b="1">
                <a:latin typeface="Calibri"/>
                <a:cs typeface="Calibri"/>
              </a:rPr>
              <a:t>em</a:t>
            </a:r>
            <a:r>
              <a:rPr dirty="0" sz="1800" spc="10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ż</a:t>
            </a:r>
            <a:r>
              <a:rPr dirty="0" sz="1800" spc="40" b="1">
                <a:latin typeface="Calibri"/>
                <a:cs typeface="Calibri"/>
              </a:rPr>
              <a:t>e</a:t>
            </a:r>
            <a:r>
              <a:rPr dirty="0" sz="1800" spc="95" b="1"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4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ystk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 </a:t>
            </a:r>
            <a:r>
              <a:rPr dirty="0" sz="1800" spc="-19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so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-11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10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wpisan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0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spisu</a:t>
            </a:r>
            <a:r>
              <a:rPr dirty="0" sz="1800" spc="10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odd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7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-11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1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5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głosy</a:t>
            </a:r>
            <a:r>
              <a:rPr dirty="0" sz="1800" spc="10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55" b="1">
                <a:solidFill>
                  <a:srgbClr val="9D032A"/>
                </a:solidFill>
                <a:latin typeface="Calibri"/>
                <a:cs typeface="Calibri"/>
              </a:rPr>
              <a:t>–</a:t>
            </a:r>
            <a:r>
              <a:rPr dirty="0" sz="1800" spc="1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domić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6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00" b="1">
                <a:solidFill>
                  <a:srgbClr val="9D032A"/>
                </a:solidFill>
                <a:latin typeface="Calibri"/>
                <a:cs typeface="Calibri"/>
              </a:rPr>
              <a:t>śc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15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ego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isa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4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10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8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cz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ego,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4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45" b="1">
                <a:solidFill>
                  <a:srgbClr val="9D032A"/>
                </a:solidFill>
                <a:latin typeface="Calibri"/>
                <a:cs typeface="Calibri"/>
              </a:rPr>
              <a:t>/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B/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2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ob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spc="80" b="1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60" b="1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ostką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;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9546" y="4005084"/>
            <a:ext cx="8065134" cy="936625"/>
          </a:xfrm>
          <a:prstGeom prst="rect">
            <a:avLst/>
          </a:prstGeom>
          <a:ln w="25400">
            <a:solidFill>
              <a:srgbClr val="BEBEBE"/>
            </a:solidFill>
          </a:ln>
        </p:spPr>
        <p:txBody>
          <a:bodyPr wrap="square" lIns="0" tIns="635" rIns="0" bIns="0" rtlCol="0" vert="horz">
            <a:spAutoFit/>
          </a:bodyPr>
          <a:lstStyle/>
          <a:p>
            <a:pPr marL="655955">
              <a:lnSpc>
                <a:spcPct val="100000"/>
              </a:lnSpc>
              <a:spcBef>
                <a:spcPts val="5"/>
              </a:spcBef>
            </a:pPr>
            <a:r>
              <a:rPr dirty="0" sz="1800" spc="8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dz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eśn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js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ego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ń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enia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pić</a:t>
            </a:r>
            <a:endParaRPr sz="1800">
              <a:latin typeface="Calibri"/>
              <a:cs typeface="Calibri"/>
            </a:endParaRPr>
          </a:p>
          <a:p>
            <a:pPr marL="2596515" marR="179070" indent="-2252980">
              <a:lnSpc>
                <a:spcPct val="100000"/>
              </a:lnSpc>
            </a:pP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eśnie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4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dirty="0" sz="1800" spc="175" b="1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dirty="0" baseline="25462" sz="1800" spc="157" b="1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dirty="0" baseline="25462" sz="1800" spc="142" b="1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dirty="0" baseline="25462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aseline="25462" sz="1800" spc="-202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8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okół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70" b="1">
                <a:solidFill>
                  <a:srgbClr val="FFFFFF"/>
                </a:solidFill>
                <a:latin typeface="Calibri"/>
                <a:cs typeface="Calibri"/>
              </a:rPr>
              <a:t>ać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ic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ej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4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omo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ś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ci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eśnie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0" b="1">
                <a:solidFill>
                  <a:srgbClr val="FFFFFF"/>
                </a:solidFill>
                <a:latin typeface="Calibri"/>
                <a:cs typeface="Calibri"/>
              </a:rPr>
              <a:t>22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150" b="1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dirty="0" sz="1800" spc="140" b="1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1439" y="5012816"/>
            <a:ext cx="152400" cy="1600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1439" y="5937923"/>
            <a:ext cx="152400" cy="1600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96153" y="908685"/>
            <a:ext cx="288036" cy="4320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67537" y="6177498"/>
            <a:ext cx="8209280" cy="680720"/>
          </a:xfrm>
          <a:custGeom>
            <a:avLst/>
            <a:gdLst/>
            <a:ahLst/>
            <a:cxnLst/>
            <a:rect l="l" t="t" r="r" b="b"/>
            <a:pathLst>
              <a:path w="8209280" h="680720">
                <a:moveTo>
                  <a:pt x="8208899" y="680499"/>
                </a:moveTo>
                <a:lnTo>
                  <a:pt x="8208899" y="0"/>
                </a:lnTo>
                <a:lnTo>
                  <a:pt x="0" y="0"/>
                </a:lnTo>
                <a:lnTo>
                  <a:pt x="0" y="680499"/>
                </a:lnTo>
                <a:lnTo>
                  <a:pt x="8208899" y="68049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67537" y="6177498"/>
            <a:ext cx="8209280" cy="680720"/>
          </a:xfrm>
          <a:custGeom>
            <a:avLst/>
            <a:gdLst/>
            <a:ahLst/>
            <a:cxnLst/>
            <a:rect l="l" t="t" r="r" b="b"/>
            <a:pathLst>
              <a:path w="8209280" h="680720">
                <a:moveTo>
                  <a:pt x="8208899" y="680499"/>
                </a:moveTo>
                <a:lnTo>
                  <a:pt x="8208899" y="0"/>
                </a:lnTo>
                <a:lnTo>
                  <a:pt x="0" y="0"/>
                </a:lnTo>
                <a:lnTo>
                  <a:pt x="0" y="680499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21640" y="4943855"/>
            <a:ext cx="8255000" cy="19145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0" b="1">
                <a:latin typeface="Calibri"/>
                <a:cs typeface="Calibri"/>
              </a:rPr>
              <a:t>ka</a:t>
            </a:r>
            <a:r>
              <a:rPr dirty="0" sz="1800" spc="-40" b="1">
                <a:latin typeface="Calibri"/>
                <a:cs typeface="Calibri"/>
              </a:rPr>
              <a:t>l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60" b="1">
                <a:latin typeface="Calibri"/>
                <a:cs typeface="Calibri"/>
              </a:rPr>
              <a:t>ą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15" b="1">
                <a:latin typeface="Calibri"/>
                <a:cs typeface="Calibri"/>
              </a:rPr>
              <a:t>e</a:t>
            </a:r>
            <a:r>
              <a:rPr dirty="0" sz="1800" spc="-5" b="1">
                <a:latin typeface="Calibri"/>
                <a:cs typeface="Calibri"/>
              </a:rPr>
              <a:t>b</a:t>
            </a:r>
            <a:r>
              <a:rPr dirty="0" sz="1800" spc="-100" b="1">
                <a:latin typeface="Calibri"/>
                <a:cs typeface="Calibri"/>
              </a:rPr>
              <a:t>y</a:t>
            </a:r>
            <a:r>
              <a:rPr dirty="0" sz="1800" spc="-180" b="1">
                <a:latin typeface="Calibri"/>
                <a:cs typeface="Calibri"/>
              </a:rPr>
              <a:t>w</a:t>
            </a:r>
            <a:r>
              <a:rPr dirty="0" sz="1800" spc="70" b="1">
                <a:latin typeface="Calibri"/>
                <a:cs typeface="Calibri"/>
              </a:rPr>
              <a:t>ać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70" b="1">
                <a:latin typeface="Calibri"/>
                <a:cs typeface="Calibri"/>
              </a:rPr>
              <a:t> 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50" b="1">
                <a:latin typeface="Calibri"/>
                <a:cs typeface="Calibri"/>
              </a:rPr>
              <a:t>a</a:t>
            </a:r>
            <a:r>
              <a:rPr dirty="0" sz="1800" spc="35" b="1">
                <a:latin typeface="Calibri"/>
                <a:cs typeface="Calibri"/>
              </a:rPr>
              <a:t>k</a:t>
            </a:r>
            <a:r>
              <a:rPr dirty="0" sz="1800" spc="50" b="1">
                <a:latin typeface="Calibri"/>
                <a:cs typeface="Calibri"/>
              </a:rPr>
              <a:t>ż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35" b="1">
                <a:latin typeface="Calibri"/>
                <a:cs typeface="Calibri"/>
              </a:rPr>
              <a:t>ę</a:t>
            </a:r>
            <a:r>
              <a:rPr dirty="0" sz="1800" spc="50" b="1">
                <a:latin typeface="Calibri"/>
                <a:cs typeface="Calibri"/>
              </a:rPr>
              <a:t>ż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35" b="1">
                <a:latin typeface="Calibri"/>
                <a:cs typeface="Calibri"/>
              </a:rPr>
              <a:t>w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-45" b="1">
                <a:latin typeface="Calibri"/>
                <a:cs typeface="Calibri"/>
              </a:rPr>
              <a:t>f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35" b="1">
                <a:latin typeface="Calibri"/>
                <a:cs typeface="Calibri"/>
              </a:rPr>
              <a:t>se</a:t>
            </a:r>
            <a:r>
              <a:rPr dirty="0" sz="1800" spc="65" b="1">
                <a:latin typeface="Calibri"/>
                <a:cs typeface="Calibri"/>
              </a:rPr>
              <a:t>r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-5" b="1">
                <a:latin typeface="Calibri"/>
                <a:cs typeface="Calibri"/>
              </a:rPr>
              <a:t>a</a:t>
            </a:r>
            <a:r>
              <a:rPr dirty="0" sz="1800" spc="-40" b="1">
                <a:latin typeface="Calibri"/>
                <a:cs typeface="Calibri"/>
              </a:rPr>
              <a:t>t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20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ę</a:t>
            </a:r>
            <a:r>
              <a:rPr dirty="0" sz="1800" spc="25" b="1">
                <a:latin typeface="Calibri"/>
                <a:cs typeface="Calibri"/>
              </a:rPr>
              <a:t>d</a:t>
            </a:r>
            <a:r>
              <a:rPr dirty="0" sz="1800" spc="25" b="1">
                <a:latin typeface="Calibri"/>
                <a:cs typeface="Calibri"/>
              </a:rPr>
              <a:t>z</a:t>
            </a:r>
            <a:r>
              <a:rPr dirty="0" sz="1800" spc="-50" b="1">
                <a:latin typeface="Calibri"/>
                <a:cs typeface="Calibri"/>
              </a:rPr>
              <a:t>y</a:t>
            </a:r>
            <a:r>
              <a:rPr dirty="0" sz="1800" spc="-65" b="1">
                <a:latin typeface="Calibri"/>
                <a:cs typeface="Calibri"/>
              </a:rPr>
              <a:t>n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25" b="1">
                <a:latin typeface="Calibri"/>
                <a:cs typeface="Calibri"/>
              </a:rPr>
              <a:t>od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90" b="1">
                <a:latin typeface="Calibri"/>
                <a:cs typeface="Calibri"/>
              </a:rPr>
              <a:t>wi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40" b="1">
                <a:latin typeface="Calibri"/>
                <a:cs typeface="Calibri"/>
              </a:rPr>
              <a:t> </a:t>
            </a:r>
            <a:r>
              <a:rPr dirty="0" sz="1800" spc="-105" b="1">
                <a:latin typeface="Calibri"/>
                <a:cs typeface="Calibri"/>
              </a:rPr>
              <a:t>-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5" b="1">
                <a:latin typeface="Calibri"/>
                <a:cs typeface="Calibri"/>
              </a:rPr>
              <a:t>-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n</a:t>
            </a:r>
            <a:r>
              <a:rPr dirty="0" sz="1800" spc="-90" b="1" i="1" u="sng">
                <a:latin typeface="Arial"/>
                <a:cs typeface="Arial"/>
              </a:rPr>
              <a:t>i</a:t>
            </a:r>
            <a:r>
              <a:rPr dirty="0" sz="1800" spc="-65" b="1" i="1" u="sng">
                <a:latin typeface="Arial"/>
                <a:cs typeface="Arial"/>
              </a:rPr>
              <a:t>e</a:t>
            </a:r>
            <a:r>
              <a:rPr dirty="0" sz="1800" spc="-70" b="1" i="1" u="sng">
                <a:latin typeface="Arial"/>
                <a:cs typeface="Arial"/>
              </a:rPr>
              <a:t> </a:t>
            </a:r>
            <a:r>
              <a:rPr dirty="0" sz="1800" spc="-120" b="1" i="1" u="sng">
                <a:latin typeface="Arial"/>
                <a:cs typeface="Arial"/>
              </a:rPr>
              <a:t>m</a:t>
            </a:r>
            <a:r>
              <a:rPr dirty="0" sz="1800" spc="-160" b="1" i="1" u="sng">
                <a:latin typeface="Arial"/>
                <a:cs typeface="Arial"/>
              </a:rPr>
              <a:t>o</a:t>
            </a:r>
            <a:r>
              <a:rPr dirty="0" sz="1800" spc="-180" b="1" i="1" u="sng">
                <a:latin typeface="Arial"/>
                <a:cs typeface="Arial"/>
              </a:rPr>
              <a:t>g</a:t>
            </a:r>
            <a:r>
              <a:rPr dirty="0" sz="1800" spc="-40" b="1" i="1" u="sng">
                <a:latin typeface="Arial"/>
                <a:cs typeface="Arial"/>
              </a:rPr>
              <a:t>ą</a:t>
            </a:r>
            <a:r>
              <a:rPr dirty="0" sz="1800" spc="-90" b="1" i="1" u="sng">
                <a:latin typeface="Arial"/>
                <a:cs typeface="Arial"/>
              </a:rPr>
              <a:t> </a:t>
            </a:r>
            <a:r>
              <a:rPr dirty="0" sz="1800" spc="-160" b="1" i="1" u="sng">
                <a:latin typeface="Arial"/>
                <a:cs typeface="Arial"/>
              </a:rPr>
              <a:t>o</a:t>
            </a:r>
            <a:r>
              <a:rPr dirty="0" sz="1800" spc="-110" b="1" i="1" u="sng">
                <a:latin typeface="Arial"/>
                <a:cs typeface="Arial"/>
              </a:rPr>
              <a:t>n</a:t>
            </a:r>
            <a:r>
              <a:rPr dirty="0" sz="1800" spc="-90" b="1" i="1" u="sng">
                <a:latin typeface="Arial"/>
                <a:cs typeface="Arial"/>
              </a:rPr>
              <a:t>i</a:t>
            </a:r>
            <a:r>
              <a:rPr dirty="0" sz="1800" spc="-75" b="1" i="1" u="sng">
                <a:latin typeface="Arial"/>
                <a:cs typeface="Arial"/>
              </a:rPr>
              <a:t> </a:t>
            </a:r>
            <a:r>
              <a:rPr dirty="0" sz="1800" spc="-120" b="1" i="1" u="sng">
                <a:latin typeface="Arial"/>
                <a:cs typeface="Arial"/>
              </a:rPr>
              <a:t>u</a:t>
            </a:r>
            <a:r>
              <a:rPr dirty="0" sz="1800" spc="-145" b="1" i="1" u="sng">
                <a:latin typeface="Arial"/>
                <a:cs typeface="Arial"/>
              </a:rPr>
              <a:t>c</a:t>
            </a:r>
            <a:r>
              <a:rPr dirty="0" sz="1800" spc="-135" b="1" i="1" u="sng">
                <a:latin typeface="Arial"/>
                <a:cs typeface="Arial"/>
              </a:rPr>
              <a:t>z</a:t>
            </a:r>
            <a:r>
              <a:rPr dirty="0" sz="1800" spc="-120" b="1" i="1" u="sng">
                <a:latin typeface="Arial"/>
                <a:cs typeface="Arial"/>
              </a:rPr>
              <a:t>e</a:t>
            </a:r>
            <a:r>
              <a:rPr dirty="0" sz="1800" spc="-140" b="1" i="1" u="sng">
                <a:latin typeface="Arial"/>
                <a:cs typeface="Arial"/>
              </a:rPr>
              <a:t>s</a:t>
            </a:r>
            <a:r>
              <a:rPr dirty="0" sz="1800" spc="-95" b="1" i="1" u="sng">
                <a:latin typeface="Arial"/>
                <a:cs typeface="Arial"/>
              </a:rPr>
              <a:t>tn</a:t>
            </a:r>
            <a:r>
              <a:rPr dirty="0" sz="1800" spc="-70" b="1" i="1" u="sng">
                <a:latin typeface="Arial"/>
                <a:cs typeface="Arial"/>
              </a:rPr>
              <a:t>i</a:t>
            </a:r>
            <a:r>
              <a:rPr dirty="0" sz="1800" spc="-175" b="1" i="1" u="sng">
                <a:latin typeface="Arial"/>
                <a:cs typeface="Arial"/>
              </a:rPr>
              <a:t>cz</a:t>
            </a:r>
            <a:r>
              <a:rPr dirty="0" sz="1800" spc="-200" b="1" i="1" u="sng">
                <a:latin typeface="Arial"/>
                <a:cs typeface="Arial"/>
              </a:rPr>
              <a:t>y</a:t>
            </a:r>
            <a:r>
              <a:rPr dirty="0" sz="1800" spc="-150" b="1" i="1" u="sng">
                <a:latin typeface="Arial"/>
                <a:cs typeface="Arial"/>
              </a:rPr>
              <a:t>ć</a:t>
            </a:r>
            <a:r>
              <a:rPr dirty="0" sz="1800" spc="-95" b="1" i="1" u="sng">
                <a:latin typeface="Arial"/>
                <a:cs typeface="Arial"/>
              </a:rPr>
              <a:t> </a:t>
            </a:r>
            <a:r>
              <a:rPr dirty="0" sz="1800" spc="-190" b="1" i="1" u="sng">
                <a:latin typeface="Arial"/>
                <a:cs typeface="Arial"/>
              </a:rPr>
              <a:t>w</a:t>
            </a:r>
            <a:r>
              <a:rPr dirty="0" sz="1800" spc="-30" b="1" i="1" u="sng">
                <a:latin typeface="Arial"/>
                <a:cs typeface="Arial"/>
              </a:rPr>
              <a:t> </a:t>
            </a:r>
            <a:r>
              <a:rPr dirty="0" sz="1800" spc="-85" b="1" i="1" u="sng">
                <a:latin typeface="Arial"/>
                <a:cs typeface="Arial"/>
              </a:rPr>
              <a:t>l</a:t>
            </a:r>
            <a:r>
              <a:rPr dirty="0" sz="1800" spc="-85" b="1" i="1" u="sng">
                <a:latin typeface="Arial"/>
                <a:cs typeface="Arial"/>
              </a:rPr>
              <a:t>i</a:t>
            </a:r>
            <a:r>
              <a:rPr dirty="0" sz="1800" spc="-145" b="1" i="1" u="sng">
                <a:latin typeface="Arial"/>
                <a:cs typeface="Arial"/>
              </a:rPr>
              <a:t>c</a:t>
            </a:r>
            <a:r>
              <a:rPr dirty="0" sz="1800" spc="-105" b="1" i="1" u="sng">
                <a:latin typeface="Arial"/>
                <a:cs typeface="Arial"/>
              </a:rPr>
              <a:t>zeni</a:t>
            </a:r>
            <a:r>
              <a:rPr dirty="0" sz="1800" spc="-125" b="1" i="1" u="sng">
                <a:latin typeface="Arial"/>
                <a:cs typeface="Arial"/>
              </a:rPr>
              <a:t>u</a:t>
            </a:r>
            <a:r>
              <a:rPr dirty="0" sz="1800" spc="-85" b="1" i="1" u="sng">
                <a:latin typeface="Arial"/>
                <a:cs typeface="Arial"/>
              </a:rPr>
              <a:t> </a:t>
            </a:r>
            <a:r>
              <a:rPr dirty="0" sz="1800" spc="-180" b="1" i="1" u="sng">
                <a:latin typeface="Arial"/>
                <a:cs typeface="Arial"/>
              </a:rPr>
              <a:t>g</a:t>
            </a:r>
            <a:r>
              <a:rPr dirty="0" sz="1800" spc="-65" b="1" i="1" u="sng">
                <a:latin typeface="Arial"/>
                <a:cs typeface="Arial"/>
              </a:rPr>
              <a:t>ł</a:t>
            </a:r>
            <a:r>
              <a:rPr dirty="0" sz="1800" spc="-160" b="1" i="1" u="sng">
                <a:latin typeface="Arial"/>
                <a:cs typeface="Arial"/>
              </a:rPr>
              <a:t>o</a:t>
            </a:r>
            <a:r>
              <a:rPr dirty="0" sz="1800" spc="-165" b="1" i="1" u="sng">
                <a:latin typeface="Arial"/>
                <a:cs typeface="Arial"/>
              </a:rPr>
              <a:t>s</a:t>
            </a:r>
            <a:r>
              <a:rPr dirty="0" sz="1800" spc="-165" b="1" i="1" u="sng">
                <a:latin typeface="Arial"/>
                <a:cs typeface="Arial"/>
              </a:rPr>
              <a:t>ó</a:t>
            </a:r>
            <a:r>
              <a:rPr dirty="0" sz="1800" spc="-190" b="1" i="1" u="sng">
                <a:latin typeface="Arial"/>
                <a:cs typeface="Arial"/>
              </a:rPr>
              <a:t>w</a:t>
            </a:r>
            <a:r>
              <a:rPr dirty="0" sz="1800" spc="-90" b="1" i="1" u="sng">
                <a:latin typeface="Arial"/>
                <a:cs typeface="Arial"/>
              </a:rPr>
              <a:t> </a:t>
            </a:r>
            <a:r>
              <a:rPr dirty="0" sz="1800" spc="-35" b="1" i="1" u="sng">
                <a:latin typeface="Arial"/>
                <a:cs typeface="Arial"/>
              </a:rPr>
              <a:t>a</a:t>
            </a:r>
            <a:r>
              <a:rPr dirty="0" sz="1800" spc="-110" b="1" i="1" u="sng">
                <a:latin typeface="Arial"/>
                <a:cs typeface="Arial"/>
              </a:rPr>
              <a:t>n</a:t>
            </a:r>
            <a:r>
              <a:rPr dirty="0" sz="1800" spc="-90" b="1" i="1" u="sng">
                <a:latin typeface="Arial"/>
                <a:cs typeface="Arial"/>
              </a:rPr>
              <a:t>i</a:t>
            </a:r>
            <a:r>
              <a:rPr dirty="0" sz="1800" spc="-75" b="1" i="1" u="sng">
                <a:latin typeface="Arial"/>
                <a:cs typeface="Arial"/>
              </a:rPr>
              <a:t> </a:t>
            </a:r>
            <a:r>
              <a:rPr dirty="0" sz="1800" spc="-135" b="1" i="1" u="sng">
                <a:latin typeface="Arial"/>
                <a:cs typeface="Arial"/>
              </a:rPr>
              <a:t>p</a:t>
            </a:r>
            <a:r>
              <a:rPr dirty="0" sz="1800" spc="-160" b="1" i="1" u="sng">
                <a:latin typeface="Arial"/>
                <a:cs typeface="Arial"/>
              </a:rPr>
              <a:t>o</a:t>
            </a:r>
            <a:r>
              <a:rPr dirty="0" sz="1800" spc="-120" b="1" i="1" u="sng">
                <a:latin typeface="Arial"/>
                <a:cs typeface="Arial"/>
              </a:rPr>
              <a:t>m</a:t>
            </a:r>
            <a:r>
              <a:rPr dirty="0" sz="1800" spc="-35" b="1" i="1" u="sng">
                <a:latin typeface="Arial"/>
                <a:cs typeface="Arial"/>
              </a:rPr>
              <a:t>a</a:t>
            </a:r>
            <a:r>
              <a:rPr dirty="0" sz="1800" spc="-114" b="1" i="1" u="sng">
                <a:latin typeface="Arial"/>
                <a:cs typeface="Arial"/>
              </a:rPr>
              <a:t>ga</a:t>
            </a:r>
            <a:r>
              <a:rPr dirty="0" sz="1800" spc="-150" b="1" i="1" u="sng">
                <a:latin typeface="Arial"/>
                <a:cs typeface="Arial"/>
              </a:rPr>
              <a:t>ć</a:t>
            </a:r>
            <a:r>
              <a:rPr dirty="0" sz="1800" spc="-70" b="1" i="1" u="sng">
                <a:latin typeface="Arial"/>
                <a:cs typeface="Arial"/>
              </a:rPr>
              <a:t> </a:t>
            </a:r>
            <a:r>
              <a:rPr dirty="0" sz="1800" spc="-155" b="1" i="1" u="sng">
                <a:latin typeface="Arial"/>
                <a:cs typeface="Arial"/>
              </a:rPr>
              <a:t>k</a:t>
            </a:r>
            <a:r>
              <a:rPr dirty="0" sz="1800" spc="-160" b="1" i="1" u="sng">
                <a:latin typeface="Arial"/>
                <a:cs typeface="Arial"/>
              </a:rPr>
              <a:t>o</a:t>
            </a:r>
            <a:r>
              <a:rPr dirty="0" sz="1800" spc="-120" b="1" i="1" u="sng">
                <a:latin typeface="Arial"/>
                <a:cs typeface="Arial"/>
              </a:rPr>
              <a:t>m</a:t>
            </a:r>
            <a:r>
              <a:rPr dirty="0" sz="1800" spc="-90" b="1" i="1" u="sng">
                <a:latin typeface="Arial"/>
                <a:cs typeface="Arial"/>
              </a:rPr>
              <a:t>i</a:t>
            </a:r>
            <a:r>
              <a:rPr dirty="0" sz="1800" spc="-165" b="1" i="1" u="sng">
                <a:latin typeface="Arial"/>
                <a:cs typeface="Arial"/>
              </a:rPr>
              <a:t>s</a:t>
            </a:r>
            <a:r>
              <a:rPr dirty="0" sz="1800" spc="-85" b="1" i="1" u="sng">
                <a:latin typeface="Arial"/>
                <a:cs typeface="Arial"/>
              </a:rPr>
              <a:t>j</a:t>
            </a:r>
            <a:r>
              <a:rPr dirty="0" sz="1800" spc="-90" b="1" i="1" u="sng">
                <a:latin typeface="Arial"/>
                <a:cs typeface="Arial"/>
              </a:rPr>
              <a:t>i</a:t>
            </a:r>
            <a:endParaRPr sz="1800">
              <a:latin typeface="Arial"/>
              <a:cs typeface="Arial"/>
            </a:endParaRPr>
          </a:p>
          <a:p>
            <a:pPr marL="128270">
              <a:lnSpc>
                <a:spcPct val="100000"/>
              </a:lnSpc>
            </a:pPr>
            <a:r>
              <a:rPr dirty="0" sz="1800" spc="-190" b="1" i="1" u="sng">
                <a:latin typeface="Arial"/>
                <a:cs typeface="Arial"/>
              </a:rPr>
              <a:t>w</a:t>
            </a:r>
            <a:r>
              <a:rPr dirty="0" sz="1800" spc="-60" b="1" i="1" u="sng">
                <a:latin typeface="Arial"/>
                <a:cs typeface="Arial"/>
              </a:rPr>
              <a:t> </a:t>
            </a:r>
            <a:r>
              <a:rPr dirty="0" sz="1800" spc="-185" b="1" i="1" u="sng">
                <a:latin typeface="Arial"/>
                <a:cs typeface="Arial"/>
              </a:rPr>
              <a:t>w</a:t>
            </a:r>
            <a:r>
              <a:rPr dirty="0" sz="1800" spc="-229" b="1" i="1" u="sng">
                <a:latin typeface="Arial"/>
                <a:cs typeface="Arial"/>
              </a:rPr>
              <a:t>y</a:t>
            </a:r>
            <a:r>
              <a:rPr dirty="0" sz="1800" spc="-155" b="1" i="1" u="sng">
                <a:latin typeface="Arial"/>
                <a:cs typeface="Arial"/>
              </a:rPr>
              <a:t>k</a:t>
            </a:r>
            <a:r>
              <a:rPr dirty="0" sz="1800" spc="-140" b="1" i="1" u="sng">
                <a:latin typeface="Arial"/>
                <a:cs typeface="Arial"/>
              </a:rPr>
              <a:t>o</a:t>
            </a:r>
            <a:r>
              <a:rPr dirty="0" sz="1800" spc="-180" b="1" i="1" u="sng">
                <a:latin typeface="Arial"/>
                <a:cs typeface="Arial"/>
              </a:rPr>
              <a:t>n</a:t>
            </a:r>
            <a:r>
              <a:rPr dirty="0" sz="1800" spc="-180" b="1" i="1" u="sng">
                <a:latin typeface="Arial"/>
                <a:cs typeface="Arial"/>
              </a:rPr>
              <a:t>y</a:t>
            </a:r>
            <a:r>
              <a:rPr dirty="0" sz="1800" spc="-265" b="1" i="1" u="sng">
                <a:latin typeface="Arial"/>
                <a:cs typeface="Arial"/>
              </a:rPr>
              <a:t>w</a:t>
            </a:r>
            <a:r>
              <a:rPr dirty="0" sz="1800" spc="-105" b="1" i="1" u="sng">
                <a:latin typeface="Arial"/>
                <a:cs typeface="Arial"/>
              </a:rPr>
              <a:t>an</a:t>
            </a:r>
            <a:r>
              <a:rPr dirty="0" sz="1800" spc="-60" b="1" i="1" u="sng">
                <a:latin typeface="Arial"/>
                <a:cs typeface="Arial"/>
              </a:rPr>
              <a:t>i</a:t>
            </a:r>
            <a:r>
              <a:rPr dirty="0" sz="1800" spc="-125" b="1" i="1" u="sng">
                <a:latin typeface="Arial"/>
                <a:cs typeface="Arial"/>
              </a:rPr>
              <a:t>u</a:t>
            </a:r>
            <a:r>
              <a:rPr dirty="0" sz="1800" spc="-80" b="1" i="1" u="sng">
                <a:latin typeface="Arial"/>
                <a:cs typeface="Arial"/>
              </a:rPr>
              <a:t> </a:t>
            </a:r>
            <a:r>
              <a:rPr dirty="0" sz="1800" spc="-85" b="1" i="1" u="sng">
                <a:latin typeface="Arial"/>
                <a:cs typeface="Arial"/>
              </a:rPr>
              <a:t>j</a:t>
            </a:r>
            <a:r>
              <a:rPr dirty="0" sz="1800" spc="-55" b="1" i="1" u="sng">
                <a:latin typeface="Arial"/>
                <a:cs typeface="Arial"/>
              </a:rPr>
              <a:t>e</a:t>
            </a:r>
            <a:r>
              <a:rPr dirty="0" sz="1800" spc="-90" b="1" i="1" u="sng">
                <a:latin typeface="Arial"/>
                <a:cs typeface="Arial"/>
              </a:rPr>
              <a:t>j</a:t>
            </a:r>
            <a:r>
              <a:rPr dirty="0" sz="1800" spc="-65" b="1" i="1" u="sng">
                <a:latin typeface="Arial"/>
                <a:cs typeface="Arial"/>
              </a:rPr>
              <a:t> </a:t>
            </a:r>
            <a:r>
              <a:rPr dirty="0" sz="1800" spc="-140" b="1" i="1" u="sng">
                <a:latin typeface="Arial"/>
                <a:cs typeface="Arial"/>
              </a:rPr>
              <a:t>z</a:t>
            </a:r>
            <a:r>
              <a:rPr dirty="0" sz="1800" spc="-35" b="1" i="1" u="sng">
                <a:latin typeface="Arial"/>
                <a:cs typeface="Arial"/>
              </a:rPr>
              <a:t>a</a:t>
            </a:r>
            <a:r>
              <a:rPr dirty="0" sz="1800" spc="-85" b="1" i="1" u="sng">
                <a:latin typeface="Arial"/>
                <a:cs typeface="Arial"/>
              </a:rPr>
              <a:t>da</a:t>
            </a:r>
            <a:r>
              <a:rPr dirty="0" sz="1800" spc="-105" b="1" i="1" u="sng">
                <a:latin typeface="Arial"/>
                <a:cs typeface="Arial"/>
              </a:rPr>
              <a:t>ń</a:t>
            </a:r>
            <a:r>
              <a:rPr dirty="0" sz="1800" spc="-50" b="1">
                <a:latin typeface="Calibri"/>
                <a:cs typeface="Calibri"/>
              </a:rPr>
              <a:t>;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b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50" b="1">
                <a:latin typeface="Calibri"/>
                <a:cs typeface="Calibri"/>
              </a:rPr>
              <a:t>wi</a:t>
            </a:r>
            <a:r>
              <a:rPr dirty="0" sz="1800" spc="-45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dzia</a:t>
            </a:r>
            <a:r>
              <a:rPr dirty="0" sz="1800" spc="-5" b="1">
                <a:latin typeface="Calibri"/>
                <a:cs typeface="Calibri"/>
              </a:rPr>
              <a:t>l</a:t>
            </a:r>
            <a:r>
              <a:rPr dirty="0" sz="1800" spc="35" b="1">
                <a:latin typeface="Calibri"/>
                <a:cs typeface="Calibri"/>
              </a:rPr>
              <a:t>na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30" b="1">
                <a:latin typeface="Calibri"/>
                <a:cs typeface="Calibri"/>
              </a:rPr>
              <a:t>s</a:t>
            </a:r>
            <a:r>
              <a:rPr dirty="0" sz="1800" spc="25" b="1">
                <a:latin typeface="Calibri"/>
                <a:cs typeface="Calibri"/>
              </a:rPr>
              <a:t>ł</a:t>
            </a:r>
            <a:r>
              <a:rPr dirty="0" sz="1800" spc="20" b="1">
                <a:latin typeface="Calibri"/>
                <a:cs typeface="Calibri"/>
              </a:rPr>
              <a:t>ugę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55" b="1">
                <a:latin typeface="Calibri"/>
                <a:cs typeface="Calibri"/>
              </a:rPr>
              <a:t>f</a:t>
            </a:r>
            <a:r>
              <a:rPr dirty="0" sz="1800" spc="-40" b="1">
                <a:latin typeface="Calibri"/>
                <a:cs typeface="Calibri"/>
              </a:rPr>
              <a:t>or</a:t>
            </a:r>
            <a:r>
              <a:rPr dirty="0" sz="1800" spc="40" b="1">
                <a:latin typeface="Calibri"/>
                <a:cs typeface="Calibri"/>
              </a:rPr>
              <a:t>m</a:t>
            </a:r>
            <a:r>
              <a:rPr dirty="0" sz="1800" spc="10" b="1">
                <a:latin typeface="Calibri"/>
                <a:cs typeface="Calibri"/>
              </a:rPr>
              <a:t>a</a:t>
            </a:r>
            <a:r>
              <a:rPr dirty="0" sz="1800" spc="-75" b="1">
                <a:latin typeface="Calibri"/>
                <a:cs typeface="Calibri"/>
              </a:rPr>
              <a:t>t</a:t>
            </a:r>
            <a:r>
              <a:rPr dirty="0" sz="1800" spc="-135" b="1">
                <a:latin typeface="Calibri"/>
                <a:cs typeface="Calibri"/>
              </a:rPr>
              <a:t>y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6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n</a:t>
            </a:r>
            <a:r>
              <a:rPr dirty="0" sz="1800" spc="20" b="1">
                <a:latin typeface="Calibri"/>
                <a:cs typeface="Calibri"/>
              </a:rPr>
              <a:t>ą</a:t>
            </a:r>
            <a:r>
              <a:rPr dirty="0" sz="1800" spc="-35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137160">
              <a:lnSpc>
                <a:spcPct val="100000"/>
              </a:lnSpc>
              <a:spcBef>
                <a:spcPts val="580"/>
              </a:spcBef>
              <a:tabLst>
                <a:tab pos="490855" algn="l"/>
                <a:tab pos="1303020" algn="l"/>
                <a:tab pos="2565400" algn="l"/>
                <a:tab pos="3170555" algn="l"/>
                <a:tab pos="3373120" algn="l"/>
                <a:tab pos="4816475" algn="l"/>
                <a:tab pos="5067935" algn="l"/>
                <a:tab pos="5598160" algn="l"/>
                <a:tab pos="6173470" algn="l"/>
                <a:tab pos="7778115" algn="l"/>
              </a:tabLst>
            </a:pPr>
            <a:r>
              <a:rPr dirty="0" sz="2000" spc="-175" b="1">
                <a:latin typeface="Calibri"/>
                <a:cs typeface="Calibri"/>
              </a:rPr>
              <a:t>W</a:t>
            </a:r>
            <a:r>
              <a:rPr dirty="0" sz="2000" spc="-175" b="1">
                <a:latin typeface="Calibri"/>
                <a:cs typeface="Calibri"/>
              </a:rPr>
              <a:t>	</a:t>
            </a:r>
            <a:r>
              <a:rPr dirty="0" sz="2000" spc="75" b="1">
                <a:latin typeface="Calibri"/>
                <a:cs typeface="Calibri"/>
              </a:rPr>
              <a:t>cz</a:t>
            </a:r>
            <a:r>
              <a:rPr dirty="0" sz="2000" spc="110" b="1">
                <a:latin typeface="Calibri"/>
                <a:cs typeface="Calibri"/>
              </a:rPr>
              <a:t>a</a:t>
            </a:r>
            <a:r>
              <a:rPr dirty="0" sz="2000" spc="80" b="1">
                <a:latin typeface="Calibri"/>
                <a:cs typeface="Calibri"/>
              </a:rPr>
              <a:t>s</a:t>
            </a:r>
            <a:r>
              <a:rPr dirty="0" sz="2000" spc="-5" b="1">
                <a:latin typeface="Calibri"/>
                <a:cs typeface="Calibri"/>
              </a:rPr>
              <a:t>i</a:t>
            </a:r>
            <a:r>
              <a:rPr dirty="0" sz="2000" b="1">
                <a:latin typeface="Calibri"/>
                <a:cs typeface="Calibri"/>
              </a:rPr>
              <a:t>e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-80" b="1">
                <a:latin typeface="Calibri"/>
                <a:cs typeface="Calibri"/>
              </a:rPr>
              <a:t>t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-20" b="1">
                <a:latin typeface="Calibri"/>
                <a:cs typeface="Calibri"/>
              </a:rPr>
              <a:t>ie</a:t>
            </a:r>
            <a:r>
              <a:rPr dirty="0" sz="2000" spc="-10" b="1">
                <a:latin typeface="Calibri"/>
                <a:cs typeface="Calibri"/>
              </a:rPr>
              <a:t>r</a:t>
            </a:r>
            <a:r>
              <a:rPr dirty="0" sz="2000" spc="30" b="1">
                <a:latin typeface="Calibri"/>
                <a:cs typeface="Calibri"/>
              </a:rPr>
              <a:t>ania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-10" b="1">
                <a:latin typeface="Calibri"/>
                <a:cs typeface="Calibri"/>
              </a:rPr>
              <a:t>ur</a:t>
            </a:r>
            <a:r>
              <a:rPr dirty="0" sz="2000" spc="-40" b="1">
                <a:latin typeface="Calibri"/>
                <a:cs typeface="Calibri"/>
              </a:rPr>
              <a:t>n</a:t>
            </a:r>
            <a:r>
              <a:rPr dirty="0" sz="2000" spc="-120" b="1">
                <a:latin typeface="Calibri"/>
                <a:cs typeface="Calibri"/>
              </a:rPr>
              <a:t>y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-75" b="1">
                <a:latin typeface="Calibri"/>
                <a:cs typeface="Calibri"/>
              </a:rPr>
              <a:t>wyj</a:t>
            </a:r>
            <a:r>
              <a:rPr dirty="0" sz="2000" spc="-135" b="1">
                <a:latin typeface="Calibri"/>
                <a:cs typeface="Calibri"/>
              </a:rPr>
              <a:t>m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20" b="1">
                <a:latin typeface="Calibri"/>
                <a:cs typeface="Calibri"/>
              </a:rPr>
              <a:t>an</a:t>
            </a:r>
            <a:r>
              <a:rPr dirty="0" sz="2000" spc="15" b="1">
                <a:latin typeface="Calibri"/>
                <a:cs typeface="Calibri"/>
              </a:rPr>
              <a:t>i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50" b="1">
                <a:latin typeface="Calibri"/>
                <a:cs typeface="Calibri"/>
              </a:rPr>
              <a:t>z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-10" b="1">
                <a:latin typeface="Calibri"/>
                <a:cs typeface="Calibri"/>
              </a:rPr>
              <a:t>niej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30" b="1">
                <a:latin typeface="Calibri"/>
                <a:cs typeface="Calibri"/>
              </a:rPr>
              <a:t>k</a:t>
            </a:r>
            <a:r>
              <a:rPr dirty="0" sz="2000" spc="10" b="1">
                <a:latin typeface="Calibri"/>
                <a:cs typeface="Calibri"/>
              </a:rPr>
              <a:t>a</a:t>
            </a:r>
            <a:r>
              <a:rPr dirty="0" sz="2000" spc="70" b="1">
                <a:latin typeface="Calibri"/>
                <a:cs typeface="Calibri"/>
              </a:rPr>
              <a:t>r</a:t>
            </a:r>
            <a:r>
              <a:rPr dirty="0" sz="2000" spc="-80" b="1">
                <a:latin typeface="Calibri"/>
                <a:cs typeface="Calibri"/>
              </a:rPr>
              <a:t>t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-10" b="1">
                <a:latin typeface="Calibri"/>
                <a:cs typeface="Calibri"/>
              </a:rPr>
              <a:t>dop</a:t>
            </a:r>
            <a:r>
              <a:rPr dirty="0" sz="2000" spc="-20" b="1">
                <a:latin typeface="Calibri"/>
                <a:cs typeface="Calibri"/>
              </a:rPr>
              <a:t>u</a:t>
            </a:r>
            <a:r>
              <a:rPr dirty="0" sz="2000" spc="55" b="1">
                <a:latin typeface="Calibri"/>
                <a:cs typeface="Calibri"/>
              </a:rPr>
              <a:t>szczalna</a:t>
            </a:r>
            <a:r>
              <a:rPr dirty="0" sz="2000" b="1">
                <a:latin typeface="Calibri"/>
                <a:cs typeface="Calibri"/>
              </a:rPr>
              <a:t>	</a:t>
            </a:r>
            <a:r>
              <a:rPr dirty="0" sz="2000" spc="35" b="1">
                <a:latin typeface="Calibri"/>
                <a:cs typeface="Calibri"/>
              </a:rPr>
              <a:t>je</a:t>
            </a:r>
            <a:r>
              <a:rPr dirty="0" sz="2000" spc="30" b="1">
                <a:latin typeface="Calibri"/>
                <a:cs typeface="Calibri"/>
              </a:rPr>
              <a:t>s</a:t>
            </a:r>
            <a:r>
              <a:rPr dirty="0" sz="2000" spc="-80" b="1">
                <a:latin typeface="Calibri"/>
                <a:cs typeface="Calibri"/>
              </a:rPr>
              <a:t>t</a:t>
            </a:r>
            <a:endParaRPr sz="2000">
              <a:latin typeface="Calibri"/>
              <a:cs typeface="Calibri"/>
            </a:endParaRPr>
          </a:p>
          <a:p>
            <a:pPr marL="137160">
              <a:lnSpc>
                <a:spcPct val="100000"/>
              </a:lnSpc>
            </a:pP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35" b="1">
                <a:latin typeface="Calibri"/>
                <a:cs typeface="Calibri"/>
              </a:rPr>
              <a:t>becn</a:t>
            </a:r>
            <a:r>
              <a:rPr dirty="0" sz="2000" spc="55" b="1">
                <a:latin typeface="Calibri"/>
                <a:cs typeface="Calibri"/>
              </a:rPr>
              <a:t>o</a:t>
            </a:r>
            <a:r>
              <a:rPr dirty="0" sz="2000" spc="30" b="1">
                <a:latin typeface="Calibri"/>
                <a:cs typeface="Calibri"/>
              </a:rPr>
              <a:t>ś</a:t>
            </a:r>
            <a:r>
              <a:rPr dirty="0" sz="2000" spc="95" b="1">
                <a:latin typeface="Calibri"/>
                <a:cs typeface="Calibri"/>
              </a:rPr>
              <a:t>ć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spc="35" b="1">
                <a:latin typeface="Calibri"/>
                <a:cs typeface="Calibri"/>
              </a:rPr>
              <a:t> </a:t>
            </a:r>
            <a:r>
              <a:rPr dirty="0" sz="2000" spc="-35" b="1">
                <a:latin typeface="Calibri"/>
                <a:cs typeface="Calibri"/>
              </a:rPr>
              <a:t>l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35" b="1">
                <a:latin typeface="Calibri"/>
                <a:cs typeface="Calibri"/>
              </a:rPr>
              <a:t>k</a:t>
            </a:r>
            <a:r>
              <a:rPr dirty="0" sz="2000" spc="15" b="1">
                <a:latin typeface="Calibri"/>
                <a:cs typeface="Calibri"/>
              </a:rPr>
              <a:t>alu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r</a:t>
            </a:r>
            <a:r>
              <a:rPr dirty="0" sz="2000" spc="65" b="1">
                <a:latin typeface="Calibri"/>
                <a:cs typeface="Calibri"/>
              </a:rPr>
              <a:t>z</a:t>
            </a:r>
            <a:r>
              <a:rPr dirty="0" sz="2000" spc="60" b="1">
                <a:latin typeface="Calibri"/>
                <a:cs typeface="Calibri"/>
              </a:rPr>
              <a:t>ed</a:t>
            </a:r>
            <a:r>
              <a:rPr dirty="0" sz="2000" spc="35" b="1">
                <a:latin typeface="Calibri"/>
                <a:cs typeface="Calibri"/>
              </a:rPr>
              <a:t>s</a:t>
            </a:r>
            <a:r>
              <a:rPr dirty="0" sz="2000" spc="-5" b="1">
                <a:latin typeface="Calibri"/>
                <a:cs typeface="Calibri"/>
              </a:rPr>
              <a:t>t</a:t>
            </a:r>
            <a:r>
              <a:rPr dirty="0" sz="2000" spc="-55" b="1">
                <a:latin typeface="Calibri"/>
                <a:cs typeface="Calibri"/>
              </a:rPr>
              <a:t>a</a:t>
            </a:r>
            <a:r>
              <a:rPr dirty="0" sz="2000" spc="-40" b="1">
                <a:latin typeface="Calibri"/>
                <a:cs typeface="Calibri"/>
              </a:rPr>
              <a:t>wic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-10" b="1">
                <a:latin typeface="Calibri"/>
                <a:cs typeface="Calibri"/>
              </a:rPr>
              <a:t>eli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45" b="1">
                <a:latin typeface="Calibri"/>
                <a:cs typeface="Calibri"/>
              </a:rPr>
              <a:t>r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5" b="1">
                <a:latin typeface="Calibri"/>
                <a:cs typeface="Calibri"/>
              </a:rPr>
              <a:t>sy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sz="2000" spc="6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god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2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12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ar</a:t>
            </a:r>
            <a:r>
              <a:rPr dirty="0" sz="2000" spc="3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7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55" b="1">
                <a:solidFill>
                  <a:srgbClr val="FFFFFF"/>
                </a:solidFill>
                <a:latin typeface="Calibri"/>
                <a:cs typeface="Calibri"/>
              </a:rPr>
              <a:t>ybo</a:t>
            </a:r>
            <a:r>
              <a:rPr dirty="0" sz="2000" spc="-7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55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8632" rIns="0" bIns="0" rtlCol="0" vert="horz">
            <a:spAutoFit/>
          </a:bodyPr>
          <a:lstStyle/>
          <a:p>
            <a:pPr marL="174307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ZA</a:t>
            </a:r>
            <a:r>
              <a:rPr dirty="0" sz="2000" spc="-70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OŃC</a:t>
            </a:r>
            <a:r>
              <a:rPr dirty="0" sz="2000" spc="-10" b="1">
                <a:latin typeface="Arial Black"/>
                <a:cs typeface="Arial Black"/>
              </a:rPr>
              <a:t>Z</a:t>
            </a:r>
            <a:r>
              <a:rPr dirty="0" sz="2000" b="1">
                <a:latin typeface="Arial Black"/>
                <a:cs typeface="Arial Black"/>
              </a:rPr>
              <a:t>EN</a:t>
            </a:r>
            <a:r>
              <a:rPr dirty="0" sz="2000" spc="-10" b="1">
                <a:latin typeface="Arial Black"/>
                <a:cs typeface="Arial Black"/>
              </a:rPr>
              <a:t>I</a:t>
            </a:r>
            <a:r>
              <a:rPr dirty="0" sz="2000" b="1">
                <a:latin typeface="Arial Black"/>
                <a:cs typeface="Arial Black"/>
              </a:rPr>
              <a:t>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19630" y="908748"/>
            <a:ext cx="4104640" cy="400685"/>
          </a:xfrm>
          <a:prstGeom prst="rect">
            <a:avLst/>
          </a:prstGeom>
          <a:solidFill>
            <a:srgbClr val="BEBEBE"/>
          </a:solidFill>
          <a:ln w="9525">
            <a:solidFill>
              <a:srgbClr val="9D032A"/>
            </a:solidFill>
          </a:ln>
        </p:spPr>
        <p:txBody>
          <a:bodyPr wrap="square" lIns="0" tIns="33655" rIns="0" bIns="0" rtlCol="0" vert="horz">
            <a:spAutoFit/>
          </a:bodyPr>
          <a:lstStyle/>
          <a:p>
            <a:pPr marL="86995">
              <a:lnSpc>
                <a:spcPct val="100000"/>
              </a:lnSpc>
              <a:spcBef>
                <a:spcPts val="265"/>
              </a:spcBef>
            </a:pPr>
            <a:r>
              <a:rPr dirty="0" sz="2000" spc="-90" b="1">
                <a:latin typeface="Calibri"/>
                <a:cs typeface="Calibri"/>
              </a:rPr>
              <a:t>O</a:t>
            </a:r>
            <a:r>
              <a:rPr dirty="0" sz="2000" spc="45" b="1">
                <a:latin typeface="Calibri"/>
                <a:cs typeface="Calibri"/>
              </a:rPr>
              <a:t> </a:t>
            </a:r>
            <a:r>
              <a:rPr dirty="0" sz="2000" spc="40" b="1">
                <a:latin typeface="Calibri"/>
                <a:cs typeface="Calibri"/>
              </a:rPr>
              <a:t>g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5" b="1">
                <a:latin typeface="Calibri"/>
                <a:cs typeface="Calibri"/>
              </a:rPr>
              <a:t>dz.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170" b="1">
                <a:latin typeface="Calibri"/>
                <a:cs typeface="Calibri"/>
              </a:rPr>
              <a:t>22</a:t>
            </a:r>
            <a:r>
              <a:rPr dirty="0" sz="2000" spc="-25" b="1">
                <a:latin typeface="Calibri"/>
                <a:cs typeface="Calibri"/>
              </a:rPr>
              <a:t>.</a:t>
            </a:r>
            <a:r>
              <a:rPr dirty="0" sz="2000" spc="155" b="1">
                <a:latin typeface="Calibri"/>
                <a:cs typeface="Calibri"/>
              </a:rPr>
              <a:t>0</a:t>
            </a:r>
            <a:r>
              <a:rPr dirty="0" sz="2000" spc="160" b="1">
                <a:latin typeface="Calibri"/>
                <a:cs typeface="Calibri"/>
              </a:rPr>
              <a:t>0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k</a:t>
            </a:r>
            <a:r>
              <a:rPr dirty="0" sz="2000" spc="-30" b="1">
                <a:latin typeface="Calibri"/>
                <a:cs typeface="Calibri"/>
              </a:rPr>
              <a:t>om</a:t>
            </a:r>
            <a:r>
              <a:rPr dirty="0" sz="2000" spc="-5" b="1">
                <a:latin typeface="Calibri"/>
                <a:cs typeface="Calibri"/>
              </a:rPr>
              <a:t>i</a:t>
            </a:r>
            <a:r>
              <a:rPr dirty="0" sz="2000" spc="45" b="1">
                <a:latin typeface="Calibri"/>
                <a:cs typeface="Calibri"/>
              </a:rPr>
              <a:t>s</a:t>
            </a:r>
            <a:r>
              <a:rPr dirty="0" sz="2000" spc="20" b="1">
                <a:latin typeface="Calibri"/>
                <a:cs typeface="Calibri"/>
              </a:rPr>
              <a:t>j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20" b="1">
                <a:latin typeface="Calibri"/>
                <a:cs typeface="Calibri"/>
              </a:rPr>
              <a:t>m</a:t>
            </a:r>
            <a:r>
              <a:rPr dirty="0" sz="2000" spc="-40" b="1">
                <a:latin typeface="Calibri"/>
                <a:cs typeface="Calibri"/>
              </a:rPr>
              <a:t>y</a:t>
            </a:r>
            <a:r>
              <a:rPr dirty="0" sz="2000" spc="-65" b="1">
                <a:latin typeface="Calibri"/>
                <a:cs typeface="Calibri"/>
              </a:rPr>
              <a:t>k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l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30" b="1">
                <a:latin typeface="Calibri"/>
                <a:cs typeface="Calibri"/>
              </a:rPr>
              <a:t>k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35" b="1">
                <a:latin typeface="Calibri"/>
                <a:cs typeface="Calibri"/>
              </a:rPr>
              <a:t>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47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5098" y="1710944"/>
            <a:ext cx="6974840" cy="30714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804670">
              <a:lnSpc>
                <a:spcPct val="100000"/>
              </a:lnSpc>
            </a:pPr>
            <a:r>
              <a:rPr dirty="0" sz="4000" spc="-5" b="1">
                <a:latin typeface="Arial Black"/>
                <a:cs typeface="Arial Black"/>
              </a:rPr>
              <a:t>U</a:t>
            </a:r>
            <a:r>
              <a:rPr dirty="0" sz="4000" spc="-10" b="1">
                <a:latin typeface="Arial Black"/>
                <a:cs typeface="Arial Black"/>
              </a:rPr>
              <a:t>S</a:t>
            </a:r>
            <a:r>
              <a:rPr dirty="0" sz="4000" spc="-300" b="1">
                <a:latin typeface="Arial Black"/>
                <a:cs typeface="Arial Black"/>
              </a:rPr>
              <a:t>T</a:t>
            </a:r>
            <a:r>
              <a:rPr dirty="0" sz="4000" spc="-5" b="1">
                <a:latin typeface="Arial Black"/>
                <a:cs typeface="Arial Black"/>
              </a:rPr>
              <a:t>ALE</a:t>
            </a:r>
            <a:r>
              <a:rPr dirty="0" sz="4000" spc="-20" b="1">
                <a:latin typeface="Arial Black"/>
                <a:cs typeface="Arial Black"/>
              </a:rPr>
              <a:t>N</a:t>
            </a:r>
            <a:r>
              <a:rPr dirty="0" sz="4000" spc="0" b="1">
                <a:latin typeface="Arial Black"/>
                <a:cs typeface="Arial Black"/>
              </a:rPr>
              <a:t>I</a:t>
            </a:r>
            <a:r>
              <a:rPr dirty="0" sz="4000" spc="-5" b="1">
                <a:latin typeface="Arial Black"/>
                <a:cs typeface="Arial Black"/>
              </a:rPr>
              <a:t>E</a:t>
            </a:r>
            <a:endParaRPr sz="4000">
              <a:latin typeface="Arial Black"/>
              <a:cs typeface="Arial Black"/>
            </a:endParaRPr>
          </a:p>
          <a:p>
            <a:pPr algn="ctr" marL="12065" marR="5080" indent="16510">
              <a:lnSpc>
                <a:spcPct val="100000"/>
              </a:lnSpc>
            </a:pPr>
            <a:r>
              <a:rPr dirty="0" sz="4000" spc="-5" b="1">
                <a:latin typeface="Arial Black"/>
                <a:cs typeface="Arial Black"/>
              </a:rPr>
              <a:t>WYNI</a:t>
            </a:r>
            <a:r>
              <a:rPr dirty="0" sz="4000" spc="-20" b="1">
                <a:latin typeface="Arial Black"/>
                <a:cs typeface="Arial Black"/>
              </a:rPr>
              <a:t>K</a:t>
            </a:r>
            <a:r>
              <a:rPr dirty="0" sz="4000" spc="-5" b="1">
                <a:latin typeface="Arial Black"/>
                <a:cs typeface="Arial Black"/>
              </a:rPr>
              <a:t>ÓW</a:t>
            </a:r>
            <a:r>
              <a:rPr dirty="0" sz="4000" spc="45" b="1">
                <a:latin typeface="Arial Black"/>
                <a:cs typeface="Arial Black"/>
              </a:rPr>
              <a:t> </a:t>
            </a:r>
            <a:r>
              <a:rPr dirty="0" sz="4000" spc="-5" b="1">
                <a:latin typeface="Arial Black"/>
                <a:cs typeface="Arial Black"/>
              </a:rPr>
              <a:t>GŁ</a:t>
            </a:r>
            <a:r>
              <a:rPr dirty="0" sz="4000" spc="-25" b="1">
                <a:latin typeface="Arial Black"/>
                <a:cs typeface="Arial Black"/>
              </a:rPr>
              <a:t>O</a:t>
            </a:r>
            <a:r>
              <a:rPr dirty="0" sz="4000" spc="-5" b="1">
                <a:latin typeface="Arial Black"/>
                <a:cs typeface="Arial Black"/>
              </a:rPr>
              <a:t>S</a:t>
            </a:r>
            <a:r>
              <a:rPr dirty="0" sz="4000" spc="-90" b="1">
                <a:latin typeface="Arial Black"/>
                <a:cs typeface="Arial Black"/>
              </a:rPr>
              <a:t>O</a:t>
            </a:r>
            <a:r>
              <a:rPr dirty="0" sz="4000" spc="-5" b="1">
                <a:latin typeface="Arial Black"/>
                <a:cs typeface="Arial Black"/>
              </a:rPr>
              <a:t>WAN</a:t>
            </a:r>
            <a:r>
              <a:rPr dirty="0" sz="4000" spc="0" b="1">
                <a:latin typeface="Arial Black"/>
                <a:cs typeface="Arial Black"/>
              </a:rPr>
              <a:t>I</a:t>
            </a:r>
            <a:r>
              <a:rPr dirty="0" sz="4000" spc="-5" b="1">
                <a:latin typeface="Arial Black"/>
                <a:cs typeface="Arial Black"/>
              </a:rPr>
              <a:t>A</a:t>
            </a:r>
            <a:r>
              <a:rPr dirty="0" sz="4000" spc="-5" b="1">
                <a:latin typeface="Arial Black"/>
                <a:cs typeface="Arial Black"/>
              </a:rPr>
              <a:t> </a:t>
            </a:r>
            <a:r>
              <a:rPr dirty="0" sz="4000" spc="-5" b="1">
                <a:latin typeface="Arial Black"/>
                <a:cs typeface="Arial Black"/>
              </a:rPr>
              <a:t>I</a:t>
            </a:r>
            <a:r>
              <a:rPr dirty="0" sz="4000" spc="10" b="1">
                <a:latin typeface="Arial Black"/>
                <a:cs typeface="Arial Black"/>
              </a:rPr>
              <a:t> </a:t>
            </a:r>
            <a:r>
              <a:rPr dirty="0" sz="4000" spc="-5" b="1">
                <a:latin typeface="Arial Black"/>
                <a:cs typeface="Arial Black"/>
              </a:rPr>
              <a:t>SP</a:t>
            </a:r>
            <a:r>
              <a:rPr dirty="0" sz="4000" spc="-25" b="1">
                <a:latin typeface="Arial Black"/>
                <a:cs typeface="Arial Black"/>
              </a:rPr>
              <a:t>O</a:t>
            </a:r>
            <a:r>
              <a:rPr dirty="0" sz="4000" spc="-5" b="1">
                <a:latin typeface="Arial Black"/>
                <a:cs typeface="Arial Black"/>
              </a:rPr>
              <a:t>RZĄD</a:t>
            </a:r>
            <a:r>
              <a:rPr dirty="0" sz="4000" spc="-20" b="1">
                <a:latin typeface="Arial Black"/>
                <a:cs typeface="Arial Black"/>
              </a:rPr>
              <a:t>Z</a:t>
            </a:r>
            <a:r>
              <a:rPr dirty="0" sz="4000" spc="-5" b="1">
                <a:latin typeface="Arial Black"/>
                <a:cs typeface="Arial Black"/>
              </a:rPr>
              <a:t>EN</a:t>
            </a:r>
            <a:r>
              <a:rPr dirty="0" sz="4000" spc="5" b="1">
                <a:latin typeface="Arial Black"/>
                <a:cs typeface="Arial Black"/>
              </a:rPr>
              <a:t>I</a:t>
            </a:r>
            <a:r>
              <a:rPr dirty="0" sz="4000" spc="-5" b="1">
                <a:latin typeface="Arial Black"/>
                <a:cs typeface="Arial Black"/>
              </a:rPr>
              <a:t>E</a:t>
            </a:r>
            <a:r>
              <a:rPr dirty="0" sz="4000" spc="-5" b="1">
                <a:latin typeface="Arial Black"/>
                <a:cs typeface="Arial Black"/>
              </a:rPr>
              <a:t> </a:t>
            </a:r>
            <a:r>
              <a:rPr dirty="0" sz="4000" spc="-5" b="1">
                <a:latin typeface="Arial Black"/>
                <a:cs typeface="Arial Black"/>
              </a:rPr>
              <a:t>P</a:t>
            </a:r>
            <a:r>
              <a:rPr dirty="0" sz="4000" spc="-85" b="1">
                <a:latin typeface="Arial Black"/>
                <a:cs typeface="Arial Black"/>
              </a:rPr>
              <a:t>R</a:t>
            </a:r>
            <a:r>
              <a:rPr dirty="0" sz="4000" spc="-5" b="1">
                <a:latin typeface="Arial Black"/>
                <a:cs typeface="Arial Black"/>
              </a:rPr>
              <a:t>OJ</a:t>
            </a:r>
            <a:r>
              <a:rPr dirty="0" sz="4000" spc="-25" b="1">
                <a:latin typeface="Arial Black"/>
                <a:cs typeface="Arial Black"/>
              </a:rPr>
              <a:t>E</a:t>
            </a:r>
            <a:r>
              <a:rPr dirty="0" sz="4000" spc="-5" b="1">
                <a:latin typeface="Arial Black"/>
                <a:cs typeface="Arial Black"/>
              </a:rPr>
              <a:t>KTU</a:t>
            </a:r>
            <a:r>
              <a:rPr dirty="0" sz="4000" spc="45" b="1">
                <a:latin typeface="Arial Black"/>
                <a:cs typeface="Arial Black"/>
              </a:rPr>
              <a:t> </a:t>
            </a:r>
            <a:r>
              <a:rPr dirty="0" sz="4000" spc="-5" b="1">
                <a:latin typeface="Arial Black"/>
                <a:cs typeface="Arial Black"/>
              </a:rPr>
              <a:t>P</a:t>
            </a:r>
            <a:r>
              <a:rPr dirty="0" sz="4000" spc="-85" b="1">
                <a:latin typeface="Arial Black"/>
                <a:cs typeface="Arial Black"/>
              </a:rPr>
              <a:t>R</a:t>
            </a:r>
            <a:r>
              <a:rPr dirty="0" sz="4000" spc="-125" b="1">
                <a:latin typeface="Arial Black"/>
                <a:cs typeface="Arial Black"/>
              </a:rPr>
              <a:t>O</a:t>
            </a:r>
            <a:r>
              <a:rPr dirty="0" sz="4000" spc="-145" b="1">
                <a:latin typeface="Arial Black"/>
                <a:cs typeface="Arial Black"/>
              </a:rPr>
              <a:t>T</a:t>
            </a:r>
            <a:r>
              <a:rPr dirty="0" sz="4000" spc="-5" b="1">
                <a:latin typeface="Arial Black"/>
                <a:cs typeface="Arial Black"/>
              </a:rPr>
              <a:t>O</a:t>
            </a:r>
            <a:r>
              <a:rPr dirty="0" sz="4000" spc="-140" b="1">
                <a:latin typeface="Arial Black"/>
                <a:cs typeface="Arial Black"/>
              </a:rPr>
              <a:t>K</a:t>
            </a:r>
            <a:r>
              <a:rPr dirty="0" sz="4000" spc="-5" b="1">
                <a:latin typeface="Arial Black"/>
                <a:cs typeface="Arial Black"/>
              </a:rPr>
              <a:t>OŁU</a:t>
            </a:r>
            <a:r>
              <a:rPr dirty="0" sz="4000" spc="-5" b="1">
                <a:latin typeface="Arial Black"/>
                <a:cs typeface="Arial Black"/>
              </a:rPr>
              <a:t> </a:t>
            </a:r>
            <a:r>
              <a:rPr dirty="0" sz="4000" spc="-5" b="1">
                <a:latin typeface="Arial Black"/>
                <a:cs typeface="Arial Black"/>
              </a:rPr>
              <a:t>GŁO</a:t>
            </a:r>
            <a:r>
              <a:rPr dirty="0" sz="4000" spc="-25" b="1">
                <a:latin typeface="Arial Black"/>
                <a:cs typeface="Arial Black"/>
              </a:rPr>
              <a:t>S</a:t>
            </a:r>
            <a:r>
              <a:rPr dirty="0" sz="4000" spc="-85" b="1">
                <a:latin typeface="Arial Black"/>
                <a:cs typeface="Arial Black"/>
              </a:rPr>
              <a:t>O</a:t>
            </a:r>
            <a:r>
              <a:rPr dirty="0" sz="4000" spc="-5" b="1">
                <a:latin typeface="Arial Black"/>
                <a:cs typeface="Arial Black"/>
              </a:rPr>
              <a:t>WAN</a:t>
            </a:r>
            <a:r>
              <a:rPr dirty="0" sz="4000" spc="10" b="1">
                <a:latin typeface="Arial Black"/>
                <a:cs typeface="Arial Black"/>
              </a:rPr>
              <a:t>I</a:t>
            </a:r>
            <a:r>
              <a:rPr dirty="0" sz="4000" spc="-5" b="1">
                <a:latin typeface="Arial Black"/>
                <a:cs typeface="Arial Black"/>
              </a:rPr>
              <a:t>A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48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26237" y="2169921"/>
            <a:ext cx="8497570" cy="1109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</a:pPr>
            <a:r>
              <a:rPr dirty="0" sz="2400" spc="125" b="1">
                <a:latin typeface="Calibri"/>
                <a:cs typeface="Calibri"/>
              </a:rPr>
              <a:t>C</a:t>
            </a:r>
            <a:r>
              <a:rPr dirty="0" sz="2400" spc="75" b="1">
                <a:latin typeface="Calibri"/>
                <a:cs typeface="Calibri"/>
              </a:rPr>
              <a:t>z</a:t>
            </a:r>
            <a:r>
              <a:rPr dirty="0" sz="2400" spc="-65" b="1">
                <a:latin typeface="Calibri"/>
                <a:cs typeface="Calibri"/>
              </a:rPr>
              <a:t>y</a:t>
            </a:r>
            <a:r>
              <a:rPr dirty="0" sz="2400" spc="-65" b="1">
                <a:latin typeface="Calibri"/>
                <a:cs typeface="Calibri"/>
              </a:rPr>
              <a:t>n</a:t>
            </a:r>
            <a:r>
              <a:rPr dirty="0" sz="2400" spc="35" b="1">
                <a:latin typeface="Calibri"/>
                <a:cs typeface="Calibri"/>
              </a:rPr>
              <a:t>ności</a:t>
            </a:r>
            <a:r>
              <a:rPr dirty="0" sz="2400" spc="25" b="1">
                <a:latin typeface="Calibri"/>
                <a:cs typeface="Calibri"/>
              </a:rPr>
              <a:t> </a:t>
            </a:r>
            <a:r>
              <a:rPr dirty="0" sz="2400" spc="75" b="1">
                <a:latin typeface="Calibri"/>
                <a:cs typeface="Calibri"/>
              </a:rPr>
              <a:t>z</a:t>
            </a:r>
            <a:r>
              <a:rPr dirty="0" sz="2400" spc="-185" b="1">
                <a:latin typeface="Calibri"/>
                <a:cs typeface="Calibri"/>
              </a:rPr>
              <a:t>w</a:t>
            </a:r>
            <a:r>
              <a:rPr dirty="0" sz="2400" spc="-35" b="1">
                <a:latin typeface="Calibri"/>
                <a:cs typeface="Calibri"/>
              </a:rPr>
              <a:t>i</a:t>
            </a:r>
            <a:r>
              <a:rPr dirty="0" sz="2400" spc="80" b="1">
                <a:latin typeface="Calibri"/>
                <a:cs typeface="Calibri"/>
              </a:rPr>
              <a:t>ą</a:t>
            </a:r>
            <a:r>
              <a:rPr dirty="0" sz="2400" spc="70" b="1">
                <a:latin typeface="Calibri"/>
                <a:cs typeface="Calibri"/>
              </a:rPr>
              <a:t>z</a:t>
            </a:r>
            <a:r>
              <a:rPr dirty="0" sz="2400" spc="45" b="1">
                <a:latin typeface="Calibri"/>
                <a:cs typeface="Calibri"/>
              </a:rPr>
              <a:t>ane</a:t>
            </a:r>
            <a:r>
              <a:rPr dirty="0" sz="2400" spc="20" b="1">
                <a:latin typeface="Calibri"/>
                <a:cs typeface="Calibri"/>
              </a:rPr>
              <a:t> </a:t>
            </a:r>
            <a:r>
              <a:rPr dirty="0" sz="2400" spc="60" b="1">
                <a:latin typeface="Calibri"/>
                <a:cs typeface="Calibri"/>
              </a:rPr>
              <a:t>z</a:t>
            </a:r>
            <a:r>
              <a:rPr dirty="0" sz="2400" spc="60" b="1">
                <a:latin typeface="Calibri"/>
                <a:cs typeface="Calibri"/>
              </a:rPr>
              <a:t> </a:t>
            </a:r>
            <a:r>
              <a:rPr dirty="0" sz="2400" spc="15" b="1">
                <a:latin typeface="Calibri"/>
                <a:cs typeface="Calibri"/>
              </a:rPr>
              <a:t>u</a:t>
            </a:r>
            <a:r>
              <a:rPr dirty="0" sz="2400" spc="165" b="1">
                <a:latin typeface="Calibri"/>
                <a:cs typeface="Calibri"/>
              </a:rPr>
              <a:t>s</a:t>
            </a:r>
            <a:r>
              <a:rPr dirty="0" sz="2400" spc="-5" b="1">
                <a:latin typeface="Calibri"/>
                <a:cs typeface="Calibri"/>
              </a:rPr>
              <a:t>t</a:t>
            </a:r>
            <a:r>
              <a:rPr dirty="0" sz="2400" spc="-5" b="1">
                <a:latin typeface="Calibri"/>
                <a:cs typeface="Calibri"/>
              </a:rPr>
              <a:t>a</a:t>
            </a:r>
            <a:r>
              <a:rPr dirty="0" sz="2400" b="1">
                <a:latin typeface="Calibri"/>
                <a:cs typeface="Calibri"/>
              </a:rPr>
              <a:t>l</a:t>
            </a:r>
            <a:r>
              <a:rPr dirty="0" sz="2400" spc="5" b="1">
                <a:latin typeface="Calibri"/>
                <a:cs typeface="Calibri"/>
              </a:rPr>
              <a:t>e</a:t>
            </a:r>
            <a:r>
              <a:rPr dirty="0" sz="2400" b="1">
                <a:latin typeface="Calibri"/>
                <a:cs typeface="Calibri"/>
              </a:rPr>
              <a:t>niem</a:t>
            </a:r>
            <a:r>
              <a:rPr dirty="0" sz="2400" spc="10" b="1">
                <a:latin typeface="Calibri"/>
                <a:cs typeface="Calibri"/>
              </a:rPr>
              <a:t> </a:t>
            </a:r>
            <a:r>
              <a:rPr dirty="0" sz="2400" spc="-185" b="1">
                <a:latin typeface="Calibri"/>
                <a:cs typeface="Calibri"/>
              </a:rPr>
              <a:t>w</a:t>
            </a:r>
            <a:r>
              <a:rPr dirty="0" sz="2400" spc="-135" b="1">
                <a:latin typeface="Calibri"/>
                <a:cs typeface="Calibri"/>
              </a:rPr>
              <a:t>y</a:t>
            </a:r>
            <a:r>
              <a:rPr dirty="0" sz="2400" spc="15" b="1">
                <a:latin typeface="Calibri"/>
                <a:cs typeface="Calibri"/>
              </a:rPr>
              <a:t>n</a:t>
            </a:r>
            <a:r>
              <a:rPr dirty="0" sz="2400" spc="-35" b="1">
                <a:latin typeface="Calibri"/>
                <a:cs typeface="Calibri"/>
              </a:rPr>
              <a:t>i</a:t>
            </a:r>
            <a:r>
              <a:rPr dirty="0" sz="2400" spc="-65" b="1">
                <a:latin typeface="Calibri"/>
                <a:cs typeface="Calibri"/>
              </a:rPr>
              <a:t>ków</a:t>
            </a:r>
            <a:r>
              <a:rPr dirty="0" sz="2400" spc="35" b="1">
                <a:latin typeface="Calibri"/>
                <a:cs typeface="Calibri"/>
              </a:rPr>
              <a:t> </a:t>
            </a:r>
            <a:r>
              <a:rPr dirty="0" sz="2400" spc="45" b="1">
                <a:latin typeface="Calibri"/>
                <a:cs typeface="Calibri"/>
              </a:rPr>
              <a:t>g</a:t>
            </a:r>
            <a:r>
              <a:rPr dirty="0" sz="2400" spc="-80" b="1">
                <a:latin typeface="Calibri"/>
                <a:cs typeface="Calibri"/>
              </a:rPr>
              <a:t>ł</a:t>
            </a:r>
            <a:r>
              <a:rPr dirty="0" sz="2400" spc="55" b="1">
                <a:latin typeface="Calibri"/>
                <a:cs typeface="Calibri"/>
              </a:rPr>
              <a:t>os</a:t>
            </a:r>
            <a:r>
              <a:rPr dirty="0" sz="2400" spc="-70" b="1">
                <a:latin typeface="Calibri"/>
                <a:cs typeface="Calibri"/>
              </a:rPr>
              <a:t>o</a:t>
            </a:r>
            <a:r>
              <a:rPr dirty="0" sz="2400" spc="-215" b="1">
                <a:latin typeface="Calibri"/>
                <a:cs typeface="Calibri"/>
              </a:rPr>
              <a:t>w</a:t>
            </a:r>
            <a:r>
              <a:rPr dirty="0" sz="2400" spc="30" b="1">
                <a:latin typeface="Calibri"/>
                <a:cs typeface="Calibri"/>
              </a:rPr>
              <a:t>ania</a:t>
            </a:r>
            <a:r>
              <a:rPr dirty="0" sz="2400" spc="40" b="1">
                <a:latin typeface="Calibri"/>
                <a:cs typeface="Calibri"/>
              </a:rPr>
              <a:t> </a:t>
            </a:r>
            <a:r>
              <a:rPr dirty="0" sz="2400" spc="-195" b="1">
                <a:latin typeface="Calibri"/>
                <a:cs typeface="Calibri"/>
              </a:rPr>
              <a:t>w</a:t>
            </a:r>
            <a:r>
              <a:rPr dirty="0" sz="2400" spc="60" b="1">
                <a:latin typeface="Calibri"/>
                <a:cs typeface="Calibri"/>
              </a:rPr>
              <a:t> </a:t>
            </a:r>
            <a:r>
              <a:rPr dirty="0" sz="2400" spc="-35" b="1">
                <a:latin typeface="Calibri"/>
                <a:cs typeface="Calibri"/>
              </a:rPr>
              <a:t>o</a:t>
            </a:r>
            <a:r>
              <a:rPr dirty="0" sz="2400" spc="-15" b="1">
                <a:latin typeface="Calibri"/>
                <a:cs typeface="Calibri"/>
              </a:rPr>
              <a:t>b</a:t>
            </a:r>
            <a:r>
              <a:rPr dirty="0" sz="2400" spc="-45" b="1">
                <a:latin typeface="Calibri"/>
                <a:cs typeface="Calibri"/>
              </a:rPr>
              <a:t>wodz</a:t>
            </a:r>
            <a:r>
              <a:rPr dirty="0" sz="2400" b="1">
                <a:latin typeface="Calibri"/>
                <a:cs typeface="Calibri"/>
              </a:rPr>
              <a:t>ie</a:t>
            </a:r>
            <a:r>
              <a:rPr dirty="0" sz="2400" b="1">
                <a:latin typeface="Calibri"/>
                <a:cs typeface="Calibri"/>
              </a:rPr>
              <a:t> </a:t>
            </a:r>
            <a:r>
              <a:rPr dirty="0" sz="2400" spc="-45" b="1">
                <a:latin typeface="Calibri"/>
                <a:cs typeface="Calibri"/>
              </a:rPr>
              <a:t>i</a:t>
            </a:r>
            <a:r>
              <a:rPr dirty="0" sz="2400" spc="55" b="1">
                <a:latin typeface="Calibri"/>
                <a:cs typeface="Calibri"/>
              </a:rPr>
              <a:t> </a:t>
            </a:r>
            <a:r>
              <a:rPr dirty="0" sz="2400" spc="165" b="1">
                <a:latin typeface="Calibri"/>
                <a:cs typeface="Calibri"/>
              </a:rPr>
              <a:t>s</a:t>
            </a:r>
            <a:r>
              <a:rPr dirty="0" sz="2400" b="1">
                <a:latin typeface="Calibri"/>
                <a:cs typeface="Calibri"/>
              </a:rPr>
              <a:t>p</a:t>
            </a:r>
            <a:r>
              <a:rPr dirty="0" sz="2400" spc="-35" b="1">
                <a:latin typeface="Calibri"/>
                <a:cs typeface="Calibri"/>
              </a:rPr>
              <a:t>o</a:t>
            </a:r>
            <a:r>
              <a:rPr dirty="0" sz="2400" spc="-55" b="1">
                <a:latin typeface="Calibri"/>
                <a:cs typeface="Calibri"/>
              </a:rPr>
              <a:t>r</a:t>
            </a:r>
            <a:r>
              <a:rPr dirty="0" sz="2400" spc="65" b="1">
                <a:latin typeface="Calibri"/>
                <a:cs typeface="Calibri"/>
              </a:rPr>
              <a:t>z</a:t>
            </a:r>
            <a:r>
              <a:rPr dirty="0" sz="2400" spc="85" b="1">
                <a:latin typeface="Calibri"/>
                <a:cs typeface="Calibri"/>
              </a:rPr>
              <a:t>ą</a:t>
            </a:r>
            <a:r>
              <a:rPr dirty="0" sz="2400" spc="25" b="1">
                <a:latin typeface="Calibri"/>
                <a:cs typeface="Calibri"/>
              </a:rPr>
              <a:t>dze</a:t>
            </a:r>
            <a:r>
              <a:rPr dirty="0" sz="2400" spc="35" b="1">
                <a:latin typeface="Calibri"/>
                <a:cs typeface="Calibri"/>
              </a:rPr>
              <a:t>n</a:t>
            </a:r>
            <a:r>
              <a:rPr dirty="0" sz="2400" b="1">
                <a:latin typeface="Calibri"/>
                <a:cs typeface="Calibri"/>
              </a:rPr>
              <a:t>iem</a:t>
            </a:r>
            <a:r>
              <a:rPr dirty="0" sz="2400" spc="1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p</a:t>
            </a:r>
            <a:r>
              <a:rPr dirty="0" sz="2400" spc="-100" b="1">
                <a:latin typeface="Calibri"/>
                <a:cs typeface="Calibri"/>
              </a:rPr>
              <a:t>r</a:t>
            </a:r>
            <a:r>
              <a:rPr dirty="0" sz="2400" spc="-55" b="1">
                <a:latin typeface="Calibri"/>
                <a:cs typeface="Calibri"/>
              </a:rPr>
              <a:t>o</a:t>
            </a:r>
            <a:r>
              <a:rPr dirty="0" sz="2400" spc="-114" b="1">
                <a:latin typeface="Calibri"/>
                <a:cs typeface="Calibri"/>
              </a:rPr>
              <a:t>t</a:t>
            </a:r>
            <a:r>
              <a:rPr dirty="0" sz="2400" b="1">
                <a:latin typeface="Calibri"/>
                <a:cs typeface="Calibri"/>
              </a:rPr>
              <a:t>o</a:t>
            </a:r>
            <a:r>
              <a:rPr dirty="0" sz="2400" spc="-50" b="1">
                <a:latin typeface="Calibri"/>
                <a:cs typeface="Calibri"/>
              </a:rPr>
              <a:t>k</a:t>
            </a:r>
            <a:r>
              <a:rPr dirty="0" sz="2400" spc="-40" b="1">
                <a:latin typeface="Calibri"/>
                <a:cs typeface="Calibri"/>
              </a:rPr>
              <a:t>ołu</a:t>
            </a:r>
            <a:r>
              <a:rPr dirty="0" sz="2400" spc="20" b="1">
                <a:latin typeface="Calibri"/>
                <a:cs typeface="Calibri"/>
              </a:rPr>
              <a:t> </a:t>
            </a:r>
            <a:r>
              <a:rPr dirty="0" sz="2400" spc="45" b="1">
                <a:latin typeface="Calibri"/>
                <a:cs typeface="Calibri"/>
              </a:rPr>
              <a:t>g</a:t>
            </a:r>
            <a:r>
              <a:rPr dirty="0" sz="2400" spc="-80" b="1">
                <a:latin typeface="Calibri"/>
                <a:cs typeface="Calibri"/>
              </a:rPr>
              <a:t>ł</a:t>
            </a:r>
            <a:r>
              <a:rPr dirty="0" sz="2400" spc="-35" b="1">
                <a:latin typeface="Calibri"/>
                <a:cs typeface="Calibri"/>
              </a:rPr>
              <a:t>o</a:t>
            </a:r>
            <a:r>
              <a:rPr dirty="0" sz="2400" spc="45" b="1">
                <a:latin typeface="Calibri"/>
                <a:cs typeface="Calibri"/>
              </a:rPr>
              <a:t>s</a:t>
            </a:r>
            <a:r>
              <a:rPr dirty="0" sz="2400" spc="30" b="1">
                <a:latin typeface="Calibri"/>
                <a:cs typeface="Calibri"/>
              </a:rPr>
              <a:t>o</a:t>
            </a:r>
            <a:r>
              <a:rPr dirty="0" sz="2400" spc="-215" b="1">
                <a:latin typeface="Calibri"/>
                <a:cs typeface="Calibri"/>
              </a:rPr>
              <a:t>w</a:t>
            </a:r>
            <a:r>
              <a:rPr dirty="0" sz="2400" spc="45" b="1">
                <a:latin typeface="Calibri"/>
                <a:cs typeface="Calibri"/>
              </a:rPr>
              <a:t>a</a:t>
            </a:r>
            <a:r>
              <a:rPr dirty="0" sz="2400" spc="60" b="1">
                <a:latin typeface="Calibri"/>
                <a:cs typeface="Calibri"/>
              </a:rPr>
              <a:t>n</a:t>
            </a:r>
            <a:r>
              <a:rPr dirty="0" sz="2400" spc="20" b="1">
                <a:latin typeface="Calibri"/>
                <a:cs typeface="Calibri"/>
              </a:rPr>
              <a:t>ia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tabLst>
                <a:tab pos="1301750" algn="l"/>
              </a:tabLst>
            </a:pPr>
            <a:r>
              <a:rPr dirty="0" sz="2400" spc="-135" b="1">
                <a:latin typeface="Calibri"/>
                <a:cs typeface="Calibri"/>
              </a:rPr>
              <a:t>-</a:t>
            </a:r>
            <a:r>
              <a:rPr dirty="0" sz="2400" spc="55" b="1">
                <a:latin typeface="Calibri"/>
                <a:cs typeface="Calibri"/>
              </a:rPr>
              <a:t> </a:t>
            </a:r>
            <a:r>
              <a:rPr dirty="0" sz="2400" spc="10" b="1">
                <a:latin typeface="Calibri"/>
                <a:cs typeface="Calibri"/>
              </a:rPr>
              <a:t>k</a:t>
            </a:r>
            <a:r>
              <a:rPr dirty="0" sz="2400" spc="-35" b="1">
                <a:latin typeface="Calibri"/>
                <a:cs typeface="Calibri"/>
              </a:rPr>
              <a:t>o</a:t>
            </a:r>
            <a:r>
              <a:rPr dirty="0" sz="2400" spc="-20" b="1">
                <a:latin typeface="Calibri"/>
                <a:cs typeface="Calibri"/>
              </a:rPr>
              <a:t>mi</a:t>
            </a:r>
            <a:r>
              <a:rPr dirty="0" sz="2400" spc="45" b="1">
                <a:latin typeface="Calibri"/>
                <a:cs typeface="Calibri"/>
              </a:rPr>
              <a:t>sj</a:t>
            </a:r>
            <a:r>
              <a:rPr dirty="0" sz="2400" spc="80" b="1">
                <a:latin typeface="Calibri"/>
                <a:cs typeface="Calibri"/>
              </a:rPr>
              <a:t>a</a:t>
            </a:r>
            <a:r>
              <a:rPr dirty="0" sz="2400" b="1">
                <a:latin typeface="Calibri"/>
                <a:cs typeface="Calibri"/>
              </a:rPr>
              <a:t>	</a:t>
            </a:r>
            <a:r>
              <a:rPr dirty="0" sz="2400" spc="-185" b="1">
                <a:latin typeface="Calibri"/>
                <a:cs typeface="Calibri"/>
              </a:rPr>
              <a:t>w</a:t>
            </a:r>
            <a:r>
              <a:rPr dirty="0" sz="2400" spc="-135" b="1">
                <a:latin typeface="Calibri"/>
                <a:cs typeface="Calibri"/>
              </a:rPr>
              <a:t>y</a:t>
            </a:r>
            <a:r>
              <a:rPr dirty="0" sz="2400" spc="10" b="1">
                <a:latin typeface="Calibri"/>
                <a:cs typeface="Calibri"/>
              </a:rPr>
              <a:t>k</a:t>
            </a:r>
            <a:r>
              <a:rPr dirty="0" sz="2400" spc="-10" b="1">
                <a:latin typeface="Calibri"/>
                <a:cs typeface="Calibri"/>
              </a:rPr>
              <a:t>onuje</a:t>
            </a:r>
            <a:r>
              <a:rPr dirty="0" sz="2400" spc="15" b="1">
                <a:latin typeface="Calibri"/>
                <a:cs typeface="Calibri"/>
              </a:rPr>
              <a:t> </a:t>
            </a:r>
            <a:r>
              <a:rPr dirty="0" sz="2400" spc="-195" b="1">
                <a:latin typeface="Calibri"/>
                <a:cs typeface="Calibri"/>
              </a:rPr>
              <a:t>w</a:t>
            </a:r>
            <a:r>
              <a:rPr dirty="0" sz="2400" spc="50" b="1">
                <a:latin typeface="Calibri"/>
                <a:cs typeface="Calibri"/>
              </a:rPr>
              <a:t> </a:t>
            </a:r>
            <a:r>
              <a:rPr dirty="0" sz="2400" spc="-595" b="1" u="heavy">
                <a:latin typeface="Times New Roman"/>
                <a:cs typeface="Times New Roman"/>
              </a:rPr>
              <a:t> </a:t>
            </a:r>
            <a:r>
              <a:rPr dirty="0" sz="2400" b="1" u="heavy">
                <a:latin typeface="Calibri"/>
                <a:cs typeface="Calibri"/>
              </a:rPr>
              <a:t>p</a:t>
            </a:r>
            <a:r>
              <a:rPr dirty="0" sz="2400" spc="45" b="1" u="heavy">
                <a:latin typeface="Calibri"/>
                <a:cs typeface="Calibri"/>
              </a:rPr>
              <a:t>e</a:t>
            </a:r>
            <a:r>
              <a:rPr dirty="0" sz="2400" spc="-80" b="1" u="heavy">
                <a:latin typeface="Calibri"/>
                <a:cs typeface="Calibri"/>
              </a:rPr>
              <a:t>ł</a:t>
            </a:r>
            <a:r>
              <a:rPr dirty="0" sz="2400" spc="-45" b="1" u="heavy">
                <a:latin typeface="Calibri"/>
                <a:cs typeface="Calibri"/>
              </a:rPr>
              <a:t>n</a:t>
            </a:r>
            <a:r>
              <a:rPr dirty="0" sz="2400" spc="-145" b="1" u="heavy">
                <a:latin typeface="Calibri"/>
                <a:cs typeface="Calibri"/>
              </a:rPr>
              <a:t>y</a:t>
            </a:r>
            <a:r>
              <a:rPr dirty="0" sz="2400" b="1" u="heavy">
                <a:latin typeface="Calibri"/>
                <a:cs typeface="Calibri"/>
              </a:rPr>
              <a:t>m</a:t>
            </a:r>
            <a:r>
              <a:rPr dirty="0" sz="2400" spc="25" b="1" u="heavy">
                <a:latin typeface="Calibri"/>
                <a:cs typeface="Calibri"/>
              </a:rPr>
              <a:t> </a:t>
            </a:r>
            <a:r>
              <a:rPr dirty="0" sz="2400" spc="165" b="1" u="heavy">
                <a:latin typeface="Calibri"/>
                <a:cs typeface="Calibri"/>
              </a:rPr>
              <a:t>s</a:t>
            </a:r>
            <a:r>
              <a:rPr dirty="0" sz="2400" spc="55" b="1" u="heavy">
                <a:latin typeface="Calibri"/>
                <a:cs typeface="Calibri"/>
              </a:rPr>
              <a:t>k</a:t>
            </a:r>
            <a:r>
              <a:rPr dirty="0" sz="2400" spc="-80" b="1" u="heavy">
                <a:latin typeface="Calibri"/>
                <a:cs typeface="Calibri"/>
              </a:rPr>
              <a:t>ł</a:t>
            </a:r>
            <a:r>
              <a:rPr dirty="0" sz="2400" spc="80" b="1" u="heavy">
                <a:latin typeface="Calibri"/>
                <a:cs typeface="Calibri"/>
              </a:rPr>
              <a:t>a</a:t>
            </a:r>
            <a:r>
              <a:rPr dirty="0" sz="2400" spc="5" b="1" u="heavy">
                <a:latin typeface="Calibri"/>
                <a:cs typeface="Calibri"/>
              </a:rPr>
              <a:t>d</a:t>
            </a:r>
            <a:r>
              <a:rPr dirty="0" sz="2400" spc="60" b="1" u="heavy">
                <a:latin typeface="Calibri"/>
                <a:cs typeface="Calibri"/>
              </a:rPr>
              <a:t>z</a:t>
            </a:r>
            <a:r>
              <a:rPr dirty="0" sz="2400" spc="-40" b="1" u="heavy">
                <a:latin typeface="Calibri"/>
                <a:cs typeface="Calibri"/>
              </a:rPr>
              <a:t>i</a:t>
            </a:r>
            <a:r>
              <a:rPr dirty="0" sz="2400" b="1" u="heavy">
                <a:latin typeface="Calibri"/>
                <a:cs typeface="Calibri"/>
              </a:rPr>
              <a:t>e.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6931" y="4077106"/>
            <a:ext cx="8714105" cy="1816100"/>
          </a:xfrm>
          <a:prstGeom prst="rect">
            <a:avLst/>
          </a:prstGeom>
          <a:solidFill>
            <a:srgbClr val="BEBEBE"/>
          </a:solidFill>
          <a:ln w="60325">
            <a:solidFill>
              <a:srgbClr val="9D032A"/>
            </a:solidFill>
          </a:ln>
        </p:spPr>
        <p:txBody>
          <a:bodyPr wrap="square" lIns="0" tIns="5080" rIns="0" bIns="0" rtlCol="0" vert="horz">
            <a:spAutoFit/>
          </a:bodyPr>
          <a:lstStyle/>
          <a:p>
            <a:pPr algn="just" marL="60960" marR="52705" indent="63500">
              <a:lnSpc>
                <a:spcPct val="100000"/>
              </a:lnSpc>
              <a:spcBef>
                <a:spcPts val="40"/>
              </a:spcBef>
            </a:pPr>
            <a:r>
              <a:rPr dirty="0" sz="2800" spc="-5" b="1">
                <a:latin typeface="Calibri"/>
                <a:cs typeface="Calibri"/>
              </a:rPr>
              <a:t>N</a:t>
            </a:r>
            <a:r>
              <a:rPr dirty="0" sz="2800" spc="-5" b="1">
                <a:latin typeface="Calibri"/>
                <a:cs typeface="Calibri"/>
              </a:rPr>
              <a:t>i</a:t>
            </a:r>
            <a:r>
              <a:rPr dirty="0" sz="2800" b="1">
                <a:latin typeface="Calibri"/>
                <a:cs typeface="Calibri"/>
              </a:rPr>
              <a:t>e</a:t>
            </a:r>
            <a:r>
              <a:rPr dirty="0" sz="2800" spc="140" b="1">
                <a:latin typeface="Calibri"/>
                <a:cs typeface="Calibri"/>
              </a:rPr>
              <a:t> </a:t>
            </a:r>
            <a:r>
              <a:rPr dirty="0" sz="2800" spc="10" b="1">
                <a:latin typeface="Calibri"/>
                <a:cs typeface="Calibri"/>
              </a:rPr>
              <a:t>jest</a:t>
            </a:r>
            <a:r>
              <a:rPr dirty="0" sz="2800" spc="150" b="1">
                <a:latin typeface="Calibri"/>
                <a:cs typeface="Calibri"/>
              </a:rPr>
              <a:t> </a:t>
            </a:r>
            <a:r>
              <a:rPr dirty="0" sz="2800" spc="-15" b="1">
                <a:latin typeface="Calibri"/>
                <a:cs typeface="Calibri"/>
              </a:rPr>
              <a:t>dop</a:t>
            </a:r>
            <a:r>
              <a:rPr dirty="0" sz="2800" spc="-30" b="1">
                <a:latin typeface="Calibri"/>
                <a:cs typeface="Calibri"/>
              </a:rPr>
              <a:t>u</a:t>
            </a:r>
            <a:r>
              <a:rPr dirty="0" sz="2800" spc="114" b="1">
                <a:latin typeface="Calibri"/>
                <a:cs typeface="Calibri"/>
              </a:rPr>
              <a:t>szc</a:t>
            </a:r>
            <a:r>
              <a:rPr dirty="0" sz="2800" spc="114" b="1">
                <a:latin typeface="Calibri"/>
                <a:cs typeface="Calibri"/>
              </a:rPr>
              <a:t>z</a:t>
            </a:r>
            <a:r>
              <a:rPr dirty="0" sz="2800" spc="30" b="1">
                <a:latin typeface="Calibri"/>
                <a:cs typeface="Calibri"/>
              </a:rPr>
              <a:t>a</a:t>
            </a:r>
            <a:r>
              <a:rPr dirty="0" sz="2800" spc="20" b="1">
                <a:latin typeface="Calibri"/>
                <a:cs typeface="Calibri"/>
              </a:rPr>
              <a:t>l</a:t>
            </a:r>
            <a:r>
              <a:rPr dirty="0" sz="2800" spc="30" b="1">
                <a:latin typeface="Calibri"/>
                <a:cs typeface="Calibri"/>
              </a:rPr>
              <a:t>ne</a:t>
            </a:r>
            <a:r>
              <a:rPr dirty="0" sz="2800" spc="155" b="1">
                <a:latin typeface="Calibri"/>
                <a:cs typeface="Calibri"/>
              </a:rPr>
              <a:t> </a:t>
            </a:r>
            <a:r>
              <a:rPr dirty="0" sz="2800" spc="-11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800" spc="-2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800" spc="-7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8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800" spc="7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eni</a:t>
            </a:r>
            <a:r>
              <a:rPr dirty="0" sz="2800" spc="4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800" spc="1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7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80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40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2800" spc="30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800" spc="-7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800" spc="3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800" spc="3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800" spc="-140" b="1">
                <a:solidFill>
                  <a:srgbClr val="FFFFFF"/>
                </a:solidFill>
                <a:latin typeface="Calibri"/>
                <a:cs typeface="Calibri"/>
              </a:rPr>
              <a:t>ów</a:t>
            </a:r>
            <a:r>
              <a:rPr dirty="0" sz="28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800" spc="-5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800" spc="4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800" spc="9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800" spc="-60" b="1">
                <a:solidFill>
                  <a:srgbClr val="FFFFFF"/>
                </a:solidFill>
                <a:latin typeface="Calibri"/>
                <a:cs typeface="Calibri"/>
              </a:rPr>
              <a:t>ji</a:t>
            </a:r>
            <a:r>
              <a:rPr dirty="0" sz="28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Calibri"/>
                <a:cs typeface="Calibri"/>
              </a:rPr>
              <a:t>grup</a:t>
            </a: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2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800" spc="-15" b="1">
                <a:solidFill>
                  <a:srgbClr val="FFFFFF"/>
                </a:solidFill>
                <a:latin typeface="Calibri"/>
                <a:cs typeface="Calibri"/>
              </a:rPr>
              <a:t>obocz</a:t>
            </a:r>
            <a:r>
              <a:rPr dirty="0" sz="2800" spc="-6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800" spc="65" b="1">
                <a:solidFill>
                  <a:srgbClr val="FFFFFF"/>
                </a:solidFill>
                <a:latin typeface="Calibri"/>
                <a:cs typeface="Calibri"/>
              </a:rPr>
              <a:t>ch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dirty="0" sz="2800" spc="-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30" b="1">
                <a:latin typeface="Calibri"/>
                <a:cs typeface="Calibri"/>
              </a:rPr>
              <a:t>które</a:t>
            </a:r>
            <a:r>
              <a:rPr dirty="0" sz="2800" b="1">
                <a:latin typeface="Calibri"/>
                <a:cs typeface="Calibri"/>
              </a:rPr>
              <a:t>   </a:t>
            </a:r>
            <a:r>
              <a:rPr dirty="0" sz="2800" spc="-95" b="1">
                <a:latin typeface="Calibri"/>
                <a:cs typeface="Calibri"/>
              </a:rPr>
              <a:t> </a:t>
            </a:r>
            <a:r>
              <a:rPr dirty="0" sz="2800" spc="-125" b="1">
                <a:latin typeface="Calibri"/>
                <a:cs typeface="Calibri"/>
              </a:rPr>
              <a:t>wy</a:t>
            </a:r>
            <a:r>
              <a:rPr dirty="0" sz="2800" spc="-155" b="1">
                <a:latin typeface="Calibri"/>
                <a:cs typeface="Calibri"/>
              </a:rPr>
              <a:t>k</a:t>
            </a:r>
            <a:r>
              <a:rPr dirty="0" sz="2800" spc="-50" b="1">
                <a:latin typeface="Calibri"/>
                <a:cs typeface="Calibri"/>
              </a:rPr>
              <a:t>o</a:t>
            </a:r>
            <a:r>
              <a:rPr dirty="0" sz="2800" spc="-55" b="1">
                <a:latin typeface="Calibri"/>
                <a:cs typeface="Calibri"/>
              </a:rPr>
              <a:t>n</a:t>
            </a:r>
            <a:r>
              <a:rPr dirty="0" sz="2800" spc="-160" b="1">
                <a:latin typeface="Calibri"/>
                <a:cs typeface="Calibri"/>
              </a:rPr>
              <a:t>y</a:t>
            </a:r>
            <a:r>
              <a:rPr dirty="0" sz="2800" spc="-265" b="1">
                <a:latin typeface="Calibri"/>
                <a:cs typeface="Calibri"/>
              </a:rPr>
              <a:t>w</a:t>
            </a:r>
            <a:r>
              <a:rPr dirty="0" sz="2800" spc="-40" b="1">
                <a:latin typeface="Calibri"/>
                <a:cs typeface="Calibri"/>
              </a:rPr>
              <a:t>ały</a:t>
            </a:r>
            <a:r>
              <a:rPr dirty="0" sz="2800" spc="-100" b="1">
                <a:latin typeface="Calibri"/>
                <a:cs typeface="Calibri"/>
              </a:rPr>
              <a:t>b</a:t>
            </a:r>
            <a:r>
              <a:rPr dirty="0" sz="2800" spc="-170" b="1">
                <a:latin typeface="Calibri"/>
                <a:cs typeface="Calibri"/>
              </a:rPr>
              <a:t>y</a:t>
            </a:r>
            <a:r>
              <a:rPr dirty="0" sz="2800" b="1">
                <a:latin typeface="Calibri"/>
                <a:cs typeface="Calibri"/>
              </a:rPr>
              <a:t>   </a:t>
            </a:r>
            <a:r>
              <a:rPr dirty="0" sz="2800" spc="-95" b="1">
                <a:latin typeface="Calibri"/>
                <a:cs typeface="Calibri"/>
              </a:rPr>
              <a:t> </a:t>
            </a:r>
            <a:r>
              <a:rPr dirty="0" sz="2800" spc="-50" b="1">
                <a:latin typeface="Calibri"/>
                <a:cs typeface="Calibri"/>
              </a:rPr>
              <a:t>o</a:t>
            </a:r>
            <a:r>
              <a:rPr dirty="0" sz="2800" spc="25" b="1">
                <a:latin typeface="Calibri"/>
                <a:cs typeface="Calibri"/>
              </a:rPr>
              <a:t>dd</a:t>
            </a:r>
            <a:r>
              <a:rPr dirty="0" sz="2800" spc="25" b="1">
                <a:latin typeface="Calibri"/>
                <a:cs typeface="Calibri"/>
              </a:rPr>
              <a:t>z</a:t>
            </a:r>
            <a:r>
              <a:rPr dirty="0" sz="2800" spc="-25" b="1">
                <a:latin typeface="Calibri"/>
                <a:cs typeface="Calibri"/>
              </a:rPr>
              <a:t>ie</a:t>
            </a:r>
            <a:r>
              <a:rPr dirty="0" sz="2800" b="1">
                <a:latin typeface="Calibri"/>
                <a:cs typeface="Calibri"/>
              </a:rPr>
              <a:t>l</a:t>
            </a:r>
            <a:r>
              <a:rPr dirty="0" sz="2800" spc="15" b="1">
                <a:latin typeface="Calibri"/>
                <a:cs typeface="Calibri"/>
              </a:rPr>
              <a:t>n</a:t>
            </a:r>
            <a:r>
              <a:rPr dirty="0" sz="2800" spc="-5" b="1">
                <a:latin typeface="Calibri"/>
                <a:cs typeface="Calibri"/>
              </a:rPr>
              <a:t>i</a:t>
            </a:r>
            <a:r>
              <a:rPr dirty="0" sz="2800" b="1">
                <a:latin typeface="Calibri"/>
                <a:cs typeface="Calibri"/>
              </a:rPr>
              <a:t>e   </a:t>
            </a:r>
            <a:r>
              <a:rPr dirty="0" sz="2800" spc="-90" b="1">
                <a:latin typeface="Calibri"/>
                <a:cs typeface="Calibri"/>
              </a:rPr>
              <a:t> </a:t>
            </a:r>
            <a:r>
              <a:rPr dirty="0" sz="2800" spc="100" b="1">
                <a:latin typeface="Calibri"/>
                <a:cs typeface="Calibri"/>
              </a:rPr>
              <a:t>c</a:t>
            </a:r>
            <a:r>
              <a:rPr dirty="0" sz="2800" spc="100" b="1">
                <a:latin typeface="Calibri"/>
                <a:cs typeface="Calibri"/>
              </a:rPr>
              <a:t>z</a:t>
            </a:r>
            <a:r>
              <a:rPr dirty="0" sz="2800" spc="-160" b="1">
                <a:latin typeface="Calibri"/>
                <a:cs typeface="Calibri"/>
              </a:rPr>
              <a:t>y</a:t>
            </a:r>
            <a:r>
              <a:rPr dirty="0" sz="2800" spc="15" b="1">
                <a:latin typeface="Calibri"/>
                <a:cs typeface="Calibri"/>
              </a:rPr>
              <a:t>n</a:t>
            </a:r>
            <a:r>
              <a:rPr dirty="0" sz="2800" spc="70" b="1">
                <a:latin typeface="Calibri"/>
                <a:cs typeface="Calibri"/>
              </a:rPr>
              <a:t>noś</a:t>
            </a:r>
            <a:r>
              <a:rPr dirty="0" sz="2800" spc="65" b="1">
                <a:latin typeface="Calibri"/>
                <a:cs typeface="Calibri"/>
              </a:rPr>
              <a:t>c</a:t>
            </a:r>
            <a:r>
              <a:rPr dirty="0" sz="2800" spc="-50" b="1">
                <a:latin typeface="Calibri"/>
                <a:cs typeface="Calibri"/>
              </a:rPr>
              <a:t>i</a:t>
            </a:r>
            <a:r>
              <a:rPr dirty="0" sz="2800" spc="-45" b="1">
                <a:latin typeface="Calibri"/>
                <a:cs typeface="Calibri"/>
              </a:rPr>
              <a:t> </a:t>
            </a:r>
            <a:r>
              <a:rPr dirty="0" sz="2800" spc="-30" b="1">
                <a:latin typeface="Calibri"/>
                <a:cs typeface="Calibri"/>
              </a:rPr>
              <a:t>p</a:t>
            </a:r>
            <a:r>
              <a:rPr dirty="0" sz="2800" spc="-35" b="1">
                <a:latin typeface="Calibri"/>
                <a:cs typeface="Calibri"/>
              </a:rPr>
              <a:t>o</a:t>
            </a:r>
            <a:r>
              <a:rPr dirty="0" sz="2800" b="1">
                <a:latin typeface="Calibri"/>
                <a:cs typeface="Calibri"/>
              </a:rPr>
              <a:t>   </a:t>
            </a:r>
            <a:r>
              <a:rPr dirty="0" sz="2800" spc="275" b="1">
                <a:latin typeface="Calibri"/>
                <a:cs typeface="Calibri"/>
              </a:rPr>
              <a:t> </a:t>
            </a:r>
            <a:r>
              <a:rPr dirty="0" sz="2800" spc="75" b="1">
                <a:latin typeface="Calibri"/>
                <a:cs typeface="Calibri"/>
              </a:rPr>
              <a:t>z</a:t>
            </a:r>
            <a:r>
              <a:rPr dirty="0" sz="2800" spc="75" b="1">
                <a:latin typeface="Calibri"/>
                <a:cs typeface="Calibri"/>
              </a:rPr>
              <a:t>a</a:t>
            </a:r>
            <a:r>
              <a:rPr dirty="0" sz="2800" spc="15" b="1">
                <a:latin typeface="Calibri"/>
                <a:cs typeface="Calibri"/>
              </a:rPr>
              <a:t>k</a:t>
            </a:r>
            <a:r>
              <a:rPr dirty="0" sz="2800" spc="-70" b="1">
                <a:latin typeface="Calibri"/>
                <a:cs typeface="Calibri"/>
              </a:rPr>
              <a:t>o</a:t>
            </a:r>
            <a:r>
              <a:rPr dirty="0" sz="2800" spc="75" b="1">
                <a:latin typeface="Calibri"/>
                <a:cs typeface="Calibri"/>
              </a:rPr>
              <a:t>ńc</a:t>
            </a:r>
            <a:r>
              <a:rPr dirty="0" sz="2800" spc="75" b="1">
                <a:latin typeface="Calibri"/>
                <a:cs typeface="Calibri"/>
              </a:rPr>
              <a:t>z</a:t>
            </a:r>
            <a:r>
              <a:rPr dirty="0" sz="2800" spc="25" b="1">
                <a:latin typeface="Calibri"/>
                <a:cs typeface="Calibri"/>
              </a:rPr>
              <a:t>e</a:t>
            </a:r>
            <a:r>
              <a:rPr dirty="0" sz="2800" spc="40" b="1">
                <a:latin typeface="Calibri"/>
                <a:cs typeface="Calibri"/>
              </a:rPr>
              <a:t>n</a:t>
            </a:r>
            <a:r>
              <a:rPr dirty="0" sz="2800" spc="-20" b="1">
                <a:latin typeface="Calibri"/>
                <a:cs typeface="Calibri"/>
              </a:rPr>
              <a:t>iu</a:t>
            </a:r>
            <a:r>
              <a:rPr dirty="0" sz="2800" b="1">
                <a:latin typeface="Calibri"/>
                <a:cs typeface="Calibri"/>
              </a:rPr>
              <a:t>   </a:t>
            </a:r>
            <a:r>
              <a:rPr dirty="0" sz="2800" spc="285" b="1">
                <a:latin typeface="Calibri"/>
                <a:cs typeface="Calibri"/>
              </a:rPr>
              <a:t> </a:t>
            </a:r>
            <a:r>
              <a:rPr dirty="0" sz="2800" spc="-35" b="1">
                <a:latin typeface="Calibri"/>
                <a:cs typeface="Calibri"/>
              </a:rPr>
              <a:t>g</a:t>
            </a:r>
            <a:r>
              <a:rPr dirty="0" sz="2800" spc="-15" b="1">
                <a:latin typeface="Calibri"/>
                <a:cs typeface="Calibri"/>
              </a:rPr>
              <a:t>ł</a:t>
            </a:r>
            <a:r>
              <a:rPr dirty="0" sz="2800" spc="20" b="1">
                <a:latin typeface="Calibri"/>
                <a:cs typeface="Calibri"/>
              </a:rPr>
              <a:t>os</a:t>
            </a:r>
            <a:r>
              <a:rPr dirty="0" sz="2800" spc="-20" b="1">
                <a:latin typeface="Calibri"/>
                <a:cs typeface="Calibri"/>
              </a:rPr>
              <a:t>o</a:t>
            </a:r>
            <a:r>
              <a:rPr dirty="0" sz="2800" spc="-250" b="1">
                <a:latin typeface="Calibri"/>
                <a:cs typeface="Calibri"/>
              </a:rPr>
              <a:t>w</a:t>
            </a:r>
            <a:r>
              <a:rPr dirty="0" sz="2800" spc="100" b="1">
                <a:latin typeface="Calibri"/>
                <a:cs typeface="Calibri"/>
              </a:rPr>
              <a:t>a</a:t>
            </a:r>
            <a:r>
              <a:rPr dirty="0" sz="2800" spc="15" b="1">
                <a:latin typeface="Calibri"/>
                <a:cs typeface="Calibri"/>
              </a:rPr>
              <a:t>n</a:t>
            </a:r>
            <a:r>
              <a:rPr dirty="0" sz="2800" spc="5" b="1">
                <a:latin typeface="Calibri"/>
                <a:cs typeface="Calibri"/>
              </a:rPr>
              <a:t>ia,</a:t>
            </a:r>
            <a:r>
              <a:rPr dirty="0" sz="2800" b="1">
                <a:latin typeface="Calibri"/>
                <a:cs typeface="Calibri"/>
              </a:rPr>
              <a:t>   </a:t>
            </a:r>
            <a:r>
              <a:rPr dirty="0" sz="2800" spc="300" b="1">
                <a:latin typeface="Calibri"/>
                <a:cs typeface="Calibri"/>
              </a:rPr>
              <a:t> </a:t>
            </a:r>
            <a:r>
              <a:rPr dirty="0" sz="2800" spc="-20" b="1">
                <a:latin typeface="Calibri"/>
                <a:cs typeface="Calibri"/>
              </a:rPr>
              <a:t>n</a:t>
            </a:r>
            <a:r>
              <a:rPr dirty="0" sz="2800" spc="-5" b="1">
                <a:latin typeface="Calibri"/>
                <a:cs typeface="Calibri"/>
              </a:rPr>
              <a:t>p</a:t>
            </a:r>
            <a:r>
              <a:rPr dirty="0" sz="2800" spc="-50" b="1">
                <a:latin typeface="Calibri"/>
                <a:cs typeface="Calibri"/>
              </a:rPr>
              <a:t>.</a:t>
            </a:r>
            <a:r>
              <a:rPr dirty="0" sz="2800" b="1">
                <a:latin typeface="Calibri"/>
                <a:cs typeface="Calibri"/>
              </a:rPr>
              <a:t>   </a:t>
            </a:r>
            <a:r>
              <a:rPr dirty="0" sz="2800" spc="285" b="1">
                <a:latin typeface="Calibri"/>
                <a:cs typeface="Calibri"/>
              </a:rPr>
              <a:t> </a:t>
            </a:r>
            <a:r>
              <a:rPr dirty="0" sz="2800" spc="25" b="1">
                <a:latin typeface="Calibri"/>
                <a:cs typeface="Calibri"/>
              </a:rPr>
              <a:t>us</a:t>
            </a:r>
            <a:r>
              <a:rPr dirty="0" sz="2800" spc="25" b="1">
                <a:latin typeface="Calibri"/>
                <a:cs typeface="Calibri"/>
              </a:rPr>
              <a:t>t</a:t>
            </a:r>
            <a:r>
              <a:rPr dirty="0" sz="2800" spc="30" b="1">
                <a:latin typeface="Calibri"/>
                <a:cs typeface="Calibri"/>
              </a:rPr>
              <a:t>a</a:t>
            </a:r>
            <a:r>
              <a:rPr dirty="0" sz="2800" spc="25" b="1">
                <a:latin typeface="Calibri"/>
                <a:cs typeface="Calibri"/>
              </a:rPr>
              <a:t>l</a:t>
            </a:r>
            <a:r>
              <a:rPr dirty="0" sz="2800" spc="60" b="1">
                <a:latin typeface="Calibri"/>
                <a:cs typeface="Calibri"/>
              </a:rPr>
              <a:t>ając</a:t>
            </a:r>
            <a:r>
              <a:rPr dirty="0" sz="2800" b="1">
                <a:latin typeface="Calibri"/>
                <a:cs typeface="Calibri"/>
              </a:rPr>
              <a:t>   </a:t>
            </a:r>
            <a:r>
              <a:rPr dirty="0" sz="2800" spc="285" b="1">
                <a:latin typeface="Calibri"/>
                <a:cs typeface="Calibri"/>
              </a:rPr>
              <a:t> </a:t>
            </a:r>
            <a:r>
              <a:rPr dirty="0" sz="2800" spc="-250" b="1">
                <a:latin typeface="Calibri"/>
                <a:cs typeface="Calibri"/>
              </a:rPr>
              <a:t>w</a:t>
            </a:r>
            <a:r>
              <a:rPr dirty="0" sz="2800" spc="-140" b="1">
                <a:latin typeface="Calibri"/>
                <a:cs typeface="Calibri"/>
              </a:rPr>
              <a:t>y</a:t>
            </a:r>
            <a:r>
              <a:rPr dirty="0" sz="2800" spc="15" b="1">
                <a:latin typeface="Calibri"/>
                <a:cs typeface="Calibri"/>
              </a:rPr>
              <a:t>n</a:t>
            </a:r>
            <a:r>
              <a:rPr dirty="0" sz="2800" spc="-5" b="1">
                <a:latin typeface="Calibri"/>
                <a:cs typeface="Calibri"/>
              </a:rPr>
              <a:t>i</a:t>
            </a:r>
            <a:r>
              <a:rPr dirty="0" sz="2800" spc="10" b="1">
                <a:latin typeface="Calibri"/>
                <a:cs typeface="Calibri"/>
              </a:rPr>
              <a:t>k</a:t>
            </a:r>
            <a:r>
              <a:rPr dirty="0" sz="2800" spc="-50" b="1">
                <a:latin typeface="Calibri"/>
                <a:cs typeface="Calibri"/>
              </a:rPr>
              <a:t>i</a:t>
            </a:r>
            <a:r>
              <a:rPr dirty="0" sz="2800" spc="-45" b="1">
                <a:latin typeface="Calibri"/>
                <a:cs typeface="Calibri"/>
              </a:rPr>
              <a:t> </a:t>
            </a:r>
            <a:r>
              <a:rPr dirty="0" sz="2800" spc="-35" b="1">
                <a:latin typeface="Calibri"/>
                <a:cs typeface="Calibri"/>
              </a:rPr>
              <a:t>g</a:t>
            </a:r>
            <a:r>
              <a:rPr dirty="0" sz="2800" spc="-5" b="1">
                <a:latin typeface="Calibri"/>
                <a:cs typeface="Calibri"/>
              </a:rPr>
              <a:t>ł</a:t>
            </a:r>
            <a:r>
              <a:rPr dirty="0" sz="2800" spc="-50" b="1">
                <a:latin typeface="Calibri"/>
                <a:cs typeface="Calibri"/>
              </a:rPr>
              <a:t>o</a:t>
            </a:r>
            <a:r>
              <a:rPr dirty="0" sz="2800" spc="185" b="1">
                <a:latin typeface="Calibri"/>
                <a:cs typeface="Calibri"/>
              </a:rPr>
              <a:t>s</a:t>
            </a:r>
            <a:r>
              <a:rPr dirty="0" sz="2800" spc="-95" b="1">
                <a:latin typeface="Calibri"/>
                <a:cs typeface="Calibri"/>
              </a:rPr>
              <a:t>o</a:t>
            </a:r>
            <a:r>
              <a:rPr dirty="0" sz="2800" spc="-265" b="1">
                <a:latin typeface="Calibri"/>
                <a:cs typeface="Calibri"/>
              </a:rPr>
              <a:t>w</a:t>
            </a:r>
            <a:r>
              <a:rPr dirty="0" sz="2800" spc="50" b="1">
                <a:latin typeface="Calibri"/>
                <a:cs typeface="Calibri"/>
              </a:rPr>
              <a:t>a</a:t>
            </a:r>
            <a:r>
              <a:rPr dirty="0" sz="2800" spc="65" b="1">
                <a:latin typeface="Calibri"/>
                <a:cs typeface="Calibri"/>
              </a:rPr>
              <a:t>n</a:t>
            </a:r>
            <a:r>
              <a:rPr dirty="0" sz="2800" spc="20" b="1">
                <a:latin typeface="Calibri"/>
                <a:cs typeface="Calibri"/>
              </a:rPr>
              <a:t>ia</a:t>
            </a:r>
            <a:r>
              <a:rPr dirty="0" sz="2800" spc="65" b="1">
                <a:latin typeface="Calibri"/>
                <a:cs typeface="Calibri"/>
              </a:rPr>
              <a:t> </a:t>
            </a:r>
            <a:r>
              <a:rPr dirty="0" sz="2800" spc="60" b="1">
                <a:latin typeface="Calibri"/>
                <a:cs typeface="Calibri"/>
              </a:rPr>
              <a:t>n</a:t>
            </a:r>
            <a:r>
              <a:rPr dirty="0" sz="2800" spc="50" b="1">
                <a:latin typeface="Calibri"/>
                <a:cs typeface="Calibri"/>
              </a:rPr>
              <a:t>a</a:t>
            </a:r>
            <a:r>
              <a:rPr dirty="0" sz="2800" spc="70" b="1">
                <a:latin typeface="Calibri"/>
                <a:cs typeface="Calibri"/>
              </a:rPr>
              <a:t> </a:t>
            </a:r>
            <a:r>
              <a:rPr dirty="0" sz="2800" spc="-40" b="1">
                <a:latin typeface="Calibri"/>
                <a:cs typeface="Calibri"/>
              </a:rPr>
              <a:t>p</a:t>
            </a:r>
            <a:r>
              <a:rPr dirty="0" sz="2800" spc="-25" b="1">
                <a:latin typeface="Calibri"/>
                <a:cs typeface="Calibri"/>
              </a:rPr>
              <a:t>o</a:t>
            </a:r>
            <a:r>
              <a:rPr dirty="0" sz="2800" spc="105" b="1">
                <a:latin typeface="Calibri"/>
                <a:cs typeface="Calibri"/>
              </a:rPr>
              <a:t>d</a:t>
            </a:r>
            <a:r>
              <a:rPr dirty="0" sz="2800" spc="85" b="1">
                <a:latin typeface="Calibri"/>
                <a:cs typeface="Calibri"/>
              </a:rPr>
              <a:t>s</a:t>
            </a:r>
            <a:r>
              <a:rPr dirty="0" sz="2800" spc="-105" b="1">
                <a:latin typeface="Calibri"/>
                <a:cs typeface="Calibri"/>
              </a:rPr>
              <a:t>t</a:t>
            </a:r>
            <a:r>
              <a:rPr dirty="0" sz="2800" spc="40" b="1">
                <a:latin typeface="Calibri"/>
                <a:cs typeface="Calibri"/>
              </a:rPr>
              <a:t>a</a:t>
            </a:r>
            <a:r>
              <a:rPr dirty="0" sz="2800" spc="-220" b="1">
                <a:latin typeface="Calibri"/>
                <a:cs typeface="Calibri"/>
              </a:rPr>
              <a:t>w</a:t>
            </a:r>
            <a:r>
              <a:rPr dirty="0" sz="2800" spc="-5" b="1">
                <a:latin typeface="Calibri"/>
                <a:cs typeface="Calibri"/>
              </a:rPr>
              <a:t>i</a:t>
            </a:r>
            <a:r>
              <a:rPr dirty="0" sz="2800" b="1">
                <a:latin typeface="Calibri"/>
                <a:cs typeface="Calibri"/>
              </a:rPr>
              <a:t>e</a:t>
            </a:r>
            <a:r>
              <a:rPr dirty="0" sz="2800" spc="55" b="1">
                <a:latin typeface="Calibri"/>
                <a:cs typeface="Calibri"/>
              </a:rPr>
              <a:t> </a:t>
            </a:r>
            <a:r>
              <a:rPr dirty="0" sz="2800" spc="140" b="1">
                <a:latin typeface="Calibri"/>
                <a:cs typeface="Calibri"/>
              </a:rPr>
              <a:t>c</a:t>
            </a:r>
            <a:r>
              <a:rPr dirty="0" sz="2800" spc="75" b="1">
                <a:latin typeface="Calibri"/>
                <a:cs typeface="Calibri"/>
              </a:rPr>
              <a:t>z</a:t>
            </a:r>
            <a:r>
              <a:rPr dirty="0" sz="2800" spc="75" b="1">
                <a:latin typeface="Calibri"/>
                <a:cs typeface="Calibri"/>
              </a:rPr>
              <a:t>ęści</a:t>
            </a:r>
            <a:r>
              <a:rPr dirty="0" sz="2800" spc="45" b="1">
                <a:latin typeface="Calibri"/>
                <a:cs typeface="Calibri"/>
              </a:rPr>
              <a:t> </a:t>
            </a:r>
            <a:r>
              <a:rPr dirty="0" sz="2800" spc="40" b="1">
                <a:latin typeface="Calibri"/>
                <a:cs typeface="Calibri"/>
              </a:rPr>
              <a:t>k</a:t>
            </a:r>
            <a:r>
              <a:rPr dirty="0" sz="2800" spc="10" b="1">
                <a:latin typeface="Calibri"/>
                <a:cs typeface="Calibri"/>
              </a:rPr>
              <a:t>a</a:t>
            </a:r>
            <a:r>
              <a:rPr dirty="0" sz="2800" spc="125" b="1">
                <a:latin typeface="Calibri"/>
                <a:cs typeface="Calibri"/>
              </a:rPr>
              <a:t>r</a:t>
            </a:r>
            <a:r>
              <a:rPr dirty="0" sz="2800" spc="-114" b="1">
                <a:latin typeface="Calibri"/>
                <a:cs typeface="Calibri"/>
              </a:rPr>
              <a:t>t</a:t>
            </a:r>
            <a:r>
              <a:rPr dirty="0" sz="2800" spc="45" b="1">
                <a:latin typeface="Calibri"/>
                <a:cs typeface="Calibri"/>
              </a:rPr>
              <a:t> </a:t>
            </a:r>
            <a:r>
              <a:rPr dirty="0" sz="2800" spc="-25" b="1">
                <a:latin typeface="Calibri"/>
                <a:cs typeface="Calibri"/>
              </a:rPr>
              <a:t>do</a:t>
            </a:r>
            <a:r>
              <a:rPr dirty="0" sz="2800" spc="60" b="1">
                <a:latin typeface="Calibri"/>
                <a:cs typeface="Calibri"/>
              </a:rPr>
              <a:t> </a:t>
            </a:r>
            <a:r>
              <a:rPr dirty="0" sz="2800" spc="-35" b="1">
                <a:latin typeface="Calibri"/>
                <a:cs typeface="Calibri"/>
              </a:rPr>
              <a:t>g</a:t>
            </a:r>
            <a:r>
              <a:rPr dirty="0" sz="2800" spc="-5" b="1">
                <a:latin typeface="Calibri"/>
                <a:cs typeface="Calibri"/>
              </a:rPr>
              <a:t>ł</a:t>
            </a:r>
            <a:r>
              <a:rPr dirty="0" sz="2800" spc="-50" b="1">
                <a:latin typeface="Calibri"/>
                <a:cs typeface="Calibri"/>
              </a:rPr>
              <a:t>o</a:t>
            </a:r>
            <a:r>
              <a:rPr dirty="0" sz="2800" spc="185" b="1">
                <a:latin typeface="Calibri"/>
                <a:cs typeface="Calibri"/>
              </a:rPr>
              <a:t>s</a:t>
            </a:r>
            <a:r>
              <a:rPr dirty="0" sz="2800" spc="-95" b="1">
                <a:latin typeface="Calibri"/>
                <a:cs typeface="Calibri"/>
              </a:rPr>
              <a:t>o</a:t>
            </a:r>
            <a:r>
              <a:rPr dirty="0" sz="2800" spc="-254" b="1">
                <a:latin typeface="Calibri"/>
                <a:cs typeface="Calibri"/>
              </a:rPr>
              <a:t>w</a:t>
            </a:r>
            <a:r>
              <a:rPr dirty="0" sz="2800" spc="50" b="1">
                <a:latin typeface="Calibri"/>
                <a:cs typeface="Calibri"/>
              </a:rPr>
              <a:t>a</a:t>
            </a:r>
            <a:r>
              <a:rPr dirty="0" sz="2800" spc="65" b="1">
                <a:latin typeface="Calibri"/>
                <a:cs typeface="Calibri"/>
              </a:rPr>
              <a:t>n</a:t>
            </a:r>
            <a:r>
              <a:rPr dirty="0" sz="2800" spc="15" b="1">
                <a:latin typeface="Calibri"/>
                <a:cs typeface="Calibri"/>
              </a:rPr>
              <a:t>i</a:t>
            </a:r>
            <a:r>
              <a:rPr dirty="0" sz="2800" spc="60" b="1">
                <a:latin typeface="Calibri"/>
                <a:cs typeface="Calibri"/>
              </a:rPr>
              <a:t>a</a:t>
            </a:r>
            <a:r>
              <a:rPr dirty="0" sz="2800" spc="-50" b="1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7511" y="411734"/>
            <a:ext cx="5907405" cy="932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79375">
              <a:lnSpc>
                <a:spcPct val="100000"/>
              </a:lnSpc>
            </a:pP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US</a:t>
            </a:r>
            <a:r>
              <a:rPr dirty="0" sz="2000" spc="-125" b="1">
                <a:solidFill>
                  <a:srgbClr val="9D032A"/>
                </a:solidFill>
                <a:latin typeface="Arial Black"/>
                <a:cs typeface="Arial Black"/>
              </a:rPr>
              <a:t>T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ALENIE</a:t>
            </a:r>
            <a:r>
              <a:rPr dirty="0" sz="2000" spc="-2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WYNIKÓW</a:t>
            </a:r>
            <a:r>
              <a:rPr dirty="0" sz="2000" spc="-6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GŁ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S</a:t>
            </a:r>
            <a:r>
              <a:rPr dirty="0" sz="2000" spc="-35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WANIA</a:t>
            </a:r>
            <a:endParaRPr sz="20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</a:pP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I</a:t>
            </a:r>
            <a:r>
              <a:rPr dirty="0" sz="2000" spc="-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S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P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ORZĄDZEN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I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E</a:t>
            </a:r>
            <a:r>
              <a:rPr dirty="0" sz="2000" spc="-4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P</a:t>
            </a:r>
            <a:r>
              <a:rPr dirty="0" sz="2000" spc="-30" b="1">
                <a:solidFill>
                  <a:srgbClr val="9D032A"/>
                </a:solidFill>
                <a:latin typeface="Arial Black"/>
                <a:cs typeface="Arial Black"/>
              </a:rPr>
              <a:t>R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OJEKTU</a:t>
            </a:r>
            <a:r>
              <a:rPr dirty="0" sz="2000" spc="-3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P</a:t>
            </a:r>
            <a:r>
              <a:rPr dirty="0" sz="2000" spc="-30" b="1">
                <a:solidFill>
                  <a:srgbClr val="9D032A"/>
                </a:solidFill>
                <a:latin typeface="Arial Black"/>
                <a:cs typeface="Arial Black"/>
              </a:rPr>
              <a:t>R</a:t>
            </a:r>
            <a:r>
              <a:rPr dirty="0" sz="2000" spc="-50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spc="-70" b="1">
                <a:solidFill>
                  <a:srgbClr val="9D032A"/>
                </a:solidFill>
                <a:latin typeface="Arial Black"/>
                <a:cs typeface="Arial Black"/>
              </a:rPr>
              <a:t>T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spc="-75" b="1">
                <a:solidFill>
                  <a:srgbClr val="9D032A"/>
                </a:solidFill>
                <a:latin typeface="Arial Black"/>
                <a:cs typeface="Arial Black"/>
              </a:rPr>
              <a:t>K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OŁU</a:t>
            </a:r>
            <a:endParaRPr sz="2000">
              <a:latin typeface="Arial Black"/>
              <a:cs typeface="Arial Black"/>
            </a:endParaRPr>
          </a:p>
          <a:p>
            <a:pPr algn="ctr" marL="79375">
              <a:lnSpc>
                <a:spcPct val="100000"/>
              </a:lnSpc>
            </a:pP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G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Ł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OS</a:t>
            </a:r>
            <a:r>
              <a:rPr dirty="0" sz="2000" spc="-40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WA</a:t>
            </a:r>
            <a:r>
              <a:rPr dirty="0" sz="2000" spc="-5" b="1">
                <a:solidFill>
                  <a:srgbClr val="9D032A"/>
                </a:solidFill>
                <a:latin typeface="Arial Black"/>
                <a:cs typeface="Arial Black"/>
              </a:rPr>
              <a:t>N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IA</a:t>
            </a:r>
            <a:r>
              <a:rPr dirty="0" sz="2000" spc="-5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-</a:t>
            </a:r>
            <a:r>
              <a:rPr dirty="0" sz="2000" spc="-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IN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F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ORM</a:t>
            </a:r>
            <a:r>
              <a:rPr dirty="0" sz="2000" spc="-40" b="1">
                <a:solidFill>
                  <a:srgbClr val="9D032A"/>
                </a:solidFill>
                <a:latin typeface="Arial Black"/>
                <a:cs typeface="Arial Black"/>
              </a:rPr>
              <a:t>A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C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J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E</a:t>
            </a:r>
            <a:r>
              <a:rPr dirty="0" sz="2000" spc="-4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WST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Ę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PNE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49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2191" y="3687851"/>
            <a:ext cx="2538984" cy="2151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8120" y="3067811"/>
            <a:ext cx="2657856" cy="513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48127" y="3067811"/>
            <a:ext cx="371856" cy="513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57015" y="3595115"/>
            <a:ext cx="2374391" cy="23881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242308" y="4568825"/>
            <a:ext cx="82804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28575">
              <a:lnSpc>
                <a:spcPct val="100000"/>
              </a:lnSpc>
            </a:pPr>
            <a:r>
              <a:rPr dirty="0" sz="1400" i="1">
                <a:latin typeface="Arial"/>
                <a:cs typeface="Arial"/>
              </a:rPr>
              <a:t>Ele</a:t>
            </a:r>
            <a:r>
              <a:rPr dirty="0" sz="1400" spc="-10" i="1">
                <a:latin typeface="Arial"/>
                <a:cs typeface="Arial"/>
              </a:rPr>
              <a:t>m</a:t>
            </a:r>
            <a:r>
              <a:rPr dirty="0" sz="1400" i="1">
                <a:latin typeface="Arial"/>
                <a:cs typeface="Arial"/>
              </a:rPr>
              <a:t>enty</a:t>
            </a:r>
            <a:r>
              <a:rPr dirty="0" sz="1400" i="1">
                <a:latin typeface="Arial"/>
                <a:cs typeface="Arial"/>
              </a:rPr>
              <a:t> agitacyj</a:t>
            </a:r>
            <a:r>
              <a:rPr dirty="0" sz="1400" spc="-15" i="1">
                <a:latin typeface="Arial"/>
                <a:cs typeface="Arial"/>
              </a:rPr>
              <a:t>n</a:t>
            </a:r>
            <a:r>
              <a:rPr dirty="0" sz="1400" i="1"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8714" y="1112265"/>
            <a:ext cx="7507605" cy="1230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7180" marR="3348990" indent="-28448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140" b="1">
                <a:latin typeface="Calibri"/>
                <a:cs typeface="Calibri"/>
              </a:rPr>
              <a:t>1</a:t>
            </a:r>
            <a:r>
              <a:rPr dirty="0" sz="1800" spc="4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15" b="1">
                <a:latin typeface="Calibri"/>
                <a:cs typeface="Calibri"/>
              </a:rPr>
              <a:t>mi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75" b="1">
                <a:latin typeface="Calibri"/>
                <a:cs typeface="Calibri"/>
              </a:rPr>
              <a:t>t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35" b="1">
                <a:latin typeface="Calibri"/>
                <a:cs typeface="Calibri"/>
              </a:rPr>
              <a:t>n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-105" b="1">
                <a:latin typeface="Calibri"/>
                <a:cs typeface="Calibri"/>
              </a:rPr>
              <a:t>-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00" b="1">
                <a:latin typeface="Calibri"/>
                <a:cs typeface="Calibri"/>
              </a:rPr>
              <a:t> </a:t>
            </a:r>
            <a:r>
              <a:rPr dirty="0" sz="1800" spc="140" b="1">
                <a:latin typeface="Calibri"/>
                <a:cs typeface="Calibri"/>
              </a:rPr>
              <a:t>1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65" b="1">
                <a:latin typeface="Calibri"/>
                <a:cs typeface="Calibri"/>
              </a:rPr>
              <a:t>ą</a:t>
            </a:r>
            <a:r>
              <a:rPr dirty="0" sz="1800" spc="45" b="1">
                <a:latin typeface="Calibri"/>
                <a:cs typeface="Calibri"/>
              </a:rPr>
              <a:t>ż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-45" b="1">
                <a:latin typeface="Calibri"/>
                <a:cs typeface="Calibri"/>
              </a:rPr>
              <a:t>f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140" b="1">
                <a:latin typeface="Calibri"/>
                <a:cs typeface="Calibri"/>
              </a:rPr>
              <a:t>1</a:t>
            </a:r>
            <a:r>
              <a:rPr dirty="0" sz="1800" spc="4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35" b="1">
                <a:latin typeface="Calibri"/>
                <a:cs typeface="Calibri"/>
              </a:rPr>
              <a:t>stępca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ka</a:t>
            </a:r>
            <a:r>
              <a:rPr dirty="0" sz="1800" spc="50" b="1">
                <a:latin typeface="Calibri"/>
                <a:cs typeface="Calibri"/>
              </a:rPr>
              <a:t>ż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10" b="1">
                <a:latin typeface="Calibri"/>
                <a:cs typeface="Calibri"/>
              </a:rPr>
              <a:t>ej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b="1">
                <a:latin typeface="Calibri"/>
                <a:cs typeface="Calibri"/>
              </a:rPr>
              <a:t>isji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(w</a:t>
            </a:r>
            <a:r>
              <a:rPr dirty="0" sz="1800" spc="-60">
                <a:latin typeface="Franklin Gothic Medium"/>
                <a:cs typeface="Franklin Gothic Medium"/>
              </a:rPr>
              <a:t>y</a:t>
            </a:r>
            <a:r>
              <a:rPr dirty="0" sz="1800" spc="-45">
                <a:latin typeface="Franklin Gothic Medium"/>
                <a:cs typeface="Franklin Gothic Medium"/>
              </a:rPr>
              <a:t>ł</a:t>
            </a:r>
            <a:r>
              <a:rPr dirty="0" sz="1800" spc="-10">
                <a:latin typeface="Franklin Gothic Medium"/>
                <a:cs typeface="Franklin Gothic Medium"/>
              </a:rPr>
              <a:t>ącznie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oso</a:t>
            </a:r>
            <a:r>
              <a:rPr dirty="0" sz="1800">
                <a:latin typeface="Franklin Gothic Medium"/>
                <a:cs typeface="Franklin Gothic Medium"/>
              </a:rPr>
              <a:t>b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pe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20">
                <a:latin typeface="Franklin Gothic Medium"/>
                <a:cs typeface="Franklin Gothic Medium"/>
              </a:rPr>
              <a:t>no</a:t>
            </a:r>
            <a:r>
              <a:rPr dirty="0" sz="1800" spc="-20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10">
                <a:latin typeface="Franklin Gothic Medium"/>
                <a:cs typeface="Franklin Gothic Medium"/>
              </a:rPr>
              <a:t>t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);</a:t>
            </a:r>
            <a:endParaRPr sz="1800">
              <a:latin typeface="Franklin Gothic Medium"/>
              <a:cs typeface="Franklin Gothic Medium"/>
            </a:endParaRP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Wingdings"/>
              <a:buChar char=""/>
              <a:tabLst>
                <a:tab pos="299720" algn="l"/>
              </a:tabLst>
            </a:pP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n</a:t>
            </a:r>
            <a:r>
              <a:rPr dirty="0" sz="1800" spc="20" b="1">
                <a:latin typeface="Calibri"/>
                <a:cs typeface="Calibri"/>
              </a:rPr>
              <a:t>a</a:t>
            </a:r>
            <a:r>
              <a:rPr dirty="0" sz="1800" spc="65" b="1">
                <a:latin typeface="Calibri"/>
                <a:cs typeface="Calibri"/>
              </a:rPr>
              <a:t>cz</a:t>
            </a:r>
            <a:r>
              <a:rPr dirty="0" sz="1800" spc="15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35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15" b="1">
                <a:latin typeface="Calibri"/>
                <a:cs typeface="Calibri"/>
              </a:rPr>
              <a:t>mi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90" b="1">
                <a:latin typeface="Calibri"/>
                <a:cs typeface="Calibri"/>
              </a:rPr>
              <a:t>ty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-85" b="1">
                <a:latin typeface="Calibri"/>
                <a:cs typeface="Calibri"/>
              </a:rPr>
              <a:t>w</a:t>
            </a:r>
            <a:r>
              <a:rPr dirty="0" sz="1800" spc="-50" b="1">
                <a:latin typeface="Calibri"/>
                <a:cs typeface="Calibri"/>
              </a:rPr>
              <a:t>n</a:t>
            </a:r>
            <a:r>
              <a:rPr dirty="0" sz="1800" spc="-25" b="1">
                <a:latin typeface="Calibri"/>
                <a:cs typeface="Calibri"/>
              </a:rPr>
              <a:t>io</a:t>
            </a:r>
            <a:r>
              <a:rPr dirty="0" sz="1800" spc="-35" b="1">
                <a:latin typeface="Calibri"/>
                <a:cs typeface="Calibri"/>
              </a:rPr>
              <a:t>n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(l</a:t>
            </a:r>
            <a:r>
              <a:rPr dirty="0" sz="1800" spc="-25">
                <a:latin typeface="Franklin Gothic Medium"/>
                <a:cs typeface="Franklin Gothic Medium"/>
              </a:rPr>
              <a:t>u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up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ażni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5">
                <a:latin typeface="Franklin Gothic Medium"/>
                <a:cs typeface="Franklin Gothic Medium"/>
              </a:rPr>
              <a:t>ne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ni</a:t>
            </a:r>
            <a:r>
              <a:rPr dirty="0" sz="1800" spc="-15">
                <a:latin typeface="Franklin Gothic Medium"/>
                <a:cs typeface="Franklin Gothic Medium"/>
              </a:rPr>
              <a:t>e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oso</a:t>
            </a:r>
            <a:r>
              <a:rPr dirty="0" sz="1800" spc="-30">
                <a:latin typeface="Franklin Gothic Medium"/>
                <a:cs typeface="Franklin Gothic Medium"/>
              </a:rPr>
              <a:t>b</a:t>
            </a:r>
            <a:r>
              <a:rPr dirty="0" sz="1800" spc="-30">
                <a:latin typeface="Franklin Gothic Medium"/>
                <a:cs typeface="Franklin Gothic Medium"/>
              </a:rPr>
              <a:t>y</a:t>
            </a:r>
            <a:r>
              <a:rPr dirty="0" sz="1800" spc="-25">
                <a:latin typeface="Franklin Gothic Medium"/>
                <a:cs typeface="Franklin Gothic Medium"/>
              </a:rPr>
              <a:t>)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8838" y="2331720"/>
            <a:ext cx="4882515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63650" algn="l"/>
                <a:tab pos="2317115" algn="l"/>
                <a:tab pos="3620135" algn="l"/>
                <a:tab pos="3903979" algn="l"/>
              </a:tabLst>
            </a:pP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>
                <a:latin typeface="Franklin Gothic Medium"/>
                <a:cs typeface="Franklin Gothic Medium"/>
              </a:rPr>
              <a:t>se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wują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ebieg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0">
                <a:latin typeface="Franklin Gothic Medium"/>
                <a:cs typeface="Franklin Gothic Medium"/>
              </a:rPr>
              <a:t>ust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endParaRPr sz="18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tabLst>
                <a:tab pos="361315" algn="l"/>
                <a:tab pos="944880" algn="l"/>
                <a:tab pos="2178050" algn="l"/>
                <a:tab pos="2492375" algn="l"/>
                <a:tab pos="3234690" algn="l"/>
                <a:tab pos="4072890" algn="l"/>
              </a:tabLst>
            </a:pPr>
            <a:r>
              <a:rPr dirty="0" sz="1800" spc="-120">
                <a:latin typeface="Franklin Gothic Medium"/>
                <a:cs typeface="Franklin Gothic Medium"/>
              </a:rPr>
              <a:t>W</a:t>
            </a:r>
            <a:r>
              <a:rPr dirty="0" sz="1800" spc="-120">
                <a:latin typeface="Franklin Gothic Medium"/>
                <a:cs typeface="Franklin Gothic Medium"/>
              </a:rPr>
              <a:t>	</a:t>
            </a:r>
            <a:r>
              <a:rPr dirty="0" sz="1800" spc="-15">
                <a:latin typeface="Franklin Gothic Medium"/>
                <a:cs typeface="Franklin Gothic Medium"/>
              </a:rPr>
              <a:t>dn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5">
                <a:latin typeface="Franklin Gothic Medium"/>
                <a:cs typeface="Franklin Gothic Medium"/>
              </a:rPr>
              <a:t>o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35">
                <a:latin typeface="Franklin Gothic Medium"/>
                <a:cs typeface="Franklin Gothic Medium"/>
              </a:rPr>
              <a:t>ok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65">
                <a:latin typeface="Franklin Gothic Medium"/>
                <a:cs typeface="Franklin Gothic Medium"/>
              </a:rPr>
              <a:t>om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15">
                <a:latin typeface="Franklin Gothic Medium"/>
                <a:cs typeface="Franklin Gothic Medium"/>
              </a:rPr>
              <a:t>sji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dcz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s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20614" y="2331720"/>
            <a:ext cx="1055370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40">
                <a:latin typeface="Franklin Gothic Medium"/>
                <a:cs typeface="Franklin Gothic Medium"/>
              </a:rPr>
              <a:t>wy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7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ów</a:t>
            </a:r>
            <a:endParaRPr sz="1800">
              <a:latin typeface="Franklin Gothic Medium"/>
              <a:cs typeface="Franklin Gothic Medium"/>
            </a:endParaRPr>
          </a:p>
          <a:p>
            <a:pPr marL="20320">
              <a:lnSpc>
                <a:spcPct val="100000"/>
              </a:lnSpc>
            </a:pPr>
            <a:r>
              <a:rPr dirty="0" sz="1800" spc="-3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s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30">
                <a:latin typeface="Franklin Gothic Medium"/>
                <a:cs typeface="Franklin Gothic Medium"/>
              </a:rPr>
              <a:t>yst</a:t>
            </a:r>
            <a:r>
              <a:rPr dirty="0" sz="1800" spc="-45">
                <a:latin typeface="Franklin Gothic Medium"/>
                <a:cs typeface="Franklin Gothic Medium"/>
              </a:rPr>
              <a:t>k</a:t>
            </a:r>
            <a:r>
              <a:rPr dirty="0" sz="1800" spc="-5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63029" y="2331720"/>
            <a:ext cx="2671445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316990" algn="l"/>
                <a:tab pos="1701164" algn="l"/>
              </a:tabLst>
            </a:pP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b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od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ie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 marL="161925">
              <a:lnSpc>
                <a:spcPct val="100000"/>
              </a:lnSpc>
              <a:tabLst>
                <a:tab pos="1253490" algn="l"/>
              </a:tabLst>
            </a:pPr>
            <a:r>
              <a:rPr dirty="0" sz="1800" spc="5">
                <a:latin typeface="Franklin Gothic Medium"/>
                <a:cs typeface="Franklin Gothic Medium"/>
              </a:rPr>
              <a:t>cz</a:t>
            </a:r>
            <a:r>
              <a:rPr dirty="0" sz="1800" spc="-25">
                <a:latin typeface="Franklin Gothic Medium"/>
                <a:cs typeface="Franklin Gothic Medium"/>
              </a:rPr>
              <a:t>y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-5">
                <a:latin typeface="Franklin Gothic Medium"/>
                <a:cs typeface="Franklin Gothic Medium"/>
              </a:rPr>
              <a:t>ści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60">
                <a:latin typeface="Franklin Gothic Medium"/>
                <a:cs typeface="Franklin Gothic Medium"/>
              </a:rPr>
              <a:t>wy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5">
                <a:latin typeface="Franklin Gothic Medium"/>
                <a:cs typeface="Franklin Gothic Medium"/>
              </a:rPr>
              <a:t>n</a:t>
            </a:r>
            <a:r>
              <a:rPr dirty="0" sz="1800" spc="-45">
                <a:latin typeface="Franklin Gothic Medium"/>
                <a:cs typeface="Franklin Gothic Medium"/>
              </a:rPr>
              <a:t>y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714" y="2880614"/>
            <a:ext cx="8920480" cy="1450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1300">
              <a:lnSpc>
                <a:spcPct val="100000"/>
              </a:lnSpc>
            </a:pP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0">
                <a:latin typeface="Franklin Gothic Medium"/>
                <a:cs typeface="Franklin Gothic Medium"/>
              </a:rPr>
              <a:t>mogą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b</a:t>
            </a:r>
            <a:r>
              <a:rPr dirty="0" sz="1800" spc="-25">
                <a:latin typeface="Franklin Gothic Medium"/>
                <a:cs typeface="Franklin Gothic Medium"/>
              </a:rPr>
              <a:t>yć</a:t>
            </a:r>
            <a:r>
              <a:rPr dirty="0" sz="1800" spc="-2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ob</a:t>
            </a:r>
            <a:r>
              <a:rPr dirty="0" sz="1800" spc="-10">
                <a:latin typeface="Franklin Gothic Medium"/>
                <a:cs typeface="Franklin Gothic Medium"/>
              </a:rPr>
              <a:t>ecni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wie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f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ania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9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h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stępc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;</a:t>
            </a:r>
            <a:endParaRPr sz="1800">
              <a:latin typeface="Calibri"/>
              <a:cs typeface="Calibri"/>
            </a:endParaRPr>
          </a:p>
          <a:p>
            <a:pPr marL="299085" marR="936625" indent="-286385">
              <a:lnSpc>
                <a:spcPts val="1939"/>
              </a:lnSpc>
              <a:spcBef>
                <a:spcPts val="1420"/>
              </a:spcBef>
              <a:buFont typeface="Wingdings"/>
              <a:buChar char=""/>
              <a:tabLst>
                <a:tab pos="299720" algn="l"/>
              </a:tabLst>
            </a:pP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10" b="1">
                <a:latin typeface="Calibri"/>
                <a:cs typeface="Calibri"/>
              </a:rPr>
              <a:t>ś</a:t>
            </a:r>
            <a:r>
              <a:rPr dirty="0" sz="1800" spc="-15" b="1">
                <a:latin typeface="Calibri"/>
                <a:cs typeface="Calibri"/>
              </a:rPr>
              <a:t>w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50" b="1">
                <a:latin typeface="Calibri"/>
                <a:cs typeface="Calibri"/>
              </a:rPr>
              <a:t>adcz</a:t>
            </a:r>
            <a:r>
              <a:rPr dirty="0" sz="1800" spc="2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b="1">
                <a:latin typeface="Calibri"/>
                <a:cs typeface="Calibri"/>
              </a:rPr>
              <a:t>ie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(</a:t>
            </a: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-50">
                <a:latin typeface="Franklin Gothic Medium"/>
                <a:cs typeface="Franklin Gothic Medium"/>
              </a:rPr>
              <a:t>g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ust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0">
                <a:latin typeface="Franklin Gothic Medium"/>
                <a:cs typeface="Franklin Gothic Medium"/>
              </a:rPr>
              <a:t>on</a:t>
            </a:r>
            <a:r>
              <a:rPr dirty="0" sz="1800" spc="-20">
                <a:latin typeface="Franklin Gothic Medium"/>
                <a:cs typeface="Franklin Gothic Medium"/>
              </a:rPr>
              <a:t>e</a:t>
            </a:r>
            <a:r>
              <a:rPr dirty="0" sz="1800" spc="-35">
                <a:latin typeface="Franklin Gothic Medium"/>
                <a:cs typeface="Franklin Gothic Medium"/>
              </a:rPr>
              <a:t>go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PKW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ch</a:t>
            </a:r>
            <a:r>
              <a:rPr dirty="0" sz="1800" spc="-50">
                <a:latin typeface="Franklin Gothic Medium"/>
                <a:cs typeface="Franklin Gothic Medium"/>
              </a:rPr>
              <a:t>w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ą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15">
                <a:latin typeface="Franklin Gothic Medium"/>
                <a:cs typeface="Franklin Gothic Medium"/>
              </a:rPr>
              <a:t>dn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6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40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ca</a:t>
            </a:r>
            <a:r>
              <a:rPr dirty="0" sz="1800">
                <a:latin typeface="Franklin Gothic Medium"/>
                <a:cs typeface="Franklin Gothic Medium"/>
              </a:rPr>
              <a:t> 2</a:t>
            </a:r>
            <a:r>
              <a:rPr dirty="0" sz="1800" spc="-70">
                <a:latin typeface="Franklin Gothic Medium"/>
                <a:cs typeface="Franklin Gothic Medium"/>
              </a:rPr>
              <a:t>0</a:t>
            </a:r>
            <a:r>
              <a:rPr dirty="0" sz="1800" spc="-25">
                <a:latin typeface="Franklin Gothic Medium"/>
                <a:cs typeface="Franklin Gothic Medium"/>
              </a:rPr>
              <a:t>1</a:t>
            </a:r>
            <a:r>
              <a:rPr dirty="0" sz="1800">
                <a:latin typeface="Franklin Gothic Medium"/>
                <a:cs typeface="Franklin Gothic Medium"/>
              </a:rPr>
              <a:t>5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110">
                <a:latin typeface="Franklin Gothic Medium"/>
                <a:cs typeface="Franklin Gothic Medium"/>
              </a:rPr>
              <a:t>r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>
                <a:latin typeface="Franklin Gothic Medium"/>
                <a:cs typeface="Franklin Gothic Medium"/>
              </a:rPr>
              <a:t>)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ub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j</a:t>
            </a:r>
            <a:r>
              <a:rPr dirty="0" sz="1800" spc="-25">
                <a:latin typeface="Franklin Gothic Medium"/>
                <a:cs typeface="Franklin Gothic Medium"/>
              </a:rPr>
              <a:t>ego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opia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–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podpisa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wł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śc</a:t>
            </a:r>
            <a:r>
              <a:rPr dirty="0" sz="1800" spc="-50">
                <a:latin typeface="Franklin Gothic Medium"/>
                <a:cs typeface="Franklin Gothic Medium"/>
              </a:rPr>
              <a:t>iwy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organ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podmi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15">
                <a:latin typeface="Franklin Gothic Medium"/>
                <a:cs typeface="Franklin Gothic Medium"/>
              </a:rPr>
              <a:t>tu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up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wnio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ego</a:t>
            </a:r>
            <a:r>
              <a:rPr dirty="0" sz="1800" spc="3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>
                <a:latin typeface="Franklin Gothic Medium"/>
                <a:cs typeface="Franklin Gothic Medium"/>
              </a:rPr>
              <a:t>ub</a:t>
            </a:r>
            <a:endParaRPr sz="1800">
              <a:latin typeface="Franklin Gothic Medium"/>
              <a:cs typeface="Franklin Gothic Medium"/>
            </a:endParaRPr>
          </a:p>
          <a:p>
            <a:pPr marL="299085">
              <a:lnSpc>
                <a:spcPts val="1810"/>
              </a:lnSpc>
            </a:pPr>
            <a:r>
              <a:rPr dirty="0" sz="1800" spc="-5">
                <a:latin typeface="Franklin Gothic Medium"/>
                <a:cs typeface="Franklin Gothic Medium"/>
              </a:rPr>
              <a:t>u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ż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ą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70">
                <a:latin typeface="Franklin Gothic Medium"/>
                <a:cs typeface="Franklin Gothic Medium"/>
              </a:rPr>
              <a:t>t</a:t>
            </a:r>
            <a:r>
              <a:rPr dirty="0" sz="1800" spc="-5">
                <a:latin typeface="Franklin Gothic Medium"/>
                <a:cs typeface="Franklin Gothic Medium"/>
              </a:rPr>
              <a:t>en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organ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s</a:t>
            </a:r>
            <a:r>
              <a:rPr dirty="0" sz="1800" spc="-10">
                <a:latin typeface="Franklin Gothic Medium"/>
                <a:cs typeface="Franklin Gothic Medium"/>
              </a:rPr>
              <a:t>obę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+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55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65">
                <a:latin typeface="Franklin Gothic Medium"/>
                <a:cs typeface="Franklin Gothic Medium"/>
              </a:rPr>
              <a:t>om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15">
                <a:latin typeface="Franklin Gothic Medium"/>
                <a:cs typeface="Franklin Gothic Medium"/>
              </a:rPr>
              <a:t>sji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kse</a:t>
            </a:r>
            <a:r>
              <a:rPr dirty="0" sz="1800" spc="-55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op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u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ż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50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</a:t>
            </a:r>
            <a:r>
              <a:rPr dirty="0" sz="1800" spc="-65">
                <a:latin typeface="Franklin Gothic Medium"/>
                <a:cs typeface="Franklin Gothic Medium"/>
              </a:rPr>
              <a:t>om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sja</a:t>
            </a:r>
            <a:endParaRPr sz="1800">
              <a:latin typeface="Franklin Gothic Medium"/>
              <a:cs typeface="Franklin Gothic Medium"/>
            </a:endParaRPr>
          </a:p>
          <a:p>
            <a:pPr marL="299085">
              <a:lnSpc>
                <a:spcPts val="2050"/>
              </a:lnSpc>
            </a:pPr>
            <a:r>
              <a:rPr dirty="0" sz="1800" spc="-5">
                <a:latin typeface="Franklin Gothic Medium"/>
                <a:cs typeface="Franklin Gothic Medium"/>
              </a:rPr>
              <a:t>spr</a:t>
            </a:r>
            <a:r>
              <a:rPr dirty="0" sz="1800" spc="-50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d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aśw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dc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55">
                <a:latin typeface="Franklin Gothic Medium"/>
                <a:cs typeface="Franklin Gothic Medium"/>
              </a:rPr>
              <a:t>em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az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5">
                <a:latin typeface="Franklin Gothic Medium"/>
                <a:cs typeface="Franklin Gothic Medium"/>
              </a:rPr>
              <a:t>t</a:t>
            </a:r>
            <a:r>
              <a:rPr dirty="0" sz="1800" spc="-5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ż</a:t>
            </a:r>
            <a:r>
              <a:rPr dirty="0" sz="1800" spc="-20">
                <a:latin typeface="Franklin Gothic Medium"/>
                <a:cs typeface="Franklin Gothic Medium"/>
              </a:rPr>
              <a:t>samość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70">
                <a:latin typeface="Franklin Gothic Medium"/>
                <a:cs typeface="Franklin Gothic Medium"/>
              </a:rPr>
              <a:t>t</a:t>
            </a:r>
            <a:r>
              <a:rPr dirty="0" sz="1800" spc="-20">
                <a:latin typeface="Franklin Gothic Medium"/>
                <a:cs typeface="Franklin Gothic Medium"/>
              </a:rPr>
              <a:t>ej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oso</a:t>
            </a:r>
            <a:r>
              <a:rPr dirty="0" sz="1800" spc="-20">
                <a:latin typeface="Franklin Gothic Medium"/>
                <a:cs typeface="Franklin Gothic Medium"/>
              </a:rPr>
              <a:t>b</a:t>
            </a:r>
            <a:r>
              <a:rPr dirty="0" sz="1800" spc="-20">
                <a:latin typeface="Franklin Gothic Medium"/>
                <a:cs typeface="Franklin Gothic Medium"/>
              </a:rPr>
              <a:t>y;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714" y="4481195"/>
            <a:ext cx="157543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75" b="1">
                <a:latin typeface="Calibri"/>
                <a:cs typeface="Calibri"/>
              </a:rPr>
              <a:t>ty</a:t>
            </a:r>
            <a:r>
              <a:rPr dirty="0" sz="1800" spc="-55" b="1">
                <a:latin typeface="Calibri"/>
                <a:cs typeface="Calibri"/>
              </a:rPr>
              <a:t>f</a:t>
            </a:r>
            <a:r>
              <a:rPr dirty="0" sz="1800" spc="-5" b="1">
                <a:latin typeface="Calibri"/>
                <a:cs typeface="Calibri"/>
              </a:rPr>
              <a:t>i</a:t>
            </a:r>
            <a:r>
              <a:rPr dirty="0" sz="1800" spc="-15" b="1">
                <a:latin typeface="Calibri"/>
                <a:cs typeface="Calibri"/>
              </a:rPr>
              <a:t>k</a:t>
            </a:r>
            <a:r>
              <a:rPr dirty="0" sz="1800" spc="-5" b="1">
                <a:latin typeface="Calibri"/>
                <a:cs typeface="Calibri"/>
              </a:rPr>
              <a:t>a</a:t>
            </a:r>
            <a:r>
              <a:rPr dirty="0" sz="1800" spc="-35" b="1">
                <a:latin typeface="Calibri"/>
                <a:cs typeface="Calibri"/>
              </a:rPr>
              <a:t>t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20" b="1">
                <a:latin typeface="Calibri"/>
                <a:cs typeface="Calibri"/>
              </a:rPr>
              <a:t>r</a:t>
            </a:r>
            <a:r>
              <a:rPr dirty="0" sz="1800" spc="15">
                <a:latin typeface="Franklin Gothic Medium"/>
                <a:cs typeface="Franklin Gothic Medium"/>
              </a:rPr>
              <a:t>: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48407" y="4396866"/>
            <a:ext cx="994029" cy="3699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741041" y="4872863"/>
            <a:ext cx="1055878" cy="3652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0895" rIns="0" bIns="0" rtlCol="0" vert="horz">
            <a:spAutoFit/>
          </a:bodyPr>
          <a:lstStyle/>
          <a:p>
            <a:pPr marL="231711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M</a:t>
            </a:r>
            <a:r>
              <a:rPr dirty="0" sz="2000" spc="5" b="1">
                <a:latin typeface="Arial Black"/>
                <a:cs typeface="Arial Black"/>
              </a:rPr>
              <a:t>Ę</a:t>
            </a:r>
            <a:r>
              <a:rPr dirty="0" sz="2000" b="1">
                <a:latin typeface="Arial Black"/>
                <a:cs typeface="Arial Black"/>
              </a:rPr>
              <a:t>Ż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WIE</a:t>
            </a:r>
            <a:r>
              <a:rPr dirty="0" sz="2000" spc="-2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Z</a:t>
            </a:r>
            <a:r>
              <a:rPr dirty="0" sz="2000" spc="-70" b="1">
                <a:latin typeface="Arial Black"/>
                <a:cs typeface="Arial Black"/>
              </a:rPr>
              <a:t>A</a:t>
            </a:r>
            <a:r>
              <a:rPr dirty="0" sz="2000" b="1">
                <a:latin typeface="Arial Black"/>
                <a:cs typeface="Arial Black"/>
              </a:rPr>
              <a:t>U</a:t>
            </a:r>
            <a:r>
              <a:rPr dirty="0" sz="2000" spc="-200" b="1">
                <a:latin typeface="Arial Black"/>
                <a:cs typeface="Arial Black"/>
              </a:rPr>
              <a:t>F</a:t>
            </a:r>
            <a:r>
              <a:rPr dirty="0" sz="2000" b="1">
                <a:latin typeface="Arial Black"/>
                <a:cs typeface="Arial Black"/>
              </a:rPr>
              <a:t>ANIA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0825" y="5455754"/>
            <a:ext cx="8789670" cy="1152525"/>
          </a:xfrm>
          <a:custGeom>
            <a:avLst/>
            <a:gdLst/>
            <a:ahLst/>
            <a:cxnLst/>
            <a:rect l="l" t="t" r="r" b="b"/>
            <a:pathLst>
              <a:path w="8789670" h="1152525">
                <a:moveTo>
                  <a:pt x="0" y="1152131"/>
                </a:moveTo>
                <a:lnTo>
                  <a:pt x="8789670" y="1152131"/>
                </a:lnTo>
                <a:lnTo>
                  <a:pt x="8789670" y="0"/>
                </a:lnTo>
                <a:lnTo>
                  <a:pt x="0" y="0"/>
                </a:lnTo>
                <a:lnTo>
                  <a:pt x="0" y="1152131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50825" y="5455754"/>
            <a:ext cx="8789670" cy="1152525"/>
          </a:xfrm>
          <a:custGeom>
            <a:avLst/>
            <a:gdLst/>
            <a:ahLst/>
            <a:cxnLst/>
            <a:rect l="l" t="t" r="r" b="b"/>
            <a:pathLst>
              <a:path w="8789670" h="1152525">
                <a:moveTo>
                  <a:pt x="0" y="1152131"/>
                </a:moveTo>
                <a:lnTo>
                  <a:pt x="8789670" y="1152131"/>
                </a:lnTo>
                <a:lnTo>
                  <a:pt x="8789670" y="0"/>
                </a:lnTo>
                <a:lnTo>
                  <a:pt x="0" y="0"/>
                </a:lnTo>
                <a:lnTo>
                  <a:pt x="0" y="1152131"/>
                </a:lnTo>
                <a:close/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50825" y="5455754"/>
            <a:ext cx="8789670" cy="1152525"/>
          </a:xfrm>
          <a:prstGeom prst="rect">
            <a:avLst/>
          </a:prstGeom>
          <a:ln w="28575">
            <a:solidFill>
              <a:srgbClr val="9D032A"/>
            </a:solidFill>
          </a:ln>
        </p:spPr>
        <p:txBody>
          <a:bodyPr wrap="square" lIns="0" tIns="145415" rIns="0" bIns="0" rtlCol="0" vert="horz">
            <a:spAutoFit/>
          </a:bodyPr>
          <a:lstStyle/>
          <a:p>
            <a:pPr algn="ctr" marL="732790" marR="730885">
              <a:lnSpc>
                <a:spcPct val="100000"/>
              </a:lnSpc>
              <a:spcBef>
                <a:spcPts val="1145"/>
              </a:spcBef>
            </a:pPr>
            <a:r>
              <a:rPr dirty="0" sz="1800" spc="10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40" b="1">
                <a:latin typeface="Calibri"/>
                <a:cs typeface="Calibri"/>
              </a:rPr>
              <a:t>s</a:t>
            </a:r>
            <a:r>
              <a:rPr dirty="0" sz="1800" spc="35" b="1">
                <a:latin typeface="Calibri"/>
                <a:cs typeface="Calibri"/>
              </a:rPr>
              <a:t>j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65" b="1">
                <a:latin typeface="Calibri"/>
                <a:cs typeface="Calibri"/>
              </a:rPr>
              <a:t>es</a:t>
            </a:r>
            <a:r>
              <a:rPr dirty="0" sz="1800" spc="65" b="1">
                <a:latin typeface="Calibri"/>
                <a:cs typeface="Calibri"/>
              </a:rPr>
              <a:t>z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55" b="1">
                <a:latin typeface="Calibri"/>
                <a:cs typeface="Calibri"/>
              </a:rPr>
              <a:t>f</a:t>
            </a:r>
            <a:r>
              <a:rPr dirty="0" sz="1800" spc="-40" b="1">
                <a:latin typeface="Calibri"/>
                <a:cs typeface="Calibri"/>
              </a:rPr>
              <a:t>or</a:t>
            </a:r>
            <a:r>
              <a:rPr dirty="0" sz="1800" spc="40" b="1">
                <a:latin typeface="Calibri"/>
                <a:cs typeface="Calibri"/>
              </a:rPr>
              <a:t>m</a:t>
            </a:r>
            <a:r>
              <a:rPr dirty="0" sz="1800" spc="10" b="1">
                <a:latin typeface="Calibri"/>
                <a:cs typeface="Calibri"/>
              </a:rPr>
              <a:t>a</a:t>
            </a:r>
            <a:r>
              <a:rPr dirty="0" sz="1800" spc="20" b="1">
                <a:latin typeface="Calibri"/>
                <a:cs typeface="Calibri"/>
              </a:rPr>
              <a:t>c</a:t>
            </a:r>
            <a:r>
              <a:rPr dirty="0" sz="1800" spc="20" b="1">
                <a:latin typeface="Calibri"/>
                <a:cs typeface="Calibri"/>
              </a:rPr>
              <a:t>j</a:t>
            </a:r>
            <a:r>
              <a:rPr dirty="0" sz="1800" spc="30" b="1">
                <a:latin typeface="Calibri"/>
                <a:cs typeface="Calibri"/>
              </a:rPr>
              <a:t>ę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(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0" b="1">
                <a:latin typeface="Calibri"/>
                <a:cs typeface="Calibri"/>
              </a:rPr>
              <a:t>ka</a:t>
            </a:r>
            <a:r>
              <a:rPr dirty="0" sz="1800" spc="-40" b="1">
                <a:latin typeface="Calibri"/>
                <a:cs typeface="Calibri"/>
              </a:rPr>
              <a:t>l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70" b="1">
                <a:latin typeface="Calibri"/>
                <a:cs typeface="Calibri"/>
              </a:rPr>
              <a:t>f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15" b="1">
                <a:latin typeface="Calibri"/>
                <a:cs typeface="Calibri"/>
              </a:rPr>
              <a:t>e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10" b="1">
                <a:latin typeface="Calibri"/>
                <a:cs typeface="Calibri"/>
              </a:rPr>
              <a:t>dal</a:t>
            </a:r>
            <a:r>
              <a:rPr dirty="0" sz="1800" spc="-30" b="1">
                <a:latin typeface="Calibri"/>
                <a:cs typeface="Calibri"/>
              </a:rPr>
              <a:t>n</a:t>
            </a:r>
            <a:r>
              <a:rPr dirty="0" sz="1800" spc="-45" b="1">
                <a:latin typeface="Calibri"/>
                <a:cs typeface="Calibri"/>
              </a:rPr>
              <a:t>y</a:t>
            </a:r>
            <a:r>
              <a:rPr dirty="0" sz="1800" spc="-70" b="1">
                <a:latin typeface="Calibri"/>
                <a:cs typeface="Calibri"/>
              </a:rPr>
              <a:t>m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95" b="1">
                <a:latin typeface="Calibri"/>
                <a:cs typeface="Calibri"/>
              </a:rPr>
              <a:t>s</a:t>
            </a:r>
            <a:r>
              <a:rPr dirty="0" sz="1800" spc="95" b="1">
                <a:latin typeface="Calibri"/>
                <a:cs typeface="Calibri"/>
              </a:rPr>
              <a:t>c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40" b="1">
                <a:latin typeface="Calibri"/>
                <a:cs typeface="Calibri"/>
              </a:rPr>
              <a:t>cz</a:t>
            </a:r>
            <a:r>
              <a:rPr dirty="0" sz="1800" spc="20" b="1">
                <a:latin typeface="Calibri"/>
                <a:cs typeface="Calibri"/>
              </a:rPr>
              <a:t>n</a:t>
            </a:r>
            <a:r>
              <a:rPr dirty="0" sz="1800" spc="-60" b="1">
                <a:latin typeface="Calibri"/>
                <a:cs typeface="Calibri"/>
              </a:rPr>
              <a:t>ym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35" b="1">
                <a:latin typeface="Calibri"/>
                <a:cs typeface="Calibri"/>
              </a:rPr>
              <a:t>n</a:t>
            </a:r>
            <a:r>
              <a:rPr dirty="0" sz="1800" spc="20" b="1">
                <a:latin typeface="Calibri"/>
                <a:cs typeface="Calibri"/>
              </a:rPr>
              <a:t>ą</a:t>
            </a:r>
            <a:r>
              <a:rPr dirty="0" sz="1800" spc="-60" b="1">
                <a:latin typeface="Calibri"/>
                <a:cs typeface="Calibri"/>
              </a:rPr>
              <a:t>t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ę</a:t>
            </a:r>
            <a:r>
              <a:rPr dirty="0" sz="1800" spc="25" b="1">
                <a:latin typeface="Calibri"/>
                <a:cs typeface="Calibri"/>
              </a:rPr>
              <a:t>d</a:t>
            </a:r>
            <a:r>
              <a:rPr dirty="0" sz="1800" spc="25" b="1">
                <a:latin typeface="Calibri"/>
                <a:cs typeface="Calibri"/>
              </a:rPr>
              <a:t>z</a:t>
            </a:r>
            <a:r>
              <a:rPr dirty="0" sz="1800" b="1">
                <a:latin typeface="Calibri"/>
                <a:cs typeface="Calibri"/>
              </a:rPr>
              <a:t>ie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-25" b="1">
                <a:latin typeface="Calibri"/>
                <a:cs typeface="Calibri"/>
              </a:rPr>
              <a:t>n</a:t>
            </a:r>
            <a:r>
              <a:rPr dirty="0" sz="1800" spc="-75" b="1">
                <a:latin typeface="Calibri"/>
                <a:cs typeface="Calibri"/>
              </a:rPr>
              <a:t>y)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8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oc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ęcia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je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11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800" spc="-25" b="1" u="sng">
                <a:latin typeface="Calibri"/>
                <a:cs typeface="Calibri"/>
              </a:rPr>
              <a:t>(</a:t>
            </a:r>
            <a:r>
              <a:rPr dirty="0" sz="1800" spc="60" b="1" u="sng">
                <a:latin typeface="Calibri"/>
                <a:cs typeface="Calibri"/>
              </a:rPr>
              <a:t>a</a:t>
            </a:r>
            <a:r>
              <a:rPr dirty="0" sz="1800" spc="25" b="1" u="sng">
                <a:latin typeface="Calibri"/>
                <a:cs typeface="Calibri"/>
              </a:rPr>
              <a:t> </a:t>
            </a:r>
            <a:r>
              <a:rPr dirty="0" sz="1800" spc="10" b="1" u="sng">
                <a:latin typeface="Calibri"/>
                <a:cs typeface="Calibri"/>
              </a:rPr>
              <a:t>n</a:t>
            </a:r>
            <a:r>
              <a:rPr dirty="0" sz="1800" spc="-30" b="1" u="sng">
                <a:latin typeface="Calibri"/>
                <a:cs typeface="Calibri"/>
              </a:rPr>
              <a:t>i</a:t>
            </a:r>
            <a:r>
              <a:rPr dirty="0" sz="1800" spc="30" b="1" u="sng">
                <a:latin typeface="Calibri"/>
                <a:cs typeface="Calibri"/>
              </a:rPr>
              <a:t>e</a:t>
            </a:r>
            <a:r>
              <a:rPr dirty="0" sz="1800" spc="30" b="1" u="sng">
                <a:latin typeface="Calibri"/>
                <a:cs typeface="Calibri"/>
              </a:rPr>
              <a:t> </a:t>
            </a:r>
            <a:r>
              <a:rPr dirty="0" sz="1800" spc="-35" b="1" u="sng">
                <a:latin typeface="Calibri"/>
                <a:cs typeface="Calibri"/>
              </a:rPr>
              <a:t>o</a:t>
            </a:r>
            <a:r>
              <a:rPr dirty="0" sz="1800" spc="35" b="1" u="sng">
                <a:latin typeface="Calibri"/>
                <a:cs typeface="Calibri"/>
              </a:rPr>
              <a:t> </a:t>
            </a:r>
            <a:r>
              <a:rPr dirty="0" sz="1800" spc="40" b="1" u="sng">
                <a:latin typeface="Calibri"/>
                <a:cs typeface="Calibri"/>
              </a:rPr>
              <a:t>g</a:t>
            </a:r>
            <a:r>
              <a:rPr dirty="0" sz="1800" spc="-25" b="1" u="sng">
                <a:latin typeface="Calibri"/>
                <a:cs typeface="Calibri"/>
              </a:rPr>
              <a:t>o</a:t>
            </a:r>
            <a:r>
              <a:rPr dirty="0" sz="1800" spc="10" b="1" u="sng">
                <a:latin typeface="Calibri"/>
                <a:cs typeface="Calibri"/>
              </a:rPr>
              <a:t>d</a:t>
            </a:r>
            <a:r>
              <a:rPr dirty="0" sz="1800" spc="50" b="1" u="sng">
                <a:latin typeface="Calibri"/>
                <a:cs typeface="Calibri"/>
              </a:rPr>
              <a:t>z</a:t>
            </a:r>
            <a:r>
              <a:rPr dirty="0" sz="1800" spc="-30" b="1" u="sng">
                <a:latin typeface="Calibri"/>
                <a:cs typeface="Calibri"/>
              </a:rPr>
              <a:t>i</a:t>
            </a:r>
            <a:r>
              <a:rPr dirty="0" sz="1800" spc="-15" b="1" u="sng">
                <a:latin typeface="Calibri"/>
                <a:cs typeface="Calibri"/>
              </a:rPr>
              <a:t>n</a:t>
            </a:r>
            <a:r>
              <a:rPr dirty="0" sz="1800" spc="-20" b="1" u="sng">
                <a:latin typeface="Calibri"/>
                <a:cs typeface="Calibri"/>
              </a:rPr>
              <a:t>i</a:t>
            </a:r>
            <a:r>
              <a:rPr dirty="0" sz="1800" spc="30" b="1" u="sng">
                <a:latin typeface="Calibri"/>
                <a:cs typeface="Calibri"/>
              </a:rPr>
              <a:t>e</a:t>
            </a:r>
            <a:r>
              <a:rPr dirty="0" sz="1800" spc="10" b="1" u="sng">
                <a:latin typeface="Calibri"/>
                <a:cs typeface="Calibri"/>
              </a:rPr>
              <a:t> </a:t>
            </a:r>
            <a:r>
              <a:rPr dirty="0" sz="1800" spc="-80" b="1" u="sng">
                <a:latin typeface="Calibri"/>
                <a:cs typeface="Calibri"/>
              </a:rPr>
              <a:t>r</a:t>
            </a:r>
            <a:r>
              <a:rPr dirty="0" sz="1800" spc="-25" b="1" u="sng">
                <a:latin typeface="Calibri"/>
                <a:cs typeface="Calibri"/>
              </a:rPr>
              <a:t>o</a:t>
            </a:r>
            <a:r>
              <a:rPr dirty="0" sz="1800" spc="55" b="1" u="sng">
                <a:latin typeface="Calibri"/>
                <a:cs typeface="Calibri"/>
              </a:rPr>
              <a:t>z</a:t>
            </a:r>
            <a:r>
              <a:rPr dirty="0" sz="1800" spc="-5" b="1" u="sng">
                <a:latin typeface="Calibri"/>
                <a:cs typeface="Calibri"/>
              </a:rPr>
              <a:t>p</a:t>
            </a:r>
            <a:r>
              <a:rPr dirty="0" sz="1800" spc="30" b="1" u="sng">
                <a:latin typeface="Calibri"/>
                <a:cs typeface="Calibri"/>
              </a:rPr>
              <a:t>ocz</a:t>
            </a:r>
            <a:r>
              <a:rPr dirty="0" sz="1800" spc="25" b="1" u="sng">
                <a:latin typeface="Calibri"/>
                <a:cs typeface="Calibri"/>
              </a:rPr>
              <a:t>ę</a:t>
            </a:r>
            <a:r>
              <a:rPr dirty="0" sz="1800" spc="85" b="1" u="sng">
                <a:latin typeface="Calibri"/>
                <a:cs typeface="Calibri"/>
              </a:rPr>
              <a:t>c</a:t>
            </a:r>
            <a:r>
              <a:rPr dirty="0" sz="1800" spc="-30" b="1" u="sng">
                <a:latin typeface="Calibri"/>
                <a:cs typeface="Calibri"/>
              </a:rPr>
              <a:t>i</a:t>
            </a:r>
            <a:r>
              <a:rPr dirty="0" sz="1800" spc="60" b="1" u="sng">
                <a:latin typeface="Calibri"/>
                <a:cs typeface="Calibri"/>
              </a:rPr>
              <a:t>a</a:t>
            </a:r>
            <a:r>
              <a:rPr dirty="0" sz="1800" spc="-5" b="1" u="sng">
                <a:latin typeface="Calibri"/>
                <a:cs typeface="Calibri"/>
              </a:rPr>
              <a:t> </a:t>
            </a:r>
            <a:r>
              <a:rPr dirty="0" sz="1800" spc="40" b="1" u="sng">
                <a:latin typeface="Calibri"/>
                <a:cs typeface="Calibri"/>
              </a:rPr>
              <a:t>g</a:t>
            </a:r>
            <a:r>
              <a:rPr dirty="0" sz="1800" spc="-65" b="1" u="sng">
                <a:latin typeface="Calibri"/>
                <a:cs typeface="Calibri"/>
              </a:rPr>
              <a:t>ł</a:t>
            </a:r>
            <a:r>
              <a:rPr dirty="0" sz="1800" spc="-25" b="1" u="sng">
                <a:latin typeface="Calibri"/>
                <a:cs typeface="Calibri"/>
              </a:rPr>
              <a:t>o</a:t>
            </a:r>
            <a:r>
              <a:rPr dirty="0" sz="1800" spc="125" b="1" u="sng">
                <a:latin typeface="Calibri"/>
                <a:cs typeface="Calibri"/>
              </a:rPr>
              <a:t>s</a:t>
            </a:r>
            <a:r>
              <a:rPr dirty="0" sz="1800" spc="-60" b="1" u="sng">
                <a:latin typeface="Calibri"/>
                <a:cs typeface="Calibri"/>
              </a:rPr>
              <a:t>o</a:t>
            </a:r>
            <a:r>
              <a:rPr dirty="0" sz="1800" spc="-170" b="1" u="sng">
                <a:latin typeface="Calibri"/>
                <a:cs typeface="Calibri"/>
              </a:rPr>
              <a:t>w</a:t>
            </a:r>
            <a:r>
              <a:rPr dirty="0" sz="1800" b="1" u="sng">
                <a:latin typeface="Calibri"/>
                <a:cs typeface="Calibri"/>
              </a:rPr>
              <a:t>ania</a:t>
            </a:r>
            <a:r>
              <a:rPr dirty="0" sz="1800" spc="-10" b="1" u="sng">
                <a:latin typeface="Calibri"/>
                <a:cs typeface="Calibri"/>
              </a:rPr>
              <a:t>!</a:t>
            </a:r>
            <a:r>
              <a:rPr dirty="0" sz="1800" spc="-10" b="1" u="sng">
                <a:latin typeface="Calibri"/>
                <a:cs typeface="Calibri"/>
              </a:rPr>
              <a:t>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347839" y="4045965"/>
            <a:ext cx="1671827" cy="14958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275"/>
              </a:spcBef>
            </a:pPr>
            <a:r>
              <a:rPr dirty="0" sz="1800" b="1">
                <a:solidFill>
                  <a:srgbClr val="9D032A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66891" y="1096517"/>
            <a:ext cx="3277107" cy="250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5394" y="1360424"/>
            <a:ext cx="6270625" cy="2273300"/>
          </a:xfrm>
          <a:custGeom>
            <a:avLst/>
            <a:gdLst/>
            <a:ahLst/>
            <a:cxnLst/>
            <a:rect l="l" t="t" r="r" b="b"/>
            <a:pathLst>
              <a:path w="6270625" h="2273300">
                <a:moveTo>
                  <a:pt x="3669876" y="2260600"/>
                </a:moveTo>
                <a:lnTo>
                  <a:pt x="2600592" y="2260600"/>
                </a:lnTo>
                <a:lnTo>
                  <a:pt x="2665973" y="2273300"/>
                </a:lnTo>
                <a:lnTo>
                  <a:pt x="3604496" y="2273300"/>
                </a:lnTo>
                <a:lnTo>
                  <a:pt x="3669876" y="2260600"/>
                </a:lnTo>
                <a:close/>
              </a:path>
              <a:path w="6270625" h="2273300">
                <a:moveTo>
                  <a:pt x="3799248" y="2247900"/>
                </a:moveTo>
                <a:lnTo>
                  <a:pt x="2471218" y="2247900"/>
                </a:lnTo>
                <a:lnTo>
                  <a:pt x="2535669" y="2260600"/>
                </a:lnTo>
                <a:lnTo>
                  <a:pt x="3734798" y="2260600"/>
                </a:lnTo>
                <a:lnTo>
                  <a:pt x="3799248" y="2247900"/>
                </a:lnTo>
                <a:close/>
              </a:path>
              <a:path w="6270625" h="2273300">
                <a:moveTo>
                  <a:pt x="3989611" y="2235200"/>
                </a:moveTo>
                <a:lnTo>
                  <a:pt x="2280852" y="2235200"/>
                </a:lnTo>
                <a:lnTo>
                  <a:pt x="2343795" y="2247900"/>
                </a:lnTo>
                <a:lnTo>
                  <a:pt x="3926669" y="2247900"/>
                </a:lnTo>
                <a:lnTo>
                  <a:pt x="3989611" y="2235200"/>
                </a:lnTo>
                <a:close/>
              </a:path>
              <a:path w="6270625" h="2273300">
                <a:moveTo>
                  <a:pt x="4175188" y="2209800"/>
                </a:moveTo>
                <a:lnTo>
                  <a:pt x="2095270" y="2209800"/>
                </a:lnTo>
                <a:lnTo>
                  <a:pt x="2218440" y="2235200"/>
                </a:lnTo>
                <a:lnTo>
                  <a:pt x="4052021" y="2235200"/>
                </a:lnTo>
                <a:lnTo>
                  <a:pt x="4175188" y="2209800"/>
                </a:lnTo>
                <a:close/>
              </a:path>
              <a:path w="6270625" h="2273300">
                <a:moveTo>
                  <a:pt x="4355583" y="2184400"/>
                </a:moveTo>
                <a:lnTo>
                  <a:pt x="1914871" y="2184400"/>
                </a:lnTo>
                <a:lnTo>
                  <a:pt x="2034542" y="2209800"/>
                </a:lnTo>
                <a:lnTo>
                  <a:pt x="4235915" y="2209800"/>
                </a:lnTo>
                <a:lnTo>
                  <a:pt x="4355583" y="2184400"/>
                </a:lnTo>
                <a:close/>
              </a:path>
              <a:path w="6270625" h="2273300">
                <a:moveTo>
                  <a:pt x="4643645" y="2133600"/>
                </a:moveTo>
                <a:lnTo>
                  <a:pt x="1626800" y="2133600"/>
                </a:lnTo>
                <a:lnTo>
                  <a:pt x="1855958" y="2184400"/>
                </a:lnTo>
                <a:lnTo>
                  <a:pt x="4414494" y="2184400"/>
                </a:lnTo>
                <a:lnTo>
                  <a:pt x="4643645" y="2133600"/>
                </a:lnTo>
                <a:close/>
              </a:path>
              <a:path w="6270625" h="2273300">
                <a:moveTo>
                  <a:pt x="4587360" y="127000"/>
                </a:moveTo>
                <a:lnTo>
                  <a:pt x="1683086" y="127000"/>
                </a:lnTo>
                <a:lnTo>
                  <a:pt x="1408737" y="190500"/>
                </a:lnTo>
                <a:lnTo>
                  <a:pt x="1153195" y="254000"/>
                </a:lnTo>
                <a:lnTo>
                  <a:pt x="1104505" y="279400"/>
                </a:lnTo>
                <a:lnTo>
                  <a:pt x="918298" y="330200"/>
                </a:lnTo>
                <a:lnTo>
                  <a:pt x="873958" y="355600"/>
                </a:lnTo>
                <a:lnTo>
                  <a:pt x="788035" y="381000"/>
                </a:lnTo>
                <a:lnTo>
                  <a:pt x="746481" y="406400"/>
                </a:lnTo>
                <a:lnTo>
                  <a:pt x="705885" y="419100"/>
                </a:lnTo>
                <a:lnTo>
                  <a:pt x="666262" y="444500"/>
                </a:lnTo>
                <a:lnTo>
                  <a:pt x="627627" y="457200"/>
                </a:lnTo>
                <a:lnTo>
                  <a:pt x="589993" y="482600"/>
                </a:lnTo>
                <a:lnTo>
                  <a:pt x="553377" y="495300"/>
                </a:lnTo>
                <a:lnTo>
                  <a:pt x="517793" y="520700"/>
                </a:lnTo>
                <a:lnTo>
                  <a:pt x="483255" y="533400"/>
                </a:lnTo>
                <a:lnTo>
                  <a:pt x="449778" y="558800"/>
                </a:lnTo>
                <a:lnTo>
                  <a:pt x="417377" y="571500"/>
                </a:lnTo>
                <a:lnTo>
                  <a:pt x="386066" y="596900"/>
                </a:lnTo>
                <a:lnTo>
                  <a:pt x="355861" y="609600"/>
                </a:lnTo>
                <a:lnTo>
                  <a:pt x="326775" y="635000"/>
                </a:lnTo>
                <a:lnTo>
                  <a:pt x="298824" y="660400"/>
                </a:lnTo>
                <a:lnTo>
                  <a:pt x="272023" y="673100"/>
                </a:lnTo>
                <a:lnTo>
                  <a:pt x="246385" y="698500"/>
                </a:lnTo>
                <a:lnTo>
                  <a:pt x="221927" y="723900"/>
                </a:lnTo>
                <a:lnTo>
                  <a:pt x="198661" y="736600"/>
                </a:lnTo>
                <a:lnTo>
                  <a:pt x="176604" y="762000"/>
                </a:lnTo>
                <a:lnTo>
                  <a:pt x="155770" y="787400"/>
                </a:lnTo>
                <a:lnTo>
                  <a:pt x="136173" y="812800"/>
                </a:lnTo>
                <a:lnTo>
                  <a:pt x="117829" y="825500"/>
                </a:lnTo>
                <a:lnTo>
                  <a:pt x="84956" y="876300"/>
                </a:lnTo>
                <a:lnTo>
                  <a:pt x="57268" y="927100"/>
                </a:lnTo>
                <a:lnTo>
                  <a:pt x="45406" y="952500"/>
                </a:lnTo>
                <a:lnTo>
                  <a:pt x="34884" y="965200"/>
                </a:lnTo>
                <a:lnTo>
                  <a:pt x="17920" y="1016000"/>
                </a:lnTo>
                <a:lnTo>
                  <a:pt x="6495" y="1066800"/>
                </a:lnTo>
                <a:lnTo>
                  <a:pt x="726" y="1117600"/>
                </a:lnTo>
                <a:lnTo>
                  <a:pt x="0" y="1143000"/>
                </a:lnTo>
                <a:lnTo>
                  <a:pt x="726" y="1168400"/>
                </a:lnTo>
                <a:lnTo>
                  <a:pt x="6495" y="1219200"/>
                </a:lnTo>
                <a:lnTo>
                  <a:pt x="17920" y="1270000"/>
                </a:lnTo>
                <a:lnTo>
                  <a:pt x="25717" y="1282700"/>
                </a:lnTo>
                <a:lnTo>
                  <a:pt x="34884" y="1308100"/>
                </a:lnTo>
                <a:lnTo>
                  <a:pt x="57268" y="1358900"/>
                </a:lnTo>
                <a:lnTo>
                  <a:pt x="84956" y="1409700"/>
                </a:lnTo>
                <a:lnTo>
                  <a:pt x="100751" y="1422400"/>
                </a:lnTo>
                <a:lnTo>
                  <a:pt x="117829" y="1447800"/>
                </a:lnTo>
                <a:lnTo>
                  <a:pt x="136173" y="1473200"/>
                </a:lnTo>
                <a:lnTo>
                  <a:pt x="155770" y="1498600"/>
                </a:lnTo>
                <a:lnTo>
                  <a:pt x="176604" y="1524000"/>
                </a:lnTo>
                <a:lnTo>
                  <a:pt x="198661" y="1536700"/>
                </a:lnTo>
                <a:lnTo>
                  <a:pt x="221927" y="1562100"/>
                </a:lnTo>
                <a:lnTo>
                  <a:pt x="246385" y="1587500"/>
                </a:lnTo>
                <a:lnTo>
                  <a:pt x="272023" y="1600200"/>
                </a:lnTo>
                <a:lnTo>
                  <a:pt x="298824" y="1625600"/>
                </a:lnTo>
                <a:lnTo>
                  <a:pt x="326775" y="1651000"/>
                </a:lnTo>
                <a:lnTo>
                  <a:pt x="355861" y="1663700"/>
                </a:lnTo>
                <a:lnTo>
                  <a:pt x="386066" y="1689100"/>
                </a:lnTo>
                <a:lnTo>
                  <a:pt x="417377" y="1714500"/>
                </a:lnTo>
                <a:lnTo>
                  <a:pt x="449778" y="1727200"/>
                </a:lnTo>
                <a:lnTo>
                  <a:pt x="483255" y="1752600"/>
                </a:lnTo>
                <a:lnTo>
                  <a:pt x="517793" y="1765300"/>
                </a:lnTo>
                <a:lnTo>
                  <a:pt x="553377" y="1790700"/>
                </a:lnTo>
                <a:lnTo>
                  <a:pt x="589993" y="1803400"/>
                </a:lnTo>
                <a:lnTo>
                  <a:pt x="627627" y="1828800"/>
                </a:lnTo>
                <a:lnTo>
                  <a:pt x="666262" y="1841500"/>
                </a:lnTo>
                <a:lnTo>
                  <a:pt x="705885" y="1866900"/>
                </a:lnTo>
                <a:lnTo>
                  <a:pt x="788035" y="1892300"/>
                </a:lnTo>
                <a:lnTo>
                  <a:pt x="830532" y="1917700"/>
                </a:lnTo>
                <a:lnTo>
                  <a:pt x="918298" y="1943100"/>
                </a:lnTo>
                <a:lnTo>
                  <a:pt x="963538" y="1968500"/>
                </a:lnTo>
                <a:lnTo>
                  <a:pt x="1009662" y="1981200"/>
                </a:lnTo>
                <a:lnTo>
                  <a:pt x="1202711" y="2032000"/>
                </a:lnTo>
                <a:lnTo>
                  <a:pt x="1253038" y="2057400"/>
                </a:lnTo>
                <a:lnTo>
                  <a:pt x="1304161" y="2070100"/>
                </a:lnTo>
                <a:lnTo>
                  <a:pt x="1571207" y="2133600"/>
                </a:lnTo>
                <a:lnTo>
                  <a:pt x="4699235" y="2133600"/>
                </a:lnTo>
                <a:lnTo>
                  <a:pt x="4966272" y="2070100"/>
                </a:lnTo>
                <a:lnTo>
                  <a:pt x="5017392" y="2057400"/>
                </a:lnTo>
                <a:lnTo>
                  <a:pt x="5067717" y="2032000"/>
                </a:lnTo>
                <a:lnTo>
                  <a:pt x="5260757" y="1981200"/>
                </a:lnTo>
                <a:lnTo>
                  <a:pt x="5306879" y="1968500"/>
                </a:lnTo>
                <a:lnTo>
                  <a:pt x="5352116" y="1943100"/>
                </a:lnTo>
                <a:lnTo>
                  <a:pt x="5439878" y="1917700"/>
                </a:lnTo>
                <a:lnTo>
                  <a:pt x="5482373" y="1892300"/>
                </a:lnTo>
                <a:lnTo>
                  <a:pt x="5564518" y="1866900"/>
                </a:lnTo>
                <a:lnTo>
                  <a:pt x="5604139" y="1841500"/>
                </a:lnTo>
                <a:lnTo>
                  <a:pt x="5642772" y="1828800"/>
                </a:lnTo>
                <a:lnTo>
                  <a:pt x="5680403" y="1803400"/>
                </a:lnTo>
                <a:lnTo>
                  <a:pt x="5717017" y="1790700"/>
                </a:lnTo>
                <a:lnTo>
                  <a:pt x="5752599" y="1765300"/>
                </a:lnTo>
                <a:lnTo>
                  <a:pt x="5787135" y="1752600"/>
                </a:lnTo>
                <a:lnTo>
                  <a:pt x="5820610" y="1727200"/>
                </a:lnTo>
                <a:lnTo>
                  <a:pt x="5853009" y="1714500"/>
                </a:lnTo>
                <a:lnTo>
                  <a:pt x="5884318" y="1689100"/>
                </a:lnTo>
                <a:lnTo>
                  <a:pt x="5914522" y="1663700"/>
                </a:lnTo>
                <a:lnTo>
                  <a:pt x="5943605" y="1651000"/>
                </a:lnTo>
                <a:lnTo>
                  <a:pt x="5971554" y="1625600"/>
                </a:lnTo>
                <a:lnTo>
                  <a:pt x="5998354" y="1600200"/>
                </a:lnTo>
                <a:lnTo>
                  <a:pt x="6023990" y="1587500"/>
                </a:lnTo>
                <a:lnTo>
                  <a:pt x="6048447" y="1562100"/>
                </a:lnTo>
                <a:lnTo>
                  <a:pt x="6071710" y="1536700"/>
                </a:lnTo>
                <a:lnTo>
                  <a:pt x="6093766" y="1524000"/>
                </a:lnTo>
                <a:lnTo>
                  <a:pt x="6114599" y="1498600"/>
                </a:lnTo>
                <a:lnTo>
                  <a:pt x="6134194" y="1473200"/>
                </a:lnTo>
                <a:lnTo>
                  <a:pt x="6152537" y="1447800"/>
                </a:lnTo>
                <a:lnTo>
                  <a:pt x="6169613" y="1422400"/>
                </a:lnTo>
                <a:lnTo>
                  <a:pt x="6185408" y="1409700"/>
                </a:lnTo>
                <a:lnTo>
                  <a:pt x="6213094" y="1358900"/>
                </a:lnTo>
                <a:lnTo>
                  <a:pt x="6235476" y="1308100"/>
                </a:lnTo>
                <a:lnTo>
                  <a:pt x="6244642" y="1282700"/>
                </a:lnTo>
                <a:lnTo>
                  <a:pt x="6252439" y="1270000"/>
                </a:lnTo>
                <a:lnTo>
                  <a:pt x="6263863" y="1219200"/>
                </a:lnTo>
                <a:lnTo>
                  <a:pt x="6269631" y="1168400"/>
                </a:lnTo>
                <a:lnTo>
                  <a:pt x="6270358" y="1143000"/>
                </a:lnTo>
                <a:lnTo>
                  <a:pt x="6269631" y="1117600"/>
                </a:lnTo>
                <a:lnTo>
                  <a:pt x="6263863" y="1066800"/>
                </a:lnTo>
                <a:lnTo>
                  <a:pt x="6252439" y="1016000"/>
                </a:lnTo>
                <a:lnTo>
                  <a:pt x="6235476" y="965200"/>
                </a:lnTo>
                <a:lnTo>
                  <a:pt x="6224955" y="952500"/>
                </a:lnTo>
                <a:lnTo>
                  <a:pt x="6213094" y="927100"/>
                </a:lnTo>
                <a:lnTo>
                  <a:pt x="6185408" y="876300"/>
                </a:lnTo>
                <a:lnTo>
                  <a:pt x="6152537" y="825500"/>
                </a:lnTo>
                <a:lnTo>
                  <a:pt x="6134194" y="812800"/>
                </a:lnTo>
                <a:lnTo>
                  <a:pt x="6114599" y="787400"/>
                </a:lnTo>
                <a:lnTo>
                  <a:pt x="6093766" y="762000"/>
                </a:lnTo>
                <a:lnTo>
                  <a:pt x="6071710" y="736600"/>
                </a:lnTo>
                <a:lnTo>
                  <a:pt x="6048447" y="723900"/>
                </a:lnTo>
                <a:lnTo>
                  <a:pt x="6023990" y="698500"/>
                </a:lnTo>
                <a:lnTo>
                  <a:pt x="5998354" y="673100"/>
                </a:lnTo>
                <a:lnTo>
                  <a:pt x="5971554" y="660400"/>
                </a:lnTo>
                <a:lnTo>
                  <a:pt x="5943605" y="635000"/>
                </a:lnTo>
                <a:lnTo>
                  <a:pt x="5914522" y="609600"/>
                </a:lnTo>
                <a:lnTo>
                  <a:pt x="5884318" y="596900"/>
                </a:lnTo>
                <a:lnTo>
                  <a:pt x="5853009" y="571500"/>
                </a:lnTo>
                <a:lnTo>
                  <a:pt x="5820610" y="558800"/>
                </a:lnTo>
                <a:lnTo>
                  <a:pt x="5787135" y="533400"/>
                </a:lnTo>
                <a:lnTo>
                  <a:pt x="5752599" y="520700"/>
                </a:lnTo>
                <a:lnTo>
                  <a:pt x="5717017" y="495300"/>
                </a:lnTo>
                <a:lnTo>
                  <a:pt x="5680403" y="482600"/>
                </a:lnTo>
                <a:lnTo>
                  <a:pt x="5642772" y="457200"/>
                </a:lnTo>
                <a:lnTo>
                  <a:pt x="5604139" y="444500"/>
                </a:lnTo>
                <a:lnTo>
                  <a:pt x="5564518" y="419100"/>
                </a:lnTo>
                <a:lnTo>
                  <a:pt x="5523925" y="406400"/>
                </a:lnTo>
                <a:lnTo>
                  <a:pt x="5482373" y="381000"/>
                </a:lnTo>
                <a:lnTo>
                  <a:pt x="5396454" y="355600"/>
                </a:lnTo>
                <a:lnTo>
                  <a:pt x="5352116" y="330200"/>
                </a:lnTo>
                <a:lnTo>
                  <a:pt x="5165918" y="279400"/>
                </a:lnTo>
                <a:lnTo>
                  <a:pt x="5117230" y="254000"/>
                </a:lnTo>
                <a:lnTo>
                  <a:pt x="4861699" y="190500"/>
                </a:lnTo>
                <a:lnTo>
                  <a:pt x="4587360" y="127000"/>
                </a:lnTo>
                <a:close/>
              </a:path>
              <a:path w="6270625" h="2273300">
                <a:moveTo>
                  <a:pt x="4355583" y="88900"/>
                </a:moveTo>
                <a:lnTo>
                  <a:pt x="1914871" y="88900"/>
                </a:lnTo>
                <a:lnTo>
                  <a:pt x="1740051" y="127000"/>
                </a:lnTo>
                <a:lnTo>
                  <a:pt x="4530397" y="127000"/>
                </a:lnTo>
                <a:lnTo>
                  <a:pt x="4355583" y="88900"/>
                </a:lnTo>
                <a:close/>
              </a:path>
              <a:path w="6270625" h="2273300">
                <a:moveTo>
                  <a:pt x="4175188" y="63500"/>
                </a:moveTo>
                <a:lnTo>
                  <a:pt x="2095270" y="63500"/>
                </a:lnTo>
                <a:lnTo>
                  <a:pt x="1974404" y="88900"/>
                </a:lnTo>
                <a:lnTo>
                  <a:pt x="4296052" y="88900"/>
                </a:lnTo>
                <a:lnTo>
                  <a:pt x="4175188" y="63500"/>
                </a:lnTo>
                <a:close/>
              </a:path>
              <a:path w="6270625" h="2273300">
                <a:moveTo>
                  <a:pt x="4052021" y="50800"/>
                </a:moveTo>
                <a:lnTo>
                  <a:pt x="2218440" y="50800"/>
                </a:lnTo>
                <a:lnTo>
                  <a:pt x="2156575" y="63500"/>
                </a:lnTo>
                <a:lnTo>
                  <a:pt x="4113885" y="63500"/>
                </a:lnTo>
                <a:lnTo>
                  <a:pt x="4052021" y="50800"/>
                </a:lnTo>
                <a:close/>
              </a:path>
              <a:path w="6270625" h="2273300">
                <a:moveTo>
                  <a:pt x="3926669" y="38100"/>
                </a:moveTo>
                <a:lnTo>
                  <a:pt x="2343795" y="38100"/>
                </a:lnTo>
                <a:lnTo>
                  <a:pt x="2280852" y="50800"/>
                </a:lnTo>
                <a:lnTo>
                  <a:pt x="3989611" y="50800"/>
                </a:lnTo>
                <a:lnTo>
                  <a:pt x="3926669" y="38100"/>
                </a:lnTo>
                <a:close/>
              </a:path>
              <a:path w="6270625" h="2273300">
                <a:moveTo>
                  <a:pt x="3799248" y="25400"/>
                </a:moveTo>
                <a:lnTo>
                  <a:pt x="2471218" y="25400"/>
                </a:lnTo>
                <a:lnTo>
                  <a:pt x="2407256" y="38100"/>
                </a:lnTo>
                <a:lnTo>
                  <a:pt x="3863209" y="38100"/>
                </a:lnTo>
                <a:lnTo>
                  <a:pt x="3799248" y="25400"/>
                </a:lnTo>
                <a:close/>
              </a:path>
              <a:path w="6270625" h="2273300">
                <a:moveTo>
                  <a:pt x="3604496" y="12700"/>
                </a:moveTo>
                <a:lnTo>
                  <a:pt x="2665973" y="12700"/>
                </a:lnTo>
                <a:lnTo>
                  <a:pt x="2600592" y="25400"/>
                </a:lnTo>
                <a:lnTo>
                  <a:pt x="3669876" y="25400"/>
                </a:lnTo>
                <a:lnTo>
                  <a:pt x="3604496" y="12700"/>
                </a:lnTo>
                <a:close/>
              </a:path>
              <a:path w="6270625" h="2273300">
                <a:moveTo>
                  <a:pt x="3338685" y="0"/>
                </a:moveTo>
                <a:lnTo>
                  <a:pt x="2931786" y="0"/>
                </a:lnTo>
                <a:lnTo>
                  <a:pt x="2864719" y="12700"/>
                </a:lnTo>
                <a:lnTo>
                  <a:pt x="3405752" y="12700"/>
                </a:lnTo>
                <a:lnTo>
                  <a:pt x="3338685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5394" y="1356994"/>
            <a:ext cx="6270625" cy="2277110"/>
          </a:xfrm>
          <a:custGeom>
            <a:avLst/>
            <a:gdLst/>
            <a:ahLst/>
            <a:cxnLst/>
            <a:rect l="l" t="t" r="r" b="b"/>
            <a:pathLst>
              <a:path w="6270625" h="2277110">
                <a:moveTo>
                  <a:pt x="0" y="1138427"/>
                </a:moveTo>
                <a:lnTo>
                  <a:pt x="2896" y="1089042"/>
                </a:lnTo>
                <a:lnTo>
                  <a:pt x="11508" y="1040194"/>
                </a:lnTo>
                <a:lnTo>
                  <a:pt x="25717" y="991926"/>
                </a:lnTo>
                <a:lnTo>
                  <a:pt x="45406" y="944282"/>
                </a:lnTo>
                <a:lnTo>
                  <a:pt x="70456" y="897303"/>
                </a:lnTo>
                <a:lnTo>
                  <a:pt x="100751" y="851033"/>
                </a:lnTo>
                <a:lnTo>
                  <a:pt x="136173" y="805514"/>
                </a:lnTo>
                <a:lnTo>
                  <a:pt x="176604" y="760789"/>
                </a:lnTo>
                <a:lnTo>
                  <a:pt x="221927" y="716900"/>
                </a:lnTo>
                <a:lnTo>
                  <a:pt x="272023" y="673891"/>
                </a:lnTo>
                <a:lnTo>
                  <a:pt x="326775" y="631804"/>
                </a:lnTo>
                <a:lnTo>
                  <a:pt x="386066" y="590681"/>
                </a:lnTo>
                <a:lnTo>
                  <a:pt x="449778" y="550566"/>
                </a:lnTo>
                <a:lnTo>
                  <a:pt x="483255" y="530899"/>
                </a:lnTo>
                <a:lnTo>
                  <a:pt x="517793" y="511501"/>
                </a:lnTo>
                <a:lnTo>
                  <a:pt x="553377" y="492376"/>
                </a:lnTo>
                <a:lnTo>
                  <a:pt x="589993" y="473529"/>
                </a:lnTo>
                <a:lnTo>
                  <a:pt x="627627" y="454966"/>
                </a:lnTo>
                <a:lnTo>
                  <a:pt x="666262" y="436692"/>
                </a:lnTo>
                <a:lnTo>
                  <a:pt x="705885" y="418713"/>
                </a:lnTo>
                <a:lnTo>
                  <a:pt x="746481" y="401034"/>
                </a:lnTo>
                <a:lnTo>
                  <a:pt x="788035" y="383660"/>
                </a:lnTo>
                <a:lnTo>
                  <a:pt x="830532" y="366596"/>
                </a:lnTo>
                <a:lnTo>
                  <a:pt x="873958" y="349848"/>
                </a:lnTo>
                <a:lnTo>
                  <a:pt x="918298" y="333422"/>
                </a:lnTo>
                <a:lnTo>
                  <a:pt x="963538" y="317322"/>
                </a:lnTo>
                <a:lnTo>
                  <a:pt x="1009662" y="301555"/>
                </a:lnTo>
                <a:lnTo>
                  <a:pt x="1056656" y="286124"/>
                </a:lnTo>
                <a:lnTo>
                  <a:pt x="1104505" y="271036"/>
                </a:lnTo>
                <a:lnTo>
                  <a:pt x="1153195" y="256296"/>
                </a:lnTo>
                <a:lnTo>
                  <a:pt x="1202711" y="241909"/>
                </a:lnTo>
                <a:lnTo>
                  <a:pt x="1253038" y="227881"/>
                </a:lnTo>
                <a:lnTo>
                  <a:pt x="1304161" y="214217"/>
                </a:lnTo>
                <a:lnTo>
                  <a:pt x="1356066" y="200922"/>
                </a:lnTo>
                <a:lnTo>
                  <a:pt x="1408737" y="188001"/>
                </a:lnTo>
                <a:lnTo>
                  <a:pt x="1462161" y="175461"/>
                </a:lnTo>
                <a:lnTo>
                  <a:pt x="1516323" y="163306"/>
                </a:lnTo>
                <a:lnTo>
                  <a:pt x="1571207" y="151542"/>
                </a:lnTo>
                <a:lnTo>
                  <a:pt x="1626800" y="140173"/>
                </a:lnTo>
                <a:lnTo>
                  <a:pt x="1683086" y="129206"/>
                </a:lnTo>
                <a:lnTo>
                  <a:pt x="1740051" y="118645"/>
                </a:lnTo>
                <a:lnTo>
                  <a:pt x="1797680" y="108497"/>
                </a:lnTo>
                <a:lnTo>
                  <a:pt x="1855958" y="98766"/>
                </a:lnTo>
                <a:lnTo>
                  <a:pt x="1914871" y="89457"/>
                </a:lnTo>
                <a:lnTo>
                  <a:pt x="1974404" y="80577"/>
                </a:lnTo>
                <a:lnTo>
                  <a:pt x="2034542" y="72129"/>
                </a:lnTo>
                <a:lnTo>
                  <a:pt x="2095270" y="64121"/>
                </a:lnTo>
                <a:lnTo>
                  <a:pt x="2156575" y="56556"/>
                </a:lnTo>
                <a:lnTo>
                  <a:pt x="2218440" y="49441"/>
                </a:lnTo>
                <a:lnTo>
                  <a:pt x="2280852" y="42781"/>
                </a:lnTo>
                <a:lnTo>
                  <a:pt x="2343795" y="36580"/>
                </a:lnTo>
                <a:lnTo>
                  <a:pt x="2407256" y="30845"/>
                </a:lnTo>
                <a:lnTo>
                  <a:pt x="2471218" y="25581"/>
                </a:lnTo>
                <a:lnTo>
                  <a:pt x="2535669" y="20792"/>
                </a:lnTo>
                <a:lnTo>
                  <a:pt x="2600592" y="16485"/>
                </a:lnTo>
                <a:lnTo>
                  <a:pt x="2665973" y="12665"/>
                </a:lnTo>
                <a:lnTo>
                  <a:pt x="2731798" y="9337"/>
                </a:lnTo>
                <a:lnTo>
                  <a:pt x="2798052" y="6506"/>
                </a:lnTo>
                <a:lnTo>
                  <a:pt x="2864719" y="4178"/>
                </a:lnTo>
                <a:lnTo>
                  <a:pt x="2931786" y="2358"/>
                </a:lnTo>
                <a:lnTo>
                  <a:pt x="2999238" y="1051"/>
                </a:lnTo>
                <a:lnTo>
                  <a:pt x="3067059" y="263"/>
                </a:lnTo>
                <a:lnTo>
                  <a:pt x="3135236" y="0"/>
                </a:lnTo>
                <a:lnTo>
                  <a:pt x="3203412" y="263"/>
                </a:lnTo>
                <a:lnTo>
                  <a:pt x="3271234" y="1051"/>
                </a:lnTo>
                <a:lnTo>
                  <a:pt x="3338685" y="2358"/>
                </a:lnTo>
                <a:lnTo>
                  <a:pt x="3405752" y="4178"/>
                </a:lnTo>
                <a:lnTo>
                  <a:pt x="3472419" y="6506"/>
                </a:lnTo>
                <a:lnTo>
                  <a:pt x="3538672" y="9337"/>
                </a:lnTo>
                <a:lnTo>
                  <a:pt x="3604496" y="12665"/>
                </a:lnTo>
                <a:lnTo>
                  <a:pt x="3669876" y="16485"/>
                </a:lnTo>
                <a:lnTo>
                  <a:pt x="3734798" y="20792"/>
                </a:lnTo>
                <a:lnTo>
                  <a:pt x="3799248" y="25581"/>
                </a:lnTo>
                <a:lnTo>
                  <a:pt x="3863209" y="30845"/>
                </a:lnTo>
                <a:lnTo>
                  <a:pt x="3926669" y="36580"/>
                </a:lnTo>
                <a:lnTo>
                  <a:pt x="3989611" y="42781"/>
                </a:lnTo>
                <a:lnTo>
                  <a:pt x="4052021" y="49441"/>
                </a:lnTo>
                <a:lnTo>
                  <a:pt x="4113885" y="56556"/>
                </a:lnTo>
                <a:lnTo>
                  <a:pt x="4175188" y="64121"/>
                </a:lnTo>
                <a:lnTo>
                  <a:pt x="4235915" y="72129"/>
                </a:lnTo>
                <a:lnTo>
                  <a:pt x="4296052" y="80577"/>
                </a:lnTo>
                <a:lnTo>
                  <a:pt x="4355583" y="89457"/>
                </a:lnTo>
                <a:lnTo>
                  <a:pt x="4414494" y="98766"/>
                </a:lnTo>
                <a:lnTo>
                  <a:pt x="4472770" y="108497"/>
                </a:lnTo>
                <a:lnTo>
                  <a:pt x="4530397" y="118645"/>
                </a:lnTo>
                <a:lnTo>
                  <a:pt x="4587360" y="129206"/>
                </a:lnTo>
                <a:lnTo>
                  <a:pt x="4643645" y="140173"/>
                </a:lnTo>
                <a:lnTo>
                  <a:pt x="4699235" y="151542"/>
                </a:lnTo>
                <a:lnTo>
                  <a:pt x="4754118" y="163306"/>
                </a:lnTo>
                <a:lnTo>
                  <a:pt x="4808277" y="175461"/>
                </a:lnTo>
                <a:lnTo>
                  <a:pt x="4861699" y="188001"/>
                </a:lnTo>
                <a:lnTo>
                  <a:pt x="4914369" y="200922"/>
                </a:lnTo>
                <a:lnTo>
                  <a:pt x="4966272" y="214217"/>
                </a:lnTo>
                <a:lnTo>
                  <a:pt x="5017392" y="227881"/>
                </a:lnTo>
                <a:lnTo>
                  <a:pt x="5067717" y="241909"/>
                </a:lnTo>
                <a:lnTo>
                  <a:pt x="5117230" y="256296"/>
                </a:lnTo>
                <a:lnTo>
                  <a:pt x="5165918" y="271036"/>
                </a:lnTo>
                <a:lnTo>
                  <a:pt x="5213765" y="286124"/>
                </a:lnTo>
                <a:lnTo>
                  <a:pt x="5260757" y="301555"/>
                </a:lnTo>
                <a:lnTo>
                  <a:pt x="5306879" y="317322"/>
                </a:lnTo>
                <a:lnTo>
                  <a:pt x="5352116" y="333422"/>
                </a:lnTo>
                <a:lnTo>
                  <a:pt x="5396454" y="349848"/>
                </a:lnTo>
                <a:lnTo>
                  <a:pt x="5439878" y="366596"/>
                </a:lnTo>
                <a:lnTo>
                  <a:pt x="5482373" y="383660"/>
                </a:lnTo>
                <a:lnTo>
                  <a:pt x="5523925" y="401034"/>
                </a:lnTo>
                <a:lnTo>
                  <a:pt x="5564518" y="418713"/>
                </a:lnTo>
                <a:lnTo>
                  <a:pt x="5604139" y="436692"/>
                </a:lnTo>
                <a:lnTo>
                  <a:pt x="5642772" y="454966"/>
                </a:lnTo>
                <a:lnTo>
                  <a:pt x="5680403" y="473529"/>
                </a:lnTo>
                <a:lnTo>
                  <a:pt x="5717017" y="492376"/>
                </a:lnTo>
                <a:lnTo>
                  <a:pt x="5752599" y="511501"/>
                </a:lnTo>
                <a:lnTo>
                  <a:pt x="5787135" y="530899"/>
                </a:lnTo>
                <a:lnTo>
                  <a:pt x="5820610" y="550566"/>
                </a:lnTo>
                <a:lnTo>
                  <a:pt x="5884318" y="590681"/>
                </a:lnTo>
                <a:lnTo>
                  <a:pt x="5943605" y="631804"/>
                </a:lnTo>
                <a:lnTo>
                  <a:pt x="5998354" y="673891"/>
                </a:lnTo>
                <a:lnTo>
                  <a:pt x="6048447" y="716900"/>
                </a:lnTo>
                <a:lnTo>
                  <a:pt x="6093766" y="760789"/>
                </a:lnTo>
                <a:lnTo>
                  <a:pt x="6134194" y="805514"/>
                </a:lnTo>
                <a:lnTo>
                  <a:pt x="6169613" y="851033"/>
                </a:lnTo>
                <a:lnTo>
                  <a:pt x="6199906" y="897303"/>
                </a:lnTo>
                <a:lnTo>
                  <a:pt x="6224955" y="944282"/>
                </a:lnTo>
                <a:lnTo>
                  <a:pt x="6244642" y="991926"/>
                </a:lnTo>
                <a:lnTo>
                  <a:pt x="6258850" y="1040194"/>
                </a:lnTo>
                <a:lnTo>
                  <a:pt x="6267461" y="1089042"/>
                </a:lnTo>
                <a:lnTo>
                  <a:pt x="6270358" y="1138427"/>
                </a:lnTo>
                <a:lnTo>
                  <a:pt x="6269631" y="1163180"/>
                </a:lnTo>
                <a:lnTo>
                  <a:pt x="6263863" y="1212293"/>
                </a:lnTo>
                <a:lnTo>
                  <a:pt x="6252439" y="1260847"/>
                </a:lnTo>
                <a:lnTo>
                  <a:pt x="6235476" y="1308800"/>
                </a:lnTo>
                <a:lnTo>
                  <a:pt x="6213094" y="1356109"/>
                </a:lnTo>
                <a:lnTo>
                  <a:pt x="6185408" y="1402731"/>
                </a:lnTo>
                <a:lnTo>
                  <a:pt x="6152537" y="1448624"/>
                </a:lnTo>
                <a:lnTo>
                  <a:pt x="6114599" y="1493744"/>
                </a:lnTo>
                <a:lnTo>
                  <a:pt x="6071710" y="1538050"/>
                </a:lnTo>
                <a:lnTo>
                  <a:pt x="6023990" y="1581499"/>
                </a:lnTo>
                <a:lnTo>
                  <a:pt x="5971554" y="1624047"/>
                </a:lnTo>
                <a:lnTo>
                  <a:pt x="5914522" y="1665652"/>
                </a:lnTo>
                <a:lnTo>
                  <a:pt x="5853009" y="1706271"/>
                </a:lnTo>
                <a:lnTo>
                  <a:pt x="5787135" y="1745863"/>
                </a:lnTo>
                <a:lnTo>
                  <a:pt x="5752599" y="1765259"/>
                </a:lnTo>
                <a:lnTo>
                  <a:pt x="5717017" y="1784382"/>
                </a:lnTo>
                <a:lnTo>
                  <a:pt x="5680403" y="1803227"/>
                </a:lnTo>
                <a:lnTo>
                  <a:pt x="5642772" y="1821789"/>
                </a:lnTo>
                <a:lnTo>
                  <a:pt x="5604139" y="1840061"/>
                </a:lnTo>
                <a:lnTo>
                  <a:pt x="5564518" y="1858038"/>
                </a:lnTo>
                <a:lnTo>
                  <a:pt x="5523925" y="1875716"/>
                </a:lnTo>
                <a:lnTo>
                  <a:pt x="5482373" y="1893088"/>
                </a:lnTo>
                <a:lnTo>
                  <a:pt x="5439878" y="1910150"/>
                </a:lnTo>
                <a:lnTo>
                  <a:pt x="5396454" y="1926897"/>
                </a:lnTo>
                <a:lnTo>
                  <a:pt x="5352116" y="1943322"/>
                </a:lnTo>
                <a:lnTo>
                  <a:pt x="5306879" y="1959420"/>
                </a:lnTo>
                <a:lnTo>
                  <a:pt x="5260757" y="1975187"/>
                </a:lnTo>
                <a:lnTo>
                  <a:pt x="5213765" y="1990616"/>
                </a:lnTo>
                <a:lnTo>
                  <a:pt x="5165918" y="2005703"/>
                </a:lnTo>
                <a:lnTo>
                  <a:pt x="5117230" y="2020442"/>
                </a:lnTo>
                <a:lnTo>
                  <a:pt x="5067717" y="2034828"/>
                </a:lnTo>
                <a:lnTo>
                  <a:pt x="5017392" y="2048856"/>
                </a:lnTo>
                <a:lnTo>
                  <a:pt x="4966272" y="2062519"/>
                </a:lnTo>
                <a:lnTo>
                  <a:pt x="4914369" y="2075813"/>
                </a:lnTo>
                <a:lnTo>
                  <a:pt x="4861699" y="2088733"/>
                </a:lnTo>
                <a:lnTo>
                  <a:pt x="4808277" y="2101273"/>
                </a:lnTo>
                <a:lnTo>
                  <a:pt x="4754118" y="2113427"/>
                </a:lnTo>
                <a:lnTo>
                  <a:pt x="4699235" y="2125191"/>
                </a:lnTo>
                <a:lnTo>
                  <a:pt x="4643645" y="2136559"/>
                </a:lnTo>
                <a:lnTo>
                  <a:pt x="4587360" y="2147526"/>
                </a:lnTo>
                <a:lnTo>
                  <a:pt x="4530397" y="2158086"/>
                </a:lnTo>
                <a:lnTo>
                  <a:pt x="4472770" y="2168234"/>
                </a:lnTo>
                <a:lnTo>
                  <a:pt x="4414494" y="2177965"/>
                </a:lnTo>
                <a:lnTo>
                  <a:pt x="4355583" y="2187273"/>
                </a:lnTo>
                <a:lnTo>
                  <a:pt x="4296052" y="2196153"/>
                </a:lnTo>
                <a:lnTo>
                  <a:pt x="4235915" y="2204600"/>
                </a:lnTo>
                <a:lnTo>
                  <a:pt x="4175188" y="2212608"/>
                </a:lnTo>
                <a:lnTo>
                  <a:pt x="4113885" y="2220173"/>
                </a:lnTo>
                <a:lnTo>
                  <a:pt x="4052021" y="2227288"/>
                </a:lnTo>
                <a:lnTo>
                  <a:pt x="3989611" y="2233948"/>
                </a:lnTo>
                <a:lnTo>
                  <a:pt x="3926669" y="2240148"/>
                </a:lnTo>
                <a:lnTo>
                  <a:pt x="3863209" y="2245883"/>
                </a:lnTo>
                <a:lnTo>
                  <a:pt x="3799248" y="2251148"/>
                </a:lnTo>
                <a:lnTo>
                  <a:pt x="3734798" y="2255936"/>
                </a:lnTo>
                <a:lnTo>
                  <a:pt x="3669876" y="2260243"/>
                </a:lnTo>
                <a:lnTo>
                  <a:pt x="3604496" y="2264063"/>
                </a:lnTo>
                <a:lnTo>
                  <a:pt x="3538672" y="2267391"/>
                </a:lnTo>
                <a:lnTo>
                  <a:pt x="3472419" y="2270222"/>
                </a:lnTo>
                <a:lnTo>
                  <a:pt x="3405752" y="2272550"/>
                </a:lnTo>
                <a:lnTo>
                  <a:pt x="3338685" y="2274370"/>
                </a:lnTo>
                <a:lnTo>
                  <a:pt x="3271234" y="2275677"/>
                </a:lnTo>
                <a:lnTo>
                  <a:pt x="3203412" y="2276465"/>
                </a:lnTo>
                <a:lnTo>
                  <a:pt x="3135236" y="2276729"/>
                </a:lnTo>
                <a:lnTo>
                  <a:pt x="3067059" y="2276465"/>
                </a:lnTo>
                <a:lnTo>
                  <a:pt x="2999238" y="2275677"/>
                </a:lnTo>
                <a:lnTo>
                  <a:pt x="2931786" y="2274370"/>
                </a:lnTo>
                <a:lnTo>
                  <a:pt x="2864719" y="2272550"/>
                </a:lnTo>
                <a:lnTo>
                  <a:pt x="2798052" y="2270222"/>
                </a:lnTo>
                <a:lnTo>
                  <a:pt x="2731798" y="2267391"/>
                </a:lnTo>
                <a:lnTo>
                  <a:pt x="2665973" y="2264063"/>
                </a:lnTo>
                <a:lnTo>
                  <a:pt x="2600592" y="2260243"/>
                </a:lnTo>
                <a:lnTo>
                  <a:pt x="2535669" y="2255936"/>
                </a:lnTo>
                <a:lnTo>
                  <a:pt x="2471218" y="2251148"/>
                </a:lnTo>
                <a:lnTo>
                  <a:pt x="2407256" y="2245883"/>
                </a:lnTo>
                <a:lnTo>
                  <a:pt x="2343795" y="2240148"/>
                </a:lnTo>
                <a:lnTo>
                  <a:pt x="2280852" y="2233948"/>
                </a:lnTo>
                <a:lnTo>
                  <a:pt x="2218440" y="2227288"/>
                </a:lnTo>
                <a:lnTo>
                  <a:pt x="2156575" y="2220173"/>
                </a:lnTo>
                <a:lnTo>
                  <a:pt x="2095270" y="2212608"/>
                </a:lnTo>
                <a:lnTo>
                  <a:pt x="2034542" y="2204600"/>
                </a:lnTo>
                <a:lnTo>
                  <a:pt x="1974404" y="2196153"/>
                </a:lnTo>
                <a:lnTo>
                  <a:pt x="1914871" y="2187273"/>
                </a:lnTo>
                <a:lnTo>
                  <a:pt x="1855958" y="2177965"/>
                </a:lnTo>
                <a:lnTo>
                  <a:pt x="1797680" y="2168234"/>
                </a:lnTo>
                <a:lnTo>
                  <a:pt x="1740051" y="2158086"/>
                </a:lnTo>
                <a:lnTo>
                  <a:pt x="1683086" y="2147526"/>
                </a:lnTo>
                <a:lnTo>
                  <a:pt x="1626800" y="2136559"/>
                </a:lnTo>
                <a:lnTo>
                  <a:pt x="1571207" y="2125191"/>
                </a:lnTo>
                <a:lnTo>
                  <a:pt x="1516323" y="2113427"/>
                </a:lnTo>
                <a:lnTo>
                  <a:pt x="1462161" y="2101273"/>
                </a:lnTo>
                <a:lnTo>
                  <a:pt x="1408737" y="2088733"/>
                </a:lnTo>
                <a:lnTo>
                  <a:pt x="1356066" y="2075813"/>
                </a:lnTo>
                <a:lnTo>
                  <a:pt x="1304161" y="2062519"/>
                </a:lnTo>
                <a:lnTo>
                  <a:pt x="1253038" y="2048856"/>
                </a:lnTo>
                <a:lnTo>
                  <a:pt x="1202711" y="2034828"/>
                </a:lnTo>
                <a:lnTo>
                  <a:pt x="1153195" y="2020442"/>
                </a:lnTo>
                <a:lnTo>
                  <a:pt x="1104505" y="2005703"/>
                </a:lnTo>
                <a:lnTo>
                  <a:pt x="1056656" y="1990616"/>
                </a:lnTo>
                <a:lnTo>
                  <a:pt x="1009662" y="1975187"/>
                </a:lnTo>
                <a:lnTo>
                  <a:pt x="963538" y="1959420"/>
                </a:lnTo>
                <a:lnTo>
                  <a:pt x="918298" y="1943322"/>
                </a:lnTo>
                <a:lnTo>
                  <a:pt x="873958" y="1926897"/>
                </a:lnTo>
                <a:lnTo>
                  <a:pt x="830532" y="1910150"/>
                </a:lnTo>
                <a:lnTo>
                  <a:pt x="788035" y="1893088"/>
                </a:lnTo>
                <a:lnTo>
                  <a:pt x="746481" y="1875716"/>
                </a:lnTo>
                <a:lnTo>
                  <a:pt x="705885" y="1858038"/>
                </a:lnTo>
                <a:lnTo>
                  <a:pt x="666262" y="1840061"/>
                </a:lnTo>
                <a:lnTo>
                  <a:pt x="627627" y="1821789"/>
                </a:lnTo>
                <a:lnTo>
                  <a:pt x="589993" y="1803227"/>
                </a:lnTo>
                <a:lnTo>
                  <a:pt x="553377" y="1784382"/>
                </a:lnTo>
                <a:lnTo>
                  <a:pt x="517793" y="1765259"/>
                </a:lnTo>
                <a:lnTo>
                  <a:pt x="483255" y="1745863"/>
                </a:lnTo>
                <a:lnTo>
                  <a:pt x="449778" y="1726198"/>
                </a:lnTo>
                <a:lnTo>
                  <a:pt x="386066" y="1686088"/>
                </a:lnTo>
                <a:lnTo>
                  <a:pt x="326775" y="1644970"/>
                </a:lnTo>
                <a:lnTo>
                  <a:pt x="272023" y="1602888"/>
                </a:lnTo>
                <a:lnTo>
                  <a:pt x="221927" y="1559884"/>
                </a:lnTo>
                <a:lnTo>
                  <a:pt x="176604" y="1516002"/>
                </a:lnTo>
                <a:lnTo>
                  <a:pt x="136173" y="1471283"/>
                </a:lnTo>
                <a:lnTo>
                  <a:pt x="100751" y="1425771"/>
                </a:lnTo>
                <a:lnTo>
                  <a:pt x="70456" y="1379508"/>
                </a:lnTo>
                <a:lnTo>
                  <a:pt x="45406" y="1332537"/>
                </a:lnTo>
                <a:lnTo>
                  <a:pt x="25717" y="1284901"/>
                </a:lnTo>
                <a:lnTo>
                  <a:pt x="11508" y="1236642"/>
                </a:lnTo>
                <a:lnTo>
                  <a:pt x="2896" y="1187803"/>
                </a:lnTo>
                <a:lnTo>
                  <a:pt x="0" y="1138427"/>
                </a:lnTo>
                <a:close/>
              </a:path>
            </a:pathLst>
          </a:custGeom>
          <a:ln w="25399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97928" y="1505966"/>
            <a:ext cx="144145" cy="288290"/>
          </a:xfrm>
          <a:custGeom>
            <a:avLst/>
            <a:gdLst/>
            <a:ahLst/>
            <a:cxnLst/>
            <a:rect l="l" t="t" r="r" b="b"/>
            <a:pathLst>
              <a:path w="144145" h="288289">
                <a:moveTo>
                  <a:pt x="0" y="288036"/>
                </a:moveTo>
                <a:lnTo>
                  <a:pt x="144018" y="288036"/>
                </a:lnTo>
                <a:lnTo>
                  <a:pt x="144018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97928" y="1505966"/>
            <a:ext cx="144145" cy="288290"/>
          </a:xfrm>
          <a:custGeom>
            <a:avLst/>
            <a:gdLst/>
            <a:ahLst/>
            <a:cxnLst/>
            <a:rect l="l" t="t" r="r" b="b"/>
            <a:pathLst>
              <a:path w="144145" h="288289">
                <a:moveTo>
                  <a:pt x="0" y="288036"/>
                </a:moveTo>
                <a:lnTo>
                  <a:pt x="144018" y="288036"/>
                </a:lnTo>
                <a:lnTo>
                  <a:pt x="144018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14604" y="3789032"/>
            <a:ext cx="8750300" cy="2862580"/>
          </a:xfrm>
          <a:custGeom>
            <a:avLst/>
            <a:gdLst/>
            <a:ahLst/>
            <a:cxnLst/>
            <a:rect l="l" t="t" r="r" b="b"/>
            <a:pathLst>
              <a:path w="8750300" h="2862579">
                <a:moveTo>
                  <a:pt x="0" y="2862326"/>
                </a:moveTo>
                <a:lnTo>
                  <a:pt x="8749919" y="2862326"/>
                </a:lnTo>
                <a:lnTo>
                  <a:pt x="8749919" y="0"/>
                </a:lnTo>
                <a:lnTo>
                  <a:pt x="0" y="0"/>
                </a:lnTo>
                <a:lnTo>
                  <a:pt x="0" y="2862326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4604" y="3789032"/>
            <a:ext cx="8750300" cy="2862580"/>
          </a:xfrm>
          <a:custGeom>
            <a:avLst/>
            <a:gdLst/>
            <a:ahLst/>
            <a:cxnLst/>
            <a:rect l="l" t="t" r="r" b="b"/>
            <a:pathLst>
              <a:path w="8750300" h="2862579">
                <a:moveTo>
                  <a:pt x="0" y="2862326"/>
                </a:moveTo>
                <a:lnTo>
                  <a:pt x="8749919" y="2862326"/>
                </a:lnTo>
                <a:lnTo>
                  <a:pt x="8749919" y="0"/>
                </a:lnTo>
                <a:lnTo>
                  <a:pt x="0" y="0"/>
                </a:lnTo>
                <a:lnTo>
                  <a:pt x="0" y="2862326"/>
                </a:lnTo>
                <a:close/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93319" y="1714753"/>
            <a:ext cx="7603490" cy="4868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000125" marR="2642235" indent="-2540">
              <a:lnSpc>
                <a:spcPct val="100000"/>
              </a:lnSpc>
            </a:pPr>
            <a:r>
              <a:rPr dirty="0" sz="2000" spc="9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spc="-70" b="1">
                <a:solidFill>
                  <a:srgbClr val="9D032A"/>
                </a:solidFill>
                <a:latin typeface="Calibri"/>
                <a:cs typeface="Calibri"/>
              </a:rPr>
              <a:t>AN</a:t>
            </a:r>
            <a:r>
              <a:rPr dirty="0" sz="2000" spc="-80" b="1">
                <a:solidFill>
                  <a:srgbClr val="9D032A"/>
                </a:solidFill>
                <a:latin typeface="Calibri"/>
                <a:cs typeface="Calibri"/>
              </a:rPr>
              <a:t>IM</a:t>
            </a:r>
            <a:r>
              <a:rPr dirty="0" sz="20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-9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11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000" spc="85" b="1">
                <a:solidFill>
                  <a:srgbClr val="9D032A"/>
                </a:solidFill>
                <a:latin typeface="Calibri"/>
                <a:cs typeface="Calibri"/>
              </a:rPr>
              <a:t>IS</a:t>
            </a:r>
            <a:r>
              <a:rPr dirty="0" sz="2000" spc="4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2000" spc="-14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4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3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-18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-10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10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6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spc="-2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9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000" spc="10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60" b="1">
                <a:solidFill>
                  <a:srgbClr val="9D032A"/>
                </a:solidFill>
                <a:latin typeface="Calibri"/>
                <a:cs typeface="Calibri"/>
              </a:rPr>
              <a:t>NĘ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20" b="1">
                <a:latin typeface="Calibri"/>
                <a:cs typeface="Calibri"/>
              </a:rPr>
              <a:t>M</a:t>
            </a:r>
            <a:r>
              <a:rPr dirty="0" sz="2000" spc="-90" b="1">
                <a:latin typeface="Calibri"/>
                <a:cs typeface="Calibri"/>
              </a:rPr>
              <a:t>U</a:t>
            </a:r>
            <a:r>
              <a:rPr dirty="0" sz="2000" spc="200" b="1">
                <a:latin typeface="Calibri"/>
                <a:cs typeface="Calibri"/>
              </a:rPr>
              <a:t>S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-90" b="1">
                <a:latin typeface="Calibri"/>
                <a:cs typeface="Calibri"/>
              </a:rPr>
              <a:t>U</a:t>
            </a:r>
            <a:r>
              <a:rPr dirty="0" sz="2000" spc="60" b="1">
                <a:latin typeface="Calibri"/>
                <a:cs typeface="Calibri"/>
              </a:rPr>
              <a:t>P</a:t>
            </a:r>
            <a:r>
              <a:rPr dirty="0" sz="2000" spc="-85" b="1">
                <a:latin typeface="Calibri"/>
                <a:cs typeface="Calibri"/>
              </a:rPr>
              <a:t>O</a:t>
            </a:r>
            <a:r>
              <a:rPr dirty="0" sz="2000" spc="50" b="1">
                <a:latin typeface="Calibri"/>
                <a:cs typeface="Calibri"/>
              </a:rPr>
              <a:t>RZĄD</a:t>
            </a:r>
            <a:r>
              <a:rPr dirty="0" sz="2000" spc="-30" b="1">
                <a:latin typeface="Calibri"/>
                <a:cs typeface="Calibri"/>
              </a:rPr>
              <a:t>K</a:t>
            </a:r>
            <a:r>
              <a:rPr dirty="0" sz="2000" spc="-130" b="1">
                <a:latin typeface="Calibri"/>
                <a:cs typeface="Calibri"/>
              </a:rPr>
              <a:t>O</a:t>
            </a:r>
            <a:r>
              <a:rPr dirty="0" sz="2000" spc="-220" b="1">
                <a:latin typeface="Calibri"/>
                <a:cs typeface="Calibri"/>
              </a:rPr>
              <a:t>W</a:t>
            </a:r>
            <a:r>
              <a:rPr dirty="0" sz="2000" spc="-150" b="1">
                <a:latin typeface="Calibri"/>
                <a:cs typeface="Calibri"/>
              </a:rPr>
              <a:t>A</a:t>
            </a:r>
            <a:r>
              <a:rPr dirty="0" sz="2000" spc="100" b="1">
                <a:latin typeface="Calibri"/>
                <a:cs typeface="Calibri"/>
              </a:rPr>
              <a:t>Ć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D</a:t>
            </a:r>
            <a:r>
              <a:rPr dirty="0" sz="2000" spc="-85" b="1">
                <a:latin typeface="Calibri"/>
                <a:cs typeface="Calibri"/>
              </a:rPr>
              <a:t>O</a:t>
            </a:r>
            <a:r>
              <a:rPr dirty="0" sz="2000" spc="170" b="1">
                <a:latin typeface="Calibri"/>
                <a:cs typeface="Calibri"/>
              </a:rPr>
              <a:t>K</a:t>
            </a:r>
            <a:r>
              <a:rPr dirty="0" sz="2000" spc="-90" b="1">
                <a:latin typeface="Calibri"/>
                <a:cs typeface="Calibri"/>
              </a:rPr>
              <a:t>U</a:t>
            </a:r>
            <a:r>
              <a:rPr dirty="0" sz="2000" spc="-5" b="1">
                <a:latin typeface="Calibri"/>
                <a:cs typeface="Calibri"/>
              </a:rPr>
              <a:t>M</a:t>
            </a:r>
            <a:r>
              <a:rPr dirty="0" sz="2000" spc="-15" b="1">
                <a:latin typeface="Calibri"/>
                <a:cs typeface="Calibri"/>
              </a:rPr>
              <a:t>E</a:t>
            </a:r>
            <a:r>
              <a:rPr dirty="0" sz="2000" spc="-15" b="1">
                <a:latin typeface="Calibri"/>
                <a:cs typeface="Calibri"/>
              </a:rPr>
              <a:t>N</a:t>
            </a:r>
            <a:r>
              <a:rPr dirty="0" sz="2000" spc="75" b="1">
                <a:latin typeface="Calibri"/>
                <a:cs typeface="Calibri"/>
              </a:rPr>
              <a:t>T</a:t>
            </a:r>
            <a:r>
              <a:rPr dirty="0" sz="2000" spc="-20" b="1">
                <a:latin typeface="Calibri"/>
                <a:cs typeface="Calibri"/>
              </a:rPr>
              <a:t>Y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0" b="1">
                <a:latin typeface="Calibri"/>
                <a:cs typeface="Calibri"/>
              </a:rPr>
              <a:t>N</a:t>
            </a:r>
            <a:r>
              <a:rPr dirty="0" sz="2000" spc="-140" b="1">
                <a:latin typeface="Calibri"/>
                <a:cs typeface="Calibri"/>
              </a:rPr>
              <a:t>A</a:t>
            </a:r>
            <a:r>
              <a:rPr dirty="0" sz="2000" spc="30" b="1">
                <a:latin typeface="Calibri"/>
                <a:cs typeface="Calibri"/>
              </a:rPr>
              <a:t> </a:t>
            </a:r>
            <a:r>
              <a:rPr dirty="0" sz="2000" spc="170" b="1">
                <a:latin typeface="Calibri"/>
                <a:cs typeface="Calibri"/>
              </a:rPr>
              <a:t>S</a:t>
            </a:r>
            <a:r>
              <a:rPr dirty="0" sz="2000" spc="-70" b="1">
                <a:latin typeface="Calibri"/>
                <a:cs typeface="Calibri"/>
              </a:rPr>
              <a:t>T</a:t>
            </a:r>
            <a:r>
              <a:rPr dirty="0" sz="2000" spc="55" b="1">
                <a:latin typeface="Calibri"/>
                <a:cs typeface="Calibri"/>
              </a:rPr>
              <a:t>OL</a:t>
            </a:r>
            <a:r>
              <a:rPr dirty="0" sz="2000" spc="40" b="1">
                <a:latin typeface="Calibri"/>
                <a:cs typeface="Calibri"/>
              </a:rPr>
              <a:t>E</a:t>
            </a:r>
            <a:r>
              <a:rPr dirty="0" sz="2000" spc="-55" b="1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algn="ctr" marL="1864360" marR="1640205" indent="-126364">
              <a:lnSpc>
                <a:spcPts val="2160"/>
              </a:lnSpc>
              <a:spcBef>
                <a:spcPts val="670"/>
              </a:spcBef>
              <a:buChar char="-"/>
              <a:tabLst>
                <a:tab pos="1864995" algn="l"/>
              </a:tabLst>
            </a:pPr>
            <a:r>
              <a:rPr dirty="0" sz="2000" spc="5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100" b="1">
                <a:solidFill>
                  <a:srgbClr val="FFFFFF"/>
                </a:solidFill>
                <a:latin typeface="Calibri"/>
                <a:cs typeface="Calibri"/>
              </a:rPr>
              <a:t>ty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-90" b="1">
                <a:solidFill>
                  <a:srgbClr val="FFFFFF"/>
                </a:solidFill>
                <a:latin typeface="Calibri"/>
                <a:cs typeface="Calibri"/>
              </a:rPr>
              <a:t>wy</a:t>
            </a:r>
            <a:r>
              <a:rPr dirty="0" sz="2000" spc="-1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ne</a:t>
            </a:r>
            <a:endParaRPr sz="2000">
              <a:latin typeface="Calibri"/>
              <a:cs typeface="Calibri"/>
            </a:endParaRPr>
          </a:p>
          <a:p>
            <a:pPr marL="1858010" indent="-126364">
              <a:lnSpc>
                <a:spcPts val="2160"/>
              </a:lnSpc>
              <a:buFont typeface="Calibri"/>
              <a:buChar char="-"/>
              <a:tabLst>
                <a:tab pos="1858645" algn="l"/>
              </a:tabLst>
            </a:pPr>
            <a:r>
              <a:rPr dirty="0" sz="2000" spc="1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1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1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ób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80" b="1">
                <a:solidFill>
                  <a:srgbClr val="FFFFFF"/>
                </a:solidFill>
                <a:latin typeface="Calibri"/>
                <a:cs typeface="Calibri"/>
              </a:rPr>
              <a:t>wn</a:t>
            </a:r>
            <a:r>
              <a:rPr dirty="0" sz="2000" spc="-4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16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ch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"/>
              </a:spcBef>
            </a:pPr>
            <a:endParaRPr sz="1850">
              <a:latin typeface="Times New Roman"/>
              <a:cs typeface="Times New Roman"/>
            </a:endParaRPr>
          </a:p>
          <a:p>
            <a:pPr algn="ctr" marL="981710">
              <a:lnSpc>
                <a:spcPct val="100000"/>
              </a:lnSpc>
            </a:pPr>
            <a:r>
              <a:rPr dirty="0" sz="2000" spc="0" b="1">
                <a:latin typeface="Calibri"/>
                <a:cs typeface="Calibri"/>
              </a:rPr>
              <a:t>N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30" b="1">
                <a:latin typeface="Calibri"/>
                <a:cs typeface="Calibri"/>
              </a:rPr>
              <a:t>l</a:t>
            </a:r>
            <a:r>
              <a:rPr dirty="0" sz="2000" spc="-10" b="1">
                <a:latin typeface="Calibri"/>
                <a:cs typeface="Calibri"/>
              </a:rPr>
              <a:t>eży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spc="-5" b="1">
                <a:latin typeface="Calibri"/>
                <a:cs typeface="Calibri"/>
              </a:rPr>
              <a:t>peł</a:t>
            </a:r>
            <a:r>
              <a:rPr dirty="0" sz="2000" spc="-5" b="1">
                <a:latin typeface="Calibri"/>
                <a:cs typeface="Calibri"/>
              </a:rPr>
              <a:t>n</a:t>
            </a:r>
            <a:r>
              <a:rPr dirty="0" sz="2000" spc="30" b="1">
                <a:latin typeface="Calibri"/>
                <a:cs typeface="Calibri"/>
              </a:rPr>
              <a:t>ić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-45" b="1">
                <a:latin typeface="Calibri"/>
                <a:cs typeface="Calibri"/>
              </a:rPr>
              <a:t>r</a:t>
            </a:r>
            <a:r>
              <a:rPr dirty="0" sz="2000" spc="45" b="1">
                <a:latin typeface="Calibri"/>
                <a:cs typeface="Calibri"/>
              </a:rPr>
              <a:t>ę</a:t>
            </a:r>
            <a:r>
              <a:rPr dirty="0" sz="2000" spc="100" b="1">
                <a:latin typeface="Calibri"/>
                <a:cs typeface="Calibri"/>
              </a:rPr>
              <a:t>c</a:t>
            </a:r>
            <a:r>
              <a:rPr dirty="0" sz="2000" spc="15" b="1">
                <a:latin typeface="Calibri"/>
                <a:cs typeface="Calibri"/>
              </a:rPr>
              <a:t>znie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10" b="1">
                <a:latin typeface="Calibri"/>
                <a:cs typeface="Calibri"/>
              </a:rPr>
              <a:t>u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-50" b="1">
                <a:latin typeface="Calibri"/>
                <a:cs typeface="Calibri"/>
              </a:rPr>
              <a:t>kty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80" b="1">
                <a:latin typeface="Calibri"/>
                <a:cs typeface="Calibri"/>
              </a:rPr>
              <a:t>r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-50" b="1">
                <a:latin typeface="Calibri"/>
                <a:cs typeface="Calibri"/>
              </a:rPr>
              <a:t>j</a:t>
            </a:r>
            <a:r>
              <a:rPr dirty="0" sz="2000" spc="40" b="1">
                <a:latin typeface="Calibri"/>
                <a:cs typeface="Calibri"/>
              </a:rPr>
              <a:t>e</a:t>
            </a:r>
            <a:r>
              <a:rPr dirty="0" sz="2000" spc="30" b="1">
                <a:latin typeface="Calibri"/>
                <a:cs typeface="Calibri"/>
              </a:rPr>
              <a:t>k</a:t>
            </a:r>
            <a:r>
              <a:rPr dirty="0" sz="2000" spc="-35" b="1">
                <a:latin typeface="Calibri"/>
                <a:cs typeface="Calibri"/>
              </a:rPr>
              <a:t>tu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80" b="1">
                <a:latin typeface="Calibri"/>
                <a:cs typeface="Calibri"/>
              </a:rPr>
              <a:t>r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85" b="1">
                <a:latin typeface="Calibri"/>
                <a:cs typeface="Calibri"/>
              </a:rPr>
              <a:t>t</a:t>
            </a:r>
            <a:r>
              <a:rPr dirty="0" sz="2000" spc="5" b="1">
                <a:latin typeface="Calibri"/>
                <a:cs typeface="Calibri"/>
              </a:rPr>
              <a:t>o</a:t>
            </a:r>
            <a:r>
              <a:rPr dirty="0" sz="2000" spc="-45" b="1">
                <a:latin typeface="Calibri"/>
                <a:cs typeface="Calibri"/>
              </a:rPr>
              <a:t>k</a:t>
            </a:r>
            <a:r>
              <a:rPr dirty="0" sz="2000" spc="-30" b="1">
                <a:latin typeface="Calibri"/>
                <a:cs typeface="Calibri"/>
              </a:rPr>
              <a:t>ołu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5" b="1">
                <a:latin typeface="Calibri"/>
                <a:cs typeface="Calibri"/>
              </a:rPr>
              <a:t>d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160" b="1">
                <a:latin typeface="Calibri"/>
                <a:cs typeface="Calibri"/>
              </a:rPr>
              <a:t>1</a:t>
            </a:r>
            <a:r>
              <a:rPr dirty="0" sz="2000" spc="50" b="1">
                <a:latin typeface="Calibri"/>
                <a:cs typeface="Calibri"/>
              </a:rPr>
              <a:t> </a:t>
            </a:r>
            <a:r>
              <a:rPr dirty="0" sz="2000" spc="15" b="1">
                <a:latin typeface="Calibri"/>
                <a:cs typeface="Calibri"/>
              </a:rPr>
              <a:t>d</a:t>
            </a:r>
            <a:r>
              <a:rPr dirty="0" sz="2000" spc="-35" b="1">
                <a:latin typeface="Calibri"/>
                <a:cs typeface="Calibri"/>
              </a:rPr>
              <a:t>o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160" b="1">
                <a:latin typeface="Calibri"/>
                <a:cs typeface="Calibri"/>
              </a:rPr>
              <a:t>8</a:t>
            </a:r>
            <a:r>
              <a:rPr dirty="0" sz="2000" spc="50" b="1">
                <a:latin typeface="Calibri"/>
                <a:cs typeface="Calibri"/>
              </a:rPr>
              <a:t> </a:t>
            </a:r>
            <a:r>
              <a:rPr dirty="0" sz="2000" spc="35" b="1">
                <a:latin typeface="Calibri"/>
                <a:cs typeface="Calibri"/>
              </a:rPr>
              <a:t>e</a:t>
            </a:r>
            <a:endParaRPr sz="2000">
              <a:latin typeface="Calibri"/>
              <a:cs typeface="Calibri"/>
            </a:endParaRPr>
          </a:p>
          <a:p>
            <a:pPr algn="ctr" marL="988060">
              <a:lnSpc>
                <a:spcPct val="100000"/>
              </a:lnSpc>
            </a:pP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spc="35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n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stępu</a:t>
            </a:r>
            <a:r>
              <a:rPr dirty="0" sz="2000" spc="10" b="1">
                <a:latin typeface="Calibri"/>
                <a:cs typeface="Calibri"/>
              </a:rPr>
              <a:t>j</a:t>
            </a:r>
            <a:r>
              <a:rPr dirty="0" sz="2000" spc="40" b="1">
                <a:latin typeface="Calibri"/>
                <a:cs typeface="Calibri"/>
              </a:rPr>
              <a:t>ącej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k</a:t>
            </a:r>
            <a:r>
              <a:rPr dirty="0" sz="2000" spc="-10" b="1">
                <a:latin typeface="Calibri"/>
                <a:cs typeface="Calibri"/>
              </a:rPr>
              <a:t>ol</a:t>
            </a:r>
            <a:r>
              <a:rPr dirty="0" sz="2000" spc="-20" b="1">
                <a:latin typeface="Calibri"/>
                <a:cs typeface="Calibri"/>
              </a:rPr>
              <a:t>e</a:t>
            </a:r>
            <a:r>
              <a:rPr dirty="0" sz="2000" spc="20" b="1">
                <a:latin typeface="Calibri"/>
                <a:cs typeface="Calibri"/>
              </a:rPr>
              <a:t>jnośc</a:t>
            </a:r>
            <a:r>
              <a:rPr dirty="0" sz="2000" b="1">
                <a:latin typeface="Calibri"/>
                <a:cs typeface="Calibri"/>
              </a:rPr>
              <a:t>i</a:t>
            </a:r>
            <a:r>
              <a:rPr dirty="0" sz="2000" spc="-55" b="1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AutoNum type="arabicParenR"/>
              <a:tabLst>
                <a:tab pos="470534" algn="l"/>
              </a:tabLst>
            </a:pPr>
            <a:r>
              <a:rPr dirty="0" sz="2000" spc="-30">
                <a:latin typeface="Franklin Gothic Medium"/>
                <a:cs typeface="Franklin Gothic Medium"/>
              </a:rPr>
              <a:t>l</a:t>
            </a:r>
            <a:r>
              <a:rPr dirty="0" sz="2000" spc="-40">
                <a:latin typeface="Franklin Gothic Medium"/>
                <a:cs typeface="Franklin Gothic Medium"/>
              </a:rPr>
              <a:t>i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20">
                <a:latin typeface="Franklin Gothic Medium"/>
                <a:cs typeface="Franklin Gothic Medium"/>
              </a:rPr>
              <a:t>b</a:t>
            </a:r>
            <a:r>
              <a:rPr dirty="0" sz="2000" spc="-15">
                <a:latin typeface="Franklin Gothic Medium"/>
                <a:cs typeface="Franklin Gothic Medium"/>
              </a:rPr>
              <a:t>a</a:t>
            </a:r>
            <a:r>
              <a:rPr dirty="0" sz="2000" spc="10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10">
                <a:latin typeface="Franklin Gothic Medium"/>
                <a:cs typeface="Franklin Gothic Medium"/>
              </a:rPr>
              <a:t>tr</a:t>
            </a:r>
            <a:r>
              <a:rPr dirty="0" sz="2000" spc="-5">
                <a:latin typeface="Franklin Gothic Medium"/>
                <a:cs typeface="Franklin Gothic Medium"/>
              </a:rPr>
              <a:t>z</a:t>
            </a:r>
            <a:r>
              <a:rPr dirty="0" sz="2000" spc="-65">
                <a:latin typeface="Franklin Gothic Medium"/>
                <a:cs typeface="Franklin Gothic Medium"/>
              </a:rPr>
              <a:t>ym</a:t>
            </a:r>
            <a:r>
              <a:rPr dirty="0" sz="2000" spc="-65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n</a:t>
            </a:r>
            <a:r>
              <a:rPr dirty="0" sz="2000" spc="-85">
                <a:latin typeface="Franklin Gothic Medium"/>
                <a:cs typeface="Franklin Gothic Medium"/>
              </a:rPr>
              <a:t>y</a:t>
            </a:r>
            <a:r>
              <a:rPr dirty="0" sz="2000" spc="-5">
                <a:latin typeface="Franklin Gothic Medium"/>
                <a:cs typeface="Franklin Gothic Medium"/>
              </a:rPr>
              <a:t>ch</a:t>
            </a:r>
            <a:r>
              <a:rPr dirty="0" sz="2000" spc="-35">
                <a:latin typeface="Franklin Gothic Medium"/>
                <a:cs typeface="Franklin Gothic Medium"/>
              </a:rPr>
              <a:t> 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20">
                <a:latin typeface="Franklin Gothic Medium"/>
                <a:cs typeface="Franklin Gothic Medium"/>
              </a:rPr>
              <a:t>a</a:t>
            </a:r>
            <a:r>
              <a:rPr dirty="0" sz="2000" spc="50">
                <a:latin typeface="Franklin Gothic Medium"/>
                <a:cs typeface="Franklin Gothic Medium"/>
              </a:rPr>
              <a:t>r</a:t>
            </a:r>
            <a:r>
              <a:rPr dirty="0" sz="2000" spc="-30">
                <a:latin typeface="Franklin Gothic Medium"/>
                <a:cs typeface="Franklin Gothic Medium"/>
              </a:rPr>
              <a:t>t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–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pkt.2;</a:t>
            </a:r>
            <a:endParaRPr sz="2000">
              <a:latin typeface="Franklin Gothic Medium"/>
              <a:cs typeface="Franklin Gothic Medium"/>
            </a:endParaRPr>
          </a:p>
          <a:p>
            <a:pPr marL="469900" indent="-457200">
              <a:lnSpc>
                <a:spcPct val="100000"/>
              </a:lnSpc>
              <a:buAutoNum type="arabicParenR"/>
              <a:tabLst>
                <a:tab pos="470534" algn="l"/>
              </a:tabLst>
            </a:pPr>
            <a:r>
              <a:rPr dirty="0" sz="2000" spc="-30">
                <a:latin typeface="Franklin Gothic Medium"/>
                <a:cs typeface="Franklin Gothic Medium"/>
              </a:rPr>
              <a:t>l</a:t>
            </a:r>
            <a:r>
              <a:rPr dirty="0" sz="2000" spc="-40">
                <a:latin typeface="Franklin Gothic Medium"/>
                <a:cs typeface="Franklin Gothic Medium"/>
              </a:rPr>
              <a:t>i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20">
                <a:latin typeface="Franklin Gothic Medium"/>
                <a:cs typeface="Franklin Gothic Medium"/>
              </a:rPr>
              <a:t>b</a:t>
            </a:r>
            <a:r>
              <a:rPr dirty="0" sz="2000" spc="-15">
                <a:latin typeface="Franklin Gothic Medium"/>
                <a:cs typeface="Franklin Gothic Medium"/>
              </a:rPr>
              <a:t>a</a:t>
            </a:r>
            <a:r>
              <a:rPr dirty="0" sz="2000" spc="1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ni</a:t>
            </a:r>
            <a:r>
              <a:rPr dirty="0" sz="2000" spc="-50">
                <a:latin typeface="Franklin Gothic Medium"/>
                <a:cs typeface="Franklin Gothic Medium"/>
              </a:rPr>
              <a:t>e</a:t>
            </a:r>
            <a:r>
              <a:rPr dirty="0" sz="2000" spc="-65">
                <a:latin typeface="Franklin Gothic Medium"/>
                <a:cs typeface="Franklin Gothic Medium"/>
              </a:rPr>
              <a:t>wy</a:t>
            </a:r>
            <a:r>
              <a:rPr dirty="0" sz="2000" spc="-95">
                <a:latin typeface="Franklin Gothic Medium"/>
                <a:cs typeface="Franklin Gothic Medium"/>
              </a:rPr>
              <a:t>k</a:t>
            </a:r>
            <a:r>
              <a:rPr dirty="0" sz="2000" spc="-15">
                <a:latin typeface="Franklin Gothic Medium"/>
                <a:cs typeface="Franklin Gothic Medium"/>
              </a:rPr>
              <a:t>o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 spc="-20">
                <a:latin typeface="Franklin Gothic Medium"/>
                <a:cs typeface="Franklin Gothic Medium"/>
              </a:rPr>
              <a:t>zys</a:t>
            </a:r>
            <a:r>
              <a:rPr dirty="0" sz="2000" spc="-20">
                <a:latin typeface="Franklin Gothic Medium"/>
                <a:cs typeface="Franklin Gothic Medium"/>
              </a:rPr>
              <a:t>t</a:t>
            </a:r>
            <a:r>
              <a:rPr dirty="0" sz="2000" spc="-10">
                <a:latin typeface="Franklin Gothic Medium"/>
                <a:cs typeface="Franklin Gothic Medium"/>
              </a:rPr>
              <a:t>a</a:t>
            </a:r>
            <a:r>
              <a:rPr dirty="0" sz="2000" spc="-45">
                <a:latin typeface="Franklin Gothic Medium"/>
                <a:cs typeface="Franklin Gothic Medium"/>
              </a:rPr>
              <a:t>n</a:t>
            </a:r>
            <a:r>
              <a:rPr dirty="0" sz="2000" spc="-85">
                <a:latin typeface="Franklin Gothic Medium"/>
                <a:cs typeface="Franklin Gothic Medium"/>
              </a:rPr>
              <a:t>y</a:t>
            </a:r>
            <a:r>
              <a:rPr dirty="0" sz="2000" spc="-5">
                <a:latin typeface="Franklin Gothic Medium"/>
                <a:cs typeface="Franklin Gothic Medium"/>
              </a:rPr>
              <a:t>ch</a:t>
            </a:r>
            <a:r>
              <a:rPr dirty="0" sz="2000" spc="-45">
                <a:latin typeface="Franklin Gothic Medium"/>
                <a:cs typeface="Franklin Gothic Medium"/>
              </a:rPr>
              <a:t> 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20">
                <a:latin typeface="Franklin Gothic Medium"/>
                <a:cs typeface="Franklin Gothic Medium"/>
              </a:rPr>
              <a:t>a</a:t>
            </a:r>
            <a:r>
              <a:rPr dirty="0" sz="2000" spc="50">
                <a:latin typeface="Franklin Gothic Medium"/>
                <a:cs typeface="Franklin Gothic Medium"/>
              </a:rPr>
              <a:t>r</a:t>
            </a:r>
            <a:r>
              <a:rPr dirty="0" sz="2000" spc="-30">
                <a:latin typeface="Franklin Gothic Medium"/>
                <a:cs typeface="Franklin Gothic Medium"/>
              </a:rPr>
              <a:t>t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–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45">
                <a:latin typeface="Franklin Gothic Medium"/>
                <a:cs typeface="Franklin Gothic Medium"/>
              </a:rPr>
              <a:t>pk</a:t>
            </a:r>
            <a:r>
              <a:rPr dirty="0" sz="2000" spc="-25">
                <a:latin typeface="Franklin Gothic Medium"/>
                <a:cs typeface="Franklin Gothic Medium"/>
              </a:rPr>
              <a:t>t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3;</a:t>
            </a:r>
            <a:endParaRPr sz="2000">
              <a:latin typeface="Franklin Gothic Medium"/>
              <a:cs typeface="Franklin Gothic Medium"/>
            </a:endParaRPr>
          </a:p>
          <a:p>
            <a:pPr marL="490855" indent="-478155">
              <a:lnSpc>
                <a:spcPct val="100000"/>
              </a:lnSpc>
              <a:buFont typeface="Franklin Gothic Medium"/>
              <a:buAutoNum type="arabicParenR"/>
              <a:tabLst>
                <a:tab pos="491490" algn="l"/>
              </a:tabLst>
            </a:pPr>
            <a:r>
              <a:rPr dirty="0" sz="2000" spc="-15">
                <a:latin typeface="Franklin Gothic Medium"/>
                <a:cs typeface="Franklin Gothic Medium"/>
              </a:rPr>
              <a:t>liczba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upr</a:t>
            </a:r>
            <a:r>
              <a:rPr dirty="0" sz="2000" spc="-60">
                <a:latin typeface="Franklin Gothic Medium"/>
                <a:cs typeface="Franklin Gothic Medium"/>
              </a:rPr>
              <a:t>a</a:t>
            </a:r>
            <a:r>
              <a:rPr dirty="0" sz="2000" spc="-35">
                <a:latin typeface="Franklin Gothic Medium"/>
                <a:cs typeface="Franklin Gothic Medium"/>
              </a:rPr>
              <a:t>w</a:t>
            </a:r>
            <a:r>
              <a:rPr dirty="0" sz="2000" spc="-25">
                <a:latin typeface="Franklin Gothic Medium"/>
                <a:cs typeface="Franklin Gothic Medium"/>
              </a:rPr>
              <a:t>n</a:t>
            </a:r>
            <a:r>
              <a:rPr dirty="0" sz="2000" spc="-15">
                <a:latin typeface="Franklin Gothic Medium"/>
                <a:cs typeface="Franklin Gothic Medium"/>
              </a:rPr>
              <a:t>io</a:t>
            </a:r>
            <a:r>
              <a:rPr dirty="0" sz="2000" spc="-55">
                <a:latin typeface="Franklin Gothic Medium"/>
                <a:cs typeface="Franklin Gothic Medium"/>
              </a:rPr>
              <a:t>n</a:t>
            </a:r>
            <a:r>
              <a:rPr dirty="0" sz="2000" spc="-85">
                <a:latin typeface="Franklin Gothic Medium"/>
                <a:cs typeface="Franklin Gothic Medium"/>
              </a:rPr>
              <a:t>y</a:t>
            </a:r>
            <a:r>
              <a:rPr dirty="0" sz="2000">
                <a:latin typeface="Franklin Gothic Medium"/>
                <a:cs typeface="Franklin Gothic Medium"/>
              </a:rPr>
              <a:t>ch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do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gło</a:t>
            </a:r>
            <a:r>
              <a:rPr dirty="0" sz="2000" spc="-35">
                <a:latin typeface="Franklin Gothic Medium"/>
                <a:cs typeface="Franklin Gothic Medium"/>
              </a:rPr>
              <a:t>s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20">
                <a:latin typeface="Franklin Gothic Medium"/>
                <a:cs typeface="Franklin Gothic Medium"/>
              </a:rPr>
              <a:t>ania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–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45">
                <a:latin typeface="Franklin Gothic Medium"/>
                <a:cs typeface="Franklin Gothic Medium"/>
              </a:rPr>
              <a:t>pk</a:t>
            </a:r>
            <a:r>
              <a:rPr dirty="0" sz="2000" spc="-25">
                <a:latin typeface="Franklin Gothic Medium"/>
                <a:cs typeface="Franklin Gothic Medium"/>
              </a:rPr>
              <a:t>t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1;</a:t>
            </a:r>
            <a:endParaRPr sz="2000">
              <a:latin typeface="Franklin Gothic Medium"/>
              <a:cs typeface="Franklin Gothic Medium"/>
            </a:endParaRPr>
          </a:p>
          <a:p>
            <a:pPr marL="490220" indent="-477520">
              <a:lnSpc>
                <a:spcPct val="100000"/>
              </a:lnSpc>
              <a:buFont typeface="Franklin Gothic Medium"/>
              <a:buAutoNum type="arabicParenR"/>
              <a:tabLst>
                <a:tab pos="490855" algn="l"/>
              </a:tabLst>
            </a:pPr>
            <a:r>
              <a:rPr dirty="0" sz="2000" spc="-15">
                <a:latin typeface="Franklin Gothic Medium"/>
                <a:cs typeface="Franklin Gothic Medium"/>
              </a:rPr>
              <a:t>liczba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o</a:t>
            </a:r>
            <a:r>
              <a:rPr dirty="0" sz="2000" spc="-10">
                <a:latin typeface="Franklin Gothic Medium"/>
                <a:cs typeface="Franklin Gothic Medium"/>
              </a:rPr>
              <a:t>s</a:t>
            </a:r>
            <a:r>
              <a:rPr dirty="0" sz="2000" spc="-10">
                <a:latin typeface="Franklin Gothic Medium"/>
                <a:cs typeface="Franklin Gothic Medium"/>
              </a:rPr>
              <a:t>ób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któ</a:t>
            </a:r>
            <a:r>
              <a:rPr dirty="0" sz="2000" spc="30">
                <a:latin typeface="Franklin Gothic Medium"/>
                <a:cs typeface="Franklin Gothic Medium"/>
              </a:rPr>
              <a:t>r</a:t>
            </a:r>
            <a:r>
              <a:rPr dirty="0" sz="2000" spc="-80">
                <a:latin typeface="Franklin Gothic Medium"/>
                <a:cs typeface="Franklin Gothic Medium"/>
              </a:rPr>
              <a:t>ym</a:t>
            </a:r>
            <a:r>
              <a:rPr dirty="0" sz="2000" spc="-40">
                <a:latin typeface="Franklin Gothic Medium"/>
                <a:cs typeface="Franklin Gothic Medium"/>
              </a:rPr>
              <a:t> </a:t>
            </a:r>
            <a:r>
              <a:rPr dirty="0" sz="2000" spc="-40">
                <a:latin typeface="Franklin Gothic Medium"/>
                <a:cs typeface="Franklin Gothic Medium"/>
              </a:rPr>
              <a:t>wy</a:t>
            </a:r>
            <a:r>
              <a:rPr dirty="0" sz="2000" spc="-50">
                <a:latin typeface="Franklin Gothic Medium"/>
                <a:cs typeface="Franklin Gothic Medium"/>
              </a:rPr>
              <a:t>d</a:t>
            </a:r>
            <a:r>
              <a:rPr dirty="0" sz="2000" spc="-15">
                <a:latin typeface="Franklin Gothic Medium"/>
                <a:cs typeface="Franklin Gothic Medium"/>
              </a:rPr>
              <a:t>ano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15">
                <a:latin typeface="Franklin Gothic Medium"/>
                <a:cs typeface="Franklin Gothic Medium"/>
              </a:rPr>
              <a:t>a</a:t>
            </a:r>
            <a:r>
              <a:rPr dirty="0" sz="2000" spc="50">
                <a:latin typeface="Franklin Gothic Medium"/>
                <a:cs typeface="Franklin Gothic Medium"/>
              </a:rPr>
              <a:t>r</a:t>
            </a:r>
            <a:r>
              <a:rPr dirty="0" sz="2000" spc="-40">
                <a:latin typeface="Franklin Gothic Medium"/>
                <a:cs typeface="Franklin Gothic Medium"/>
              </a:rPr>
              <a:t>ty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–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45">
                <a:latin typeface="Franklin Gothic Medium"/>
                <a:cs typeface="Franklin Gothic Medium"/>
              </a:rPr>
              <a:t>pk</a:t>
            </a:r>
            <a:r>
              <a:rPr dirty="0" sz="2000" spc="-25">
                <a:latin typeface="Franklin Gothic Medium"/>
                <a:cs typeface="Franklin Gothic Medium"/>
              </a:rPr>
              <a:t>t</a:t>
            </a:r>
            <a:r>
              <a:rPr dirty="0" sz="2000" spc="-30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4;</a:t>
            </a:r>
            <a:endParaRPr sz="2000">
              <a:latin typeface="Franklin Gothic Medium"/>
              <a:cs typeface="Franklin Gothic Medium"/>
            </a:endParaRPr>
          </a:p>
          <a:p>
            <a:pPr marL="490855" indent="-478155">
              <a:lnSpc>
                <a:spcPct val="100000"/>
              </a:lnSpc>
              <a:buFont typeface="Franklin Gothic Medium"/>
              <a:buAutoNum type="arabicParenR"/>
              <a:tabLst>
                <a:tab pos="491490" algn="l"/>
              </a:tabLst>
            </a:pPr>
            <a:r>
              <a:rPr dirty="0" sz="2000" spc="-15">
                <a:latin typeface="Franklin Gothic Medium"/>
                <a:cs typeface="Franklin Gothic Medium"/>
              </a:rPr>
              <a:t>liczba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głos</a:t>
            </a:r>
            <a:r>
              <a:rPr dirty="0" sz="2000" spc="-35">
                <a:latin typeface="Franklin Gothic Medium"/>
                <a:cs typeface="Franklin Gothic Medium"/>
              </a:rPr>
              <a:t>u</a:t>
            </a:r>
            <a:r>
              <a:rPr dirty="0" sz="2000" spc="-20">
                <a:latin typeface="Franklin Gothic Medium"/>
                <a:cs typeface="Franklin Gothic Medium"/>
              </a:rPr>
              <a:t>j</a:t>
            </a:r>
            <a:r>
              <a:rPr dirty="0" sz="2000" spc="-50">
                <a:latin typeface="Franklin Gothic Medium"/>
                <a:cs typeface="Franklin Gothic Medium"/>
              </a:rPr>
              <a:t>ą</a:t>
            </a:r>
            <a:r>
              <a:rPr dirty="0" sz="2000" spc="-30">
                <a:latin typeface="Franklin Gothic Medium"/>
                <a:cs typeface="Franklin Gothic Medium"/>
              </a:rPr>
              <a:t>c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>
                <a:latin typeface="Franklin Gothic Medium"/>
                <a:cs typeface="Franklin Gothic Medium"/>
              </a:rPr>
              <a:t>ch</a:t>
            </a:r>
            <a:r>
              <a:rPr dirty="0" sz="2000" spc="2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 spc="5">
                <a:latin typeface="Franklin Gothic Medium"/>
                <a:cs typeface="Franklin Gothic Medium"/>
              </a:rPr>
              <a:t>zez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pe</a:t>
            </a:r>
            <a:r>
              <a:rPr dirty="0" sz="2000" spc="-20">
                <a:latin typeface="Franklin Gothic Medium"/>
                <a:cs typeface="Franklin Gothic Medium"/>
              </a:rPr>
              <a:t>ł</a:t>
            </a:r>
            <a:r>
              <a:rPr dirty="0" sz="2000" spc="-10">
                <a:latin typeface="Franklin Gothic Medium"/>
                <a:cs typeface="Franklin Gothic Medium"/>
              </a:rPr>
              <a:t>n</a:t>
            </a:r>
            <a:r>
              <a:rPr dirty="0" sz="2000" spc="-5">
                <a:latin typeface="Franklin Gothic Medium"/>
                <a:cs typeface="Franklin Gothic Medium"/>
              </a:rPr>
              <a:t>o</a:t>
            </a:r>
            <a:r>
              <a:rPr dirty="0" sz="2000" spc="-35">
                <a:latin typeface="Franklin Gothic Medium"/>
                <a:cs typeface="Franklin Gothic Medium"/>
              </a:rPr>
              <a:t>moc</a:t>
            </a:r>
            <a:r>
              <a:rPr dirty="0" sz="2000" spc="-25">
                <a:latin typeface="Franklin Gothic Medium"/>
                <a:cs typeface="Franklin Gothic Medium"/>
              </a:rPr>
              <a:t>n</a:t>
            </a:r>
            <a:r>
              <a:rPr dirty="0" sz="2000" spc="-30">
                <a:latin typeface="Franklin Gothic Medium"/>
                <a:cs typeface="Franklin Gothic Medium"/>
              </a:rPr>
              <a:t>i</a:t>
            </a:r>
            <a:r>
              <a:rPr dirty="0" sz="2000" spc="-75">
                <a:latin typeface="Franklin Gothic Medium"/>
                <a:cs typeface="Franklin Gothic Medium"/>
              </a:rPr>
              <a:t>k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–</a:t>
            </a:r>
            <a:r>
              <a:rPr dirty="0" sz="2000" spc="5">
                <a:latin typeface="Franklin Gothic Medium"/>
                <a:cs typeface="Franklin Gothic Medium"/>
              </a:rPr>
              <a:t> </a:t>
            </a:r>
            <a:r>
              <a:rPr dirty="0" sz="2000" spc="-45">
                <a:latin typeface="Franklin Gothic Medium"/>
                <a:cs typeface="Franklin Gothic Medium"/>
              </a:rPr>
              <a:t>pk</a:t>
            </a:r>
            <a:r>
              <a:rPr dirty="0" sz="2000" spc="-25">
                <a:latin typeface="Franklin Gothic Medium"/>
                <a:cs typeface="Franklin Gothic Medium"/>
              </a:rPr>
              <a:t>t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5;</a:t>
            </a:r>
            <a:endParaRPr sz="2000">
              <a:latin typeface="Franklin Gothic Medium"/>
              <a:cs typeface="Franklin Gothic Medium"/>
            </a:endParaRPr>
          </a:p>
          <a:p>
            <a:pPr marL="490855" indent="-478155">
              <a:lnSpc>
                <a:spcPct val="100000"/>
              </a:lnSpc>
              <a:buFont typeface="Franklin Gothic Medium"/>
              <a:buAutoNum type="arabicParenR"/>
              <a:tabLst>
                <a:tab pos="491490" algn="l"/>
              </a:tabLst>
            </a:pPr>
            <a:r>
              <a:rPr dirty="0" sz="2000" spc="-15">
                <a:latin typeface="Franklin Gothic Medium"/>
                <a:cs typeface="Franklin Gothic Medium"/>
              </a:rPr>
              <a:t>liczba</a:t>
            </a:r>
            <a:r>
              <a:rPr dirty="0" sz="2000" spc="-15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głos</a:t>
            </a:r>
            <a:r>
              <a:rPr dirty="0" sz="2000" spc="-35">
                <a:latin typeface="Franklin Gothic Medium"/>
                <a:cs typeface="Franklin Gothic Medium"/>
              </a:rPr>
              <a:t>u</a:t>
            </a:r>
            <a:r>
              <a:rPr dirty="0" sz="2000" spc="-20">
                <a:latin typeface="Franklin Gothic Medium"/>
                <a:cs typeface="Franklin Gothic Medium"/>
              </a:rPr>
              <a:t>j</a:t>
            </a:r>
            <a:r>
              <a:rPr dirty="0" sz="2000" spc="-50">
                <a:latin typeface="Franklin Gothic Medium"/>
                <a:cs typeface="Franklin Gothic Medium"/>
              </a:rPr>
              <a:t>ą</a:t>
            </a:r>
            <a:r>
              <a:rPr dirty="0" sz="2000" spc="-30">
                <a:latin typeface="Franklin Gothic Medium"/>
                <a:cs typeface="Franklin Gothic Medium"/>
              </a:rPr>
              <a:t>c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>
                <a:latin typeface="Franklin Gothic Medium"/>
                <a:cs typeface="Franklin Gothic Medium"/>
              </a:rPr>
              <a:t>ch</a:t>
            </a:r>
            <a:r>
              <a:rPr dirty="0" sz="2000" spc="2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na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pods</a:t>
            </a:r>
            <a:r>
              <a:rPr dirty="0" sz="2000" spc="-15">
                <a:latin typeface="Franklin Gothic Medium"/>
                <a:cs typeface="Franklin Gothic Medium"/>
              </a:rPr>
              <a:t>t</a:t>
            </a:r>
            <a:r>
              <a:rPr dirty="0" sz="2000" spc="-65">
                <a:latin typeface="Franklin Gothic Medium"/>
                <a:cs typeface="Franklin Gothic Medium"/>
              </a:rPr>
              <a:t>a</a:t>
            </a:r>
            <a:r>
              <a:rPr dirty="0" sz="2000" spc="-35">
                <a:latin typeface="Franklin Gothic Medium"/>
                <a:cs typeface="Franklin Gothic Medium"/>
              </a:rPr>
              <a:t>wie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15">
                <a:latin typeface="Franklin Gothic Medium"/>
                <a:cs typeface="Franklin Gothic Medium"/>
              </a:rPr>
              <a:t>z</a:t>
            </a:r>
            <a:r>
              <a:rPr dirty="0" sz="2000">
                <a:latin typeface="Franklin Gothic Medium"/>
                <a:cs typeface="Franklin Gothic Medium"/>
              </a:rPr>
              <a:t>a</a:t>
            </a:r>
            <a:r>
              <a:rPr dirty="0" sz="2000" spc="-10">
                <a:latin typeface="Franklin Gothic Medium"/>
                <a:cs typeface="Franklin Gothic Medium"/>
              </a:rPr>
              <a:t>ś</a:t>
            </a:r>
            <a:r>
              <a:rPr dirty="0" sz="2000" spc="-15">
                <a:latin typeface="Franklin Gothic Medium"/>
                <a:cs typeface="Franklin Gothic Medium"/>
              </a:rPr>
              <a:t>wiadczen</a:t>
            </a:r>
            <a:r>
              <a:rPr dirty="0" sz="2000" spc="-30">
                <a:latin typeface="Franklin Gothic Medium"/>
                <a:cs typeface="Franklin Gothic Medium"/>
              </a:rPr>
              <a:t>ia</a:t>
            </a:r>
            <a:r>
              <a:rPr dirty="0" sz="2000" spc="1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–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45">
                <a:latin typeface="Franklin Gothic Medium"/>
                <a:cs typeface="Franklin Gothic Medium"/>
              </a:rPr>
              <a:t>pk</a:t>
            </a:r>
            <a:r>
              <a:rPr dirty="0" sz="2000" spc="-25">
                <a:latin typeface="Franklin Gothic Medium"/>
                <a:cs typeface="Franklin Gothic Medium"/>
              </a:rPr>
              <a:t>t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6;</a:t>
            </a:r>
            <a:endParaRPr sz="2000">
              <a:latin typeface="Franklin Gothic Medium"/>
              <a:cs typeface="Franklin Gothic Medium"/>
            </a:endParaRPr>
          </a:p>
          <a:p>
            <a:pPr marL="491490" indent="-478790">
              <a:lnSpc>
                <a:spcPct val="100000"/>
              </a:lnSpc>
              <a:buAutoNum type="arabicParenR"/>
              <a:tabLst>
                <a:tab pos="492125" algn="l"/>
              </a:tabLst>
            </a:pPr>
            <a:r>
              <a:rPr dirty="0" sz="2000" spc="-35">
                <a:latin typeface="Franklin Gothic Medium"/>
                <a:cs typeface="Franklin Gothic Medium"/>
              </a:rPr>
              <a:t>l</a:t>
            </a:r>
            <a:r>
              <a:rPr dirty="0" sz="2000" spc="-5">
                <a:latin typeface="Franklin Gothic Medium"/>
                <a:cs typeface="Franklin Gothic Medium"/>
              </a:rPr>
              <a:t>icz</a:t>
            </a:r>
            <a:r>
              <a:rPr dirty="0" sz="2000" spc="-40">
                <a:latin typeface="Franklin Gothic Medium"/>
                <a:cs typeface="Franklin Gothic Medium"/>
              </a:rPr>
              <a:t>b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</a:t>
            </a:r>
            <a:r>
              <a:rPr dirty="0" sz="2000" spc="-20">
                <a:latin typeface="Franklin Gothic Medium"/>
                <a:cs typeface="Franklin Gothic Medium"/>
              </a:rPr>
              <a:t>o</a:t>
            </a:r>
            <a:r>
              <a:rPr dirty="0" sz="2000" spc="-35">
                <a:latin typeface="Franklin Gothic Medium"/>
                <a:cs typeface="Franklin Gothic Medium"/>
              </a:rPr>
              <a:t>t</a:t>
            </a:r>
            <a:r>
              <a:rPr dirty="0" sz="2000" spc="-85">
                <a:latin typeface="Franklin Gothic Medium"/>
                <a:cs typeface="Franklin Gothic Medium"/>
              </a:rPr>
              <a:t>y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10">
                <a:latin typeface="Franklin Gothic Medium"/>
                <a:cs typeface="Franklin Gothic Medium"/>
              </a:rPr>
              <a:t>ące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gło</a:t>
            </a:r>
            <a:r>
              <a:rPr dirty="0" sz="2000" spc="-35">
                <a:latin typeface="Franklin Gothic Medium"/>
                <a:cs typeface="Franklin Gothic Medium"/>
              </a:rPr>
              <a:t>s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20">
                <a:latin typeface="Franklin Gothic Medium"/>
                <a:cs typeface="Franklin Gothic Medium"/>
              </a:rPr>
              <a:t>ania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95">
                <a:latin typeface="Franklin Gothic Medium"/>
                <a:cs typeface="Franklin Gothic Medium"/>
              </a:rPr>
              <a:t>k</a:t>
            </a:r>
            <a:r>
              <a:rPr dirty="0" sz="2000" spc="-5">
                <a:latin typeface="Franklin Gothic Medium"/>
                <a:cs typeface="Franklin Gothic Medium"/>
              </a:rPr>
              <a:t>ores</a:t>
            </a:r>
            <a:r>
              <a:rPr dirty="0" sz="2000" spc="-15">
                <a:latin typeface="Franklin Gothic Medium"/>
                <a:cs typeface="Franklin Gothic Medium"/>
              </a:rPr>
              <a:t>p</a:t>
            </a:r>
            <a:r>
              <a:rPr dirty="0" sz="2000" spc="-10">
                <a:latin typeface="Franklin Gothic Medium"/>
                <a:cs typeface="Franklin Gothic Medium"/>
              </a:rPr>
              <a:t>o</a:t>
            </a:r>
            <a:r>
              <a:rPr dirty="0" sz="2000" spc="-5">
                <a:latin typeface="Franklin Gothic Medium"/>
                <a:cs typeface="Franklin Gothic Medium"/>
              </a:rPr>
              <a:t>n</a:t>
            </a:r>
            <a:r>
              <a:rPr dirty="0" sz="2000" spc="-5">
                <a:latin typeface="Franklin Gothic Medium"/>
                <a:cs typeface="Franklin Gothic Medium"/>
              </a:rPr>
              <a:t>d</a:t>
            </a:r>
            <a:r>
              <a:rPr dirty="0" sz="2000" spc="-20">
                <a:latin typeface="Franklin Gothic Medium"/>
                <a:cs typeface="Franklin Gothic Medium"/>
              </a:rPr>
              <a:t>e</a:t>
            </a:r>
            <a:r>
              <a:rPr dirty="0" sz="2000">
                <a:latin typeface="Franklin Gothic Medium"/>
                <a:cs typeface="Franklin Gothic Medium"/>
              </a:rPr>
              <a:t>n</a:t>
            </a:r>
            <a:r>
              <a:rPr dirty="0" sz="2000" spc="5">
                <a:latin typeface="Franklin Gothic Medium"/>
                <a:cs typeface="Franklin Gothic Medium"/>
              </a:rPr>
              <a:t>c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 spc="-40">
                <a:latin typeface="Franklin Gothic Medium"/>
                <a:cs typeface="Franklin Gothic Medium"/>
              </a:rPr>
              <a:t>j</a:t>
            </a:r>
            <a:r>
              <a:rPr dirty="0" sz="2000" spc="-5">
                <a:latin typeface="Franklin Gothic Medium"/>
                <a:cs typeface="Franklin Gothic Medium"/>
              </a:rPr>
              <a:t>n</a:t>
            </a:r>
            <a:r>
              <a:rPr dirty="0" sz="2000" spc="-15">
                <a:latin typeface="Franklin Gothic Medium"/>
                <a:cs typeface="Franklin Gothic Medium"/>
              </a:rPr>
              <a:t>e</a:t>
            </a:r>
            <a:r>
              <a:rPr dirty="0" sz="2000" spc="-35">
                <a:latin typeface="Franklin Gothic Medium"/>
                <a:cs typeface="Franklin Gothic Medium"/>
              </a:rPr>
              <a:t>go</a:t>
            </a:r>
            <a:r>
              <a:rPr dirty="0" sz="2000" spc="-30">
                <a:latin typeface="Franklin Gothic Medium"/>
                <a:cs typeface="Franklin Gothic Medium"/>
              </a:rPr>
              <a:t> </a:t>
            </a:r>
            <a:r>
              <a:rPr dirty="0" sz="2000" spc="-35">
                <a:latin typeface="Franklin Gothic Medium"/>
                <a:cs typeface="Franklin Gothic Medium"/>
              </a:rPr>
              <a:t>pkt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7</a:t>
            </a:r>
            <a:r>
              <a:rPr dirty="0" sz="2000" spc="1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–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8e.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450328" y="1658366"/>
            <a:ext cx="144145" cy="288290"/>
          </a:xfrm>
          <a:custGeom>
            <a:avLst/>
            <a:gdLst/>
            <a:ahLst/>
            <a:cxnLst/>
            <a:rect l="l" t="t" r="r" b="b"/>
            <a:pathLst>
              <a:path w="144145" h="288289">
                <a:moveTo>
                  <a:pt x="0" y="288036"/>
                </a:moveTo>
                <a:lnTo>
                  <a:pt x="144018" y="288036"/>
                </a:lnTo>
                <a:lnTo>
                  <a:pt x="144018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450328" y="1658366"/>
            <a:ext cx="144145" cy="288290"/>
          </a:xfrm>
          <a:custGeom>
            <a:avLst/>
            <a:gdLst/>
            <a:ahLst/>
            <a:cxnLst/>
            <a:rect l="l" t="t" r="r" b="b"/>
            <a:pathLst>
              <a:path w="144145" h="288289">
                <a:moveTo>
                  <a:pt x="0" y="288036"/>
                </a:moveTo>
                <a:lnTo>
                  <a:pt x="144018" y="288036"/>
                </a:lnTo>
                <a:lnTo>
                  <a:pt x="144018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948296" y="1370330"/>
            <a:ext cx="144145" cy="288290"/>
          </a:xfrm>
          <a:custGeom>
            <a:avLst/>
            <a:gdLst/>
            <a:ahLst/>
            <a:cxnLst/>
            <a:rect l="l" t="t" r="r" b="b"/>
            <a:pathLst>
              <a:path w="144145" h="288289">
                <a:moveTo>
                  <a:pt x="0" y="288036"/>
                </a:moveTo>
                <a:lnTo>
                  <a:pt x="144018" y="288036"/>
                </a:lnTo>
                <a:lnTo>
                  <a:pt x="144018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948296" y="1370330"/>
            <a:ext cx="144145" cy="288290"/>
          </a:xfrm>
          <a:custGeom>
            <a:avLst/>
            <a:gdLst/>
            <a:ahLst/>
            <a:cxnLst/>
            <a:rect l="l" t="t" r="r" b="b"/>
            <a:pathLst>
              <a:path w="144145" h="288289">
                <a:moveTo>
                  <a:pt x="0" y="288036"/>
                </a:moveTo>
                <a:lnTo>
                  <a:pt x="144018" y="288036"/>
                </a:lnTo>
                <a:lnTo>
                  <a:pt x="144018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153909" y="1545208"/>
            <a:ext cx="144145" cy="288290"/>
          </a:xfrm>
          <a:custGeom>
            <a:avLst/>
            <a:gdLst/>
            <a:ahLst/>
            <a:cxnLst/>
            <a:rect l="l" t="t" r="r" b="b"/>
            <a:pathLst>
              <a:path w="144145" h="288289">
                <a:moveTo>
                  <a:pt x="0" y="288036"/>
                </a:moveTo>
                <a:lnTo>
                  <a:pt x="144018" y="288036"/>
                </a:lnTo>
                <a:lnTo>
                  <a:pt x="144018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153909" y="1545208"/>
            <a:ext cx="144145" cy="288290"/>
          </a:xfrm>
          <a:custGeom>
            <a:avLst/>
            <a:gdLst/>
            <a:ahLst/>
            <a:cxnLst/>
            <a:rect l="l" t="t" r="r" b="b"/>
            <a:pathLst>
              <a:path w="144145" h="288289">
                <a:moveTo>
                  <a:pt x="0" y="288036"/>
                </a:moveTo>
                <a:lnTo>
                  <a:pt x="144018" y="288036"/>
                </a:lnTo>
                <a:lnTo>
                  <a:pt x="144018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977885" y="2033016"/>
            <a:ext cx="144145" cy="288290"/>
          </a:xfrm>
          <a:custGeom>
            <a:avLst/>
            <a:gdLst/>
            <a:ahLst/>
            <a:cxnLst/>
            <a:rect l="l" t="t" r="r" b="b"/>
            <a:pathLst>
              <a:path w="144145" h="288289">
                <a:moveTo>
                  <a:pt x="0" y="288036"/>
                </a:moveTo>
                <a:lnTo>
                  <a:pt x="144018" y="288036"/>
                </a:lnTo>
                <a:lnTo>
                  <a:pt x="144018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977885" y="2033016"/>
            <a:ext cx="144145" cy="288290"/>
          </a:xfrm>
          <a:custGeom>
            <a:avLst/>
            <a:gdLst/>
            <a:ahLst/>
            <a:cxnLst/>
            <a:rect l="l" t="t" r="r" b="b"/>
            <a:pathLst>
              <a:path w="144145" h="288289">
                <a:moveTo>
                  <a:pt x="0" y="288036"/>
                </a:moveTo>
                <a:lnTo>
                  <a:pt x="144018" y="288036"/>
                </a:lnTo>
                <a:lnTo>
                  <a:pt x="144018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291589" y="362330"/>
            <a:ext cx="5332730" cy="9042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</a:pPr>
            <a:r>
              <a:rPr dirty="0" sz="2000" spc="-40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OZLICZ</a:t>
            </a:r>
            <a:r>
              <a:rPr dirty="0" sz="2000" spc="5" b="1">
                <a:latin typeface="Arial Black"/>
                <a:cs typeface="Arial Black"/>
              </a:rPr>
              <a:t>E</a:t>
            </a:r>
            <a:r>
              <a:rPr dirty="0" sz="2000" b="1">
                <a:latin typeface="Arial Black"/>
                <a:cs typeface="Arial Black"/>
              </a:rPr>
              <a:t>NIE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KA</a:t>
            </a:r>
            <a:r>
              <a:rPr dirty="0" sz="2000" spc="-15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T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DO</a:t>
            </a:r>
            <a:r>
              <a:rPr dirty="0" sz="2000" spc="-2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WANIA</a:t>
            </a:r>
            <a:r>
              <a:rPr dirty="0" sz="200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K</a:t>
            </a:r>
            <a:r>
              <a:rPr dirty="0" sz="2000" spc="-40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OK</a:t>
            </a:r>
            <a:r>
              <a:rPr dirty="0" sz="2000" spc="-35" b="1">
                <a:latin typeface="Arial Black"/>
                <a:cs typeface="Arial Black"/>
              </a:rPr>
              <a:t> </a:t>
            </a:r>
            <a:r>
              <a:rPr dirty="0" sz="2000" spc="-5" b="1">
                <a:latin typeface="Arial Black"/>
                <a:cs typeface="Arial Black"/>
              </a:rPr>
              <a:t>P</a:t>
            </a:r>
            <a:r>
              <a:rPr dirty="0" sz="200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K</a:t>
            </a:r>
            <a:r>
              <a:rPr dirty="0" sz="2000" spc="-40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OKU</a:t>
            </a:r>
            <a:endParaRPr sz="20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1800" b="1">
                <a:latin typeface="Arial Black"/>
                <a:cs typeface="Arial Black"/>
              </a:rPr>
              <a:t>- </a:t>
            </a:r>
            <a:r>
              <a:rPr dirty="0" sz="1800" b="1">
                <a:latin typeface="Arial Black"/>
                <a:cs typeface="Arial Black"/>
              </a:rPr>
              <a:t>spo</a:t>
            </a:r>
            <a:r>
              <a:rPr dirty="0" sz="1800" spc="5" b="1">
                <a:latin typeface="Arial Black"/>
                <a:cs typeface="Arial Black"/>
              </a:rPr>
              <a:t>r</a:t>
            </a:r>
            <a:r>
              <a:rPr dirty="0" sz="1800" b="1">
                <a:latin typeface="Arial Black"/>
                <a:cs typeface="Arial Black"/>
              </a:rPr>
              <a:t>z</a:t>
            </a:r>
            <a:r>
              <a:rPr dirty="0" sz="1800" spc="-10" b="1">
                <a:latin typeface="Arial Black"/>
                <a:cs typeface="Arial Black"/>
              </a:rPr>
              <a:t>ą</a:t>
            </a:r>
            <a:r>
              <a:rPr dirty="0" sz="1800" b="1">
                <a:latin typeface="Arial Black"/>
                <a:cs typeface="Arial Black"/>
              </a:rPr>
              <a:t>d</a:t>
            </a:r>
            <a:r>
              <a:rPr dirty="0" sz="1800" spc="-1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anie p</a:t>
            </a:r>
            <a:r>
              <a:rPr dirty="0" sz="1800" spc="25" b="1">
                <a:latin typeface="Arial Black"/>
                <a:cs typeface="Arial Black"/>
              </a:rPr>
              <a:t>r</a:t>
            </a:r>
            <a:r>
              <a:rPr dirty="0" sz="1800" b="1">
                <a:latin typeface="Arial Black"/>
                <a:cs typeface="Arial Black"/>
              </a:rPr>
              <a:t>ojektu p</a:t>
            </a:r>
            <a:r>
              <a:rPr dirty="0" sz="1800" spc="30" b="1">
                <a:latin typeface="Arial Black"/>
                <a:cs typeface="Arial Black"/>
              </a:rPr>
              <a:t>r</a:t>
            </a:r>
            <a:r>
              <a:rPr dirty="0" sz="1800" b="1">
                <a:latin typeface="Arial Black"/>
                <a:cs typeface="Arial Black"/>
              </a:rPr>
              <a:t>oto</a:t>
            </a:r>
            <a:r>
              <a:rPr dirty="0" sz="1800" spc="-60" b="1">
                <a:latin typeface="Arial Black"/>
                <a:cs typeface="Arial Black"/>
              </a:rPr>
              <a:t>k</a:t>
            </a:r>
            <a:r>
              <a:rPr dirty="0" sz="1800" b="1">
                <a:latin typeface="Arial Black"/>
                <a:cs typeface="Arial Black"/>
              </a:rPr>
              <a:t>ołu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531861" y="2413927"/>
            <a:ext cx="467956" cy="390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653908" y="2371229"/>
            <a:ext cx="395947" cy="330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50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8159" y="2057527"/>
            <a:ext cx="6967855" cy="863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3505" marR="5080" indent="-91440">
              <a:lnSpc>
                <a:spcPct val="100000"/>
              </a:lnSpc>
            </a:pPr>
            <a:r>
              <a:rPr dirty="0" sz="2800" spc="-155">
                <a:latin typeface="Franklin Gothic Medium"/>
                <a:cs typeface="Franklin Gothic Medium"/>
              </a:rPr>
              <a:t>P</a:t>
            </a:r>
            <a:r>
              <a:rPr dirty="0" sz="2800" spc="-30">
                <a:latin typeface="Franklin Gothic Medium"/>
                <a:cs typeface="Franklin Gothic Medium"/>
              </a:rPr>
              <a:t>o</a:t>
            </a:r>
            <a:r>
              <a:rPr dirty="0" sz="2800" spc="-5">
                <a:latin typeface="Franklin Gothic Medium"/>
                <a:cs typeface="Franklin Gothic Medium"/>
              </a:rPr>
              <a:t> </a:t>
            </a:r>
            <a:r>
              <a:rPr dirty="0" sz="2800">
                <a:latin typeface="Franklin Gothic Medium"/>
                <a:cs typeface="Franklin Gothic Medium"/>
              </a:rPr>
              <a:t>s</a:t>
            </a:r>
            <a:r>
              <a:rPr dirty="0" sz="2800" spc="-10">
                <a:latin typeface="Franklin Gothic Medium"/>
                <a:cs typeface="Franklin Gothic Medium"/>
              </a:rPr>
              <a:t>p</a:t>
            </a:r>
            <a:r>
              <a:rPr dirty="0" sz="2800" spc="-20">
                <a:latin typeface="Franklin Gothic Medium"/>
                <a:cs typeface="Franklin Gothic Medium"/>
              </a:rPr>
              <a:t>r</a:t>
            </a:r>
            <a:r>
              <a:rPr dirty="0" sz="2800" spc="-95">
                <a:latin typeface="Franklin Gothic Medium"/>
                <a:cs typeface="Franklin Gothic Medium"/>
              </a:rPr>
              <a:t>a</a:t>
            </a:r>
            <a:r>
              <a:rPr dirty="0" sz="2800" spc="-30">
                <a:latin typeface="Franklin Gothic Medium"/>
                <a:cs typeface="Franklin Gothic Medium"/>
              </a:rPr>
              <a:t>wdzen</a:t>
            </a:r>
            <a:r>
              <a:rPr dirty="0" sz="2800" spc="-30">
                <a:latin typeface="Franklin Gothic Medium"/>
                <a:cs typeface="Franklin Gothic Medium"/>
              </a:rPr>
              <a:t>i</a:t>
            </a:r>
            <a:r>
              <a:rPr dirty="0" sz="2800">
                <a:latin typeface="Franklin Gothic Medium"/>
                <a:cs typeface="Franklin Gothic Medium"/>
              </a:rPr>
              <a:t>u</a:t>
            </a:r>
            <a:r>
              <a:rPr dirty="0" sz="2800" spc="35">
                <a:latin typeface="Franklin Gothic Medium"/>
                <a:cs typeface="Franklin Gothic Medium"/>
              </a:rPr>
              <a:t> </a:t>
            </a:r>
            <a:r>
              <a:rPr dirty="0" sz="2800" spc="-45">
                <a:latin typeface="Franklin Gothic Medium"/>
                <a:cs typeface="Franklin Gothic Medium"/>
              </a:rPr>
              <a:t>p</a:t>
            </a:r>
            <a:r>
              <a:rPr dirty="0" sz="2800" spc="-30">
                <a:latin typeface="Franklin Gothic Medium"/>
                <a:cs typeface="Franklin Gothic Medium"/>
              </a:rPr>
              <a:t>i</a:t>
            </a:r>
            <a:r>
              <a:rPr dirty="0" sz="2800" spc="-5">
                <a:latin typeface="Franklin Gothic Medium"/>
                <a:cs typeface="Franklin Gothic Medium"/>
              </a:rPr>
              <a:t>eczęci,</a:t>
            </a:r>
            <a:r>
              <a:rPr dirty="0" sz="2800" spc="25">
                <a:latin typeface="Franklin Gothic Medium"/>
                <a:cs typeface="Franklin Gothic Medium"/>
              </a:rPr>
              <a:t> </a:t>
            </a:r>
            <a:r>
              <a:rPr dirty="0" sz="2800" spc="-150">
                <a:latin typeface="Franklin Gothic Medium"/>
                <a:cs typeface="Franklin Gothic Medium"/>
              </a:rPr>
              <a:t>k</a:t>
            </a:r>
            <a:r>
              <a:rPr dirty="0" sz="2800" spc="-50">
                <a:latin typeface="Franklin Gothic Medium"/>
                <a:cs typeface="Franklin Gothic Medium"/>
              </a:rPr>
              <a:t>omisja</a:t>
            </a:r>
            <a:r>
              <a:rPr dirty="0" sz="2800" spc="-15">
                <a:latin typeface="Franklin Gothic Medium"/>
                <a:cs typeface="Franklin Gothic Medium"/>
              </a:rPr>
              <a:t> </a:t>
            </a:r>
            <a:r>
              <a:rPr dirty="0" sz="2800" spc="-60">
                <a:latin typeface="Franklin Gothic Medium"/>
                <a:cs typeface="Franklin Gothic Medium"/>
              </a:rPr>
              <a:t>o</a:t>
            </a:r>
            <a:r>
              <a:rPr dirty="0" sz="2800" spc="-40">
                <a:latin typeface="Franklin Gothic Medium"/>
                <a:cs typeface="Franklin Gothic Medium"/>
              </a:rPr>
              <a:t>twiera</a:t>
            </a:r>
            <a:r>
              <a:rPr dirty="0" sz="2800" spc="-5">
                <a:latin typeface="Franklin Gothic Medium"/>
                <a:cs typeface="Franklin Gothic Medium"/>
              </a:rPr>
              <a:t> </a:t>
            </a:r>
            <a:r>
              <a:rPr dirty="0" sz="2800" spc="-5">
                <a:latin typeface="Franklin Gothic Medium"/>
                <a:cs typeface="Franklin Gothic Medium"/>
              </a:rPr>
              <a:t>urnę</a:t>
            </a:r>
            <a:r>
              <a:rPr dirty="0" sz="2800" spc="-5">
                <a:latin typeface="Franklin Gothic Medium"/>
                <a:cs typeface="Franklin Gothic Medium"/>
              </a:rPr>
              <a:t> </a:t>
            </a:r>
            <a:r>
              <a:rPr dirty="0" sz="2800" spc="-50">
                <a:latin typeface="Franklin Gothic Medium"/>
                <a:cs typeface="Franklin Gothic Medium"/>
              </a:rPr>
              <a:t>i</a:t>
            </a:r>
            <a:r>
              <a:rPr dirty="0" sz="2800" spc="-5">
                <a:latin typeface="Franklin Gothic Medium"/>
                <a:cs typeface="Franklin Gothic Medium"/>
              </a:rPr>
              <a:t> </a:t>
            </a:r>
            <a:r>
              <a:rPr dirty="0" sz="2800" spc="-40">
                <a:latin typeface="Franklin Gothic Medium"/>
                <a:cs typeface="Franklin Gothic Medium"/>
              </a:rPr>
              <a:t>o</a:t>
            </a:r>
            <a:r>
              <a:rPr dirty="0" sz="2800" spc="-10">
                <a:latin typeface="Franklin Gothic Medium"/>
                <a:cs typeface="Franklin Gothic Medium"/>
              </a:rPr>
              <a:t>st</a:t>
            </a:r>
            <a:r>
              <a:rPr dirty="0" sz="2800" spc="-55">
                <a:latin typeface="Franklin Gothic Medium"/>
                <a:cs typeface="Franklin Gothic Medium"/>
              </a:rPr>
              <a:t>r</a:t>
            </a:r>
            <a:r>
              <a:rPr dirty="0" sz="2800" spc="-15">
                <a:latin typeface="Franklin Gothic Medium"/>
                <a:cs typeface="Franklin Gothic Medium"/>
              </a:rPr>
              <a:t>ożnie</a:t>
            </a:r>
            <a:r>
              <a:rPr dirty="0" sz="2800" spc="10">
                <a:latin typeface="Franklin Gothic Medium"/>
                <a:cs typeface="Franklin Gothic Medium"/>
              </a:rPr>
              <a:t> </a:t>
            </a:r>
            <a:r>
              <a:rPr dirty="0" sz="2800" spc="-65">
                <a:latin typeface="Franklin Gothic Medium"/>
                <a:cs typeface="Franklin Gothic Medium"/>
              </a:rPr>
              <a:t>wyjmuje</a:t>
            </a:r>
            <a:r>
              <a:rPr dirty="0" sz="2800" spc="-5">
                <a:latin typeface="Franklin Gothic Medium"/>
                <a:cs typeface="Franklin Gothic Medium"/>
              </a:rPr>
              <a:t> </a:t>
            </a:r>
            <a:r>
              <a:rPr dirty="0" sz="2800" spc="10">
                <a:latin typeface="Franklin Gothic Medium"/>
                <a:cs typeface="Franklin Gothic Medium"/>
              </a:rPr>
              <a:t>z</a:t>
            </a:r>
            <a:r>
              <a:rPr dirty="0" sz="2800">
                <a:latin typeface="Franklin Gothic Medium"/>
                <a:cs typeface="Franklin Gothic Medium"/>
              </a:rPr>
              <a:t> </a:t>
            </a:r>
            <a:r>
              <a:rPr dirty="0" sz="2800" spc="-35">
                <a:latin typeface="Franklin Gothic Medium"/>
                <a:cs typeface="Franklin Gothic Medium"/>
              </a:rPr>
              <a:t>n</a:t>
            </a:r>
            <a:r>
              <a:rPr dirty="0" sz="2800" spc="-30">
                <a:latin typeface="Franklin Gothic Medium"/>
                <a:cs typeface="Franklin Gothic Medium"/>
              </a:rPr>
              <a:t>i</a:t>
            </a:r>
            <a:r>
              <a:rPr dirty="0" sz="2800" spc="-30">
                <a:latin typeface="Franklin Gothic Medium"/>
                <a:cs typeface="Franklin Gothic Medium"/>
              </a:rPr>
              <a:t>ej</a:t>
            </a:r>
            <a:r>
              <a:rPr dirty="0" sz="2800" spc="10">
                <a:latin typeface="Franklin Gothic Medium"/>
                <a:cs typeface="Franklin Gothic Medium"/>
              </a:rPr>
              <a:t> </a:t>
            </a:r>
            <a:r>
              <a:rPr dirty="0" sz="2800" spc="-110">
                <a:latin typeface="Franklin Gothic Medium"/>
                <a:cs typeface="Franklin Gothic Medium"/>
              </a:rPr>
              <a:t>k</a:t>
            </a:r>
            <a:r>
              <a:rPr dirty="0" sz="2800" spc="-30">
                <a:latin typeface="Franklin Gothic Medium"/>
                <a:cs typeface="Franklin Gothic Medium"/>
              </a:rPr>
              <a:t>a</a:t>
            </a:r>
            <a:r>
              <a:rPr dirty="0" sz="2800" spc="70">
                <a:latin typeface="Franklin Gothic Medium"/>
                <a:cs typeface="Franklin Gothic Medium"/>
              </a:rPr>
              <a:t>r</a:t>
            </a:r>
            <a:r>
              <a:rPr dirty="0" sz="2800" spc="-60">
                <a:latin typeface="Franklin Gothic Medium"/>
                <a:cs typeface="Franklin Gothic Medium"/>
              </a:rPr>
              <a:t>ty</a:t>
            </a:r>
            <a:r>
              <a:rPr dirty="0" sz="2800" spc="-10">
                <a:latin typeface="Franklin Gothic Medium"/>
                <a:cs typeface="Franklin Gothic Medium"/>
              </a:rPr>
              <a:t> </a:t>
            </a:r>
            <a:r>
              <a:rPr dirty="0" sz="2800" spc="-15">
                <a:latin typeface="Franklin Gothic Medium"/>
                <a:cs typeface="Franklin Gothic Medium"/>
              </a:rPr>
              <a:t>do</a:t>
            </a:r>
            <a:r>
              <a:rPr dirty="0" sz="2800" spc="-5">
                <a:latin typeface="Franklin Gothic Medium"/>
                <a:cs typeface="Franklin Gothic Medium"/>
              </a:rPr>
              <a:t> </a:t>
            </a:r>
            <a:r>
              <a:rPr dirty="0" sz="2800" spc="-35">
                <a:latin typeface="Franklin Gothic Medium"/>
                <a:cs typeface="Franklin Gothic Medium"/>
              </a:rPr>
              <a:t>głos</a:t>
            </a:r>
            <a:r>
              <a:rPr dirty="0" sz="2800" spc="-85">
                <a:latin typeface="Franklin Gothic Medium"/>
                <a:cs typeface="Franklin Gothic Medium"/>
              </a:rPr>
              <a:t>o</a:t>
            </a:r>
            <a:r>
              <a:rPr dirty="0" sz="2800" spc="-130">
                <a:latin typeface="Franklin Gothic Medium"/>
                <a:cs typeface="Franklin Gothic Medium"/>
              </a:rPr>
              <a:t>w</a:t>
            </a:r>
            <a:r>
              <a:rPr dirty="0" sz="2800" spc="-35">
                <a:latin typeface="Franklin Gothic Medium"/>
                <a:cs typeface="Franklin Gothic Medium"/>
              </a:rPr>
              <a:t>an</a:t>
            </a:r>
            <a:r>
              <a:rPr dirty="0" sz="2800" spc="-35">
                <a:latin typeface="Franklin Gothic Medium"/>
                <a:cs typeface="Franklin Gothic Medium"/>
              </a:rPr>
              <a:t>i</a:t>
            </a:r>
            <a:r>
              <a:rPr dirty="0" sz="2800" spc="-40">
                <a:latin typeface="Franklin Gothic Medium"/>
                <a:cs typeface="Franklin Gothic Medium"/>
              </a:rPr>
              <a:t>a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69438" y="3013201"/>
            <a:ext cx="3070733" cy="2288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7767" y="5376976"/>
            <a:ext cx="9028430" cy="13830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800" spc="105" b="1" u="sng">
                <a:latin typeface="Calibri"/>
                <a:cs typeface="Calibri"/>
              </a:rPr>
              <a:t>K</a:t>
            </a:r>
            <a:r>
              <a:rPr dirty="0" sz="1800" spc="10" b="1" u="sng">
                <a:latin typeface="Calibri"/>
                <a:cs typeface="Calibri"/>
              </a:rPr>
              <a:t>omi</a:t>
            </a:r>
            <a:r>
              <a:rPr dirty="0" sz="1800" spc="15" b="1" u="sng">
                <a:latin typeface="Calibri"/>
                <a:cs typeface="Calibri"/>
              </a:rPr>
              <a:t>s</a:t>
            </a:r>
            <a:r>
              <a:rPr dirty="0" sz="1800" spc="-50" b="1" u="sng">
                <a:latin typeface="Calibri"/>
                <a:cs typeface="Calibri"/>
              </a:rPr>
              <a:t>j</a:t>
            </a:r>
            <a:r>
              <a:rPr dirty="0" sz="1800" spc="60" b="1" u="sng">
                <a:latin typeface="Calibri"/>
                <a:cs typeface="Calibri"/>
              </a:rPr>
              <a:t>a</a:t>
            </a:r>
            <a:r>
              <a:rPr dirty="0" sz="1800" b="1" u="sng">
                <a:latin typeface="Calibri"/>
                <a:cs typeface="Calibri"/>
              </a:rPr>
              <a:t>  </a:t>
            </a:r>
            <a:r>
              <a:rPr dirty="0" sz="1800" spc="-135" b="1" u="sng">
                <a:latin typeface="Calibri"/>
                <a:cs typeface="Calibri"/>
              </a:rPr>
              <a:t> </a:t>
            </a:r>
            <a:r>
              <a:rPr dirty="0" sz="1800" spc="-85" b="1" u="sng">
                <a:latin typeface="Calibri"/>
                <a:cs typeface="Calibri"/>
              </a:rPr>
              <a:t>wy</a:t>
            </a:r>
            <a:r>
              <a:rPr dirty="0" sz="1800" spc="-50" b="1" u="sng">
                <a:latin typeface="Calibri"/>
                <a:cs typeface="Calibri"/>
              </a:rPr>
              <a:t>z</a:t>
            </a:r>
            <a:r>
              <a:rPr dirty="0" sz="1800" spc="35" b="1" u="sng">
                <a:latin typeface="Calibri"/>
                <a:cs typeface="Calibri"/>
              </a:rPr>
              <a:t>n</a:t>
            </a:r>
            <a:r>
              <a:rPr dirty="0" sz="1800" spc="20" b="1" u="sng">
                <a:latin typeface="Calibri"/>
                <a:cs typeface="Calibri"/>
              </a:rPr>
              <a:t>a</a:t>
            </a:r>
            <a:r>
              <a:rPr dirty="0" sz="1800" spc="65" b="1" u="sng">
                <a:latin typeface="Calibri"/>
                <a:cs typeface="Calibri"/>
              </a:rPr>
              <a:t>cz</a:t>
            </a:r>
            <a:r>
              <a:rPr dirty="0" sz="1800" spc="-15" b="1" u="sng">
                <a:latin typeface="Calibri"/>
                <a:cs typeface="Calibri"/>
              </a:rPr>
              <a:t>on</a:t>
            </a:r>
            <a:r>
              <a:rPr dirty="0" sz="1800" spc="60" b="1" u="sng">
                <a:latin typeface="Calibri"/>
                <a:cs typeface="Calibri"/>
              </a:rPr>
              <a:t>a</a:t>
            </a:r>
            <a:r>
              <a:rPr dirty="0" sz="1800" b="1" u="sng">
                <a:latin typeface="Calibri"/>
                <a:cs typeface="Calibri"/>
              </a:rPr>
              <a:t>  </a:t>
            </a:r>
            <a:r>
              <a:rPr dirty="0" sz="1800" spc="-135" b="1" u="sng">
                <a:latin typeface="Calibri"/>
                <a:cs typeface="Calibri"/>
              </a:rPr>
              <a:t> </a:t>
            </a:r>
            <a:r>
              <a:rPr dirty="0" sz="1800" b="1" u="sng">
                <a:latin typeface="Calibri"/>
                <a:cs typeface="Calibri"/>
              </a:rPr>
              <a:t>d</a:t>
            </a:r>
            <a:r>
              <a:rPr dirty="0" sz="1800" spc="-35" b="1" u="sng">
                <a:latin typeface="Calibri"/>
                <a:cs typeface="Calibri"/>
              </a:rPr>
              <a:t>o</a:t>
            </a:r>
            <a:r>
              <a:rPr dirty="0" sz="1800" b="1" u="sng">
                <a:latin typeface="Calibri"/>
                <a:cs typeface="Calibri"/>
              </a:rPr>
              <a:t>  </a:t>
            </a:r>
            <a:r>
              <a:rPr dirty="0" sz="1800" spc="-130" b="1" u="sng">
                <a:latin typeface="Calibri"/>
                <a:cs typeface="Calibri"/>
              </a:rPr>
              <a:t> </a:t>
            </a:r>
            <a:r>
              <a:rPr dirty="0" sz="1800" b="1" u="sng">
                <a:latin typeface="Calibri"/>
                <a:cs typeface="Calibri"/>
              </a:rPr>
              <a:t>głos</a:t>
            </a:r>
            <a:r>
              <a:rPr dirty="0" sz="1800" spc="-20" b="1" u="sng">
                <a:latin typeface="Calibri"/>
                <a:cs typeface="Calibri"/>
              </a:rPr>
              <a:t>o</a:t>
            </a:r>
            <a:r>
              <a:rPr dirty="0" sz="1800" spc="-160" b="1" u="sng">
                <a:latin typeface="Calibri"/>
                <a:cs typeface="Calibri"/>
              </a:rPr>
              <a:t>w</a:t>
            </a:r>
            <a:r>
              <a:rPr dirty="0" sz="1800" spc="30" b="1" u="sng">
                <a:latin typeface="Calibri"/>
                <a:cs typeface="Calibri"/>
              </a:rPr>
              <a:t>a</a:t>
            </a:r>
            <a:r>
              <a:rPr dirty="0" sz="1800" spc="25" b="1" u="sng">
                <a:latin typeface="Calibri"/>
                <a:cs typeface="Calibri"/>
              </a:rPr>
              <a:t>n</a:t>
            </a:r>
            <a:r>
              <a:rPr dirty="0" sz="1800" spc="-35" b="1" u="sng">
                <a:latin typeface="Calibri"/>
                <a:cs typeface="Calibri"/>
              </a:rPr>
              <a:t>i</a:t>
            </a:r>
            <a:r>
              <a:rPr dirty="0" sz="1800" spc="60" b="1" u="sng">
                <a:latin typeface="Calibri"/>
                <a:cs typeface="Calibri"/>
              </a:rPr>
              <a:t>a</a:t>
            </a:r>
            <a:r>
              <a:rPr dirty="0" sz="1800" b="1" u="sng">
                <a:latin typeface="Calibri"/>
                <a:cs typeface="Calibri"/>
              </a:rPr>
              <a:t>  </a:t>
            </a:r>
            <a:r>
              <a:rPr dirty="0" sz="1800" spc="-135" b="1" u="sng">
                <a:latin typeface="Calibri"/>
                <a:cs typeface="Calibri"/>
              </a:rPr>
              <a:t> </a:t>
            </a:r>
            <a:r>
              <a:rPr dirty="0" sz="1800" spc="-5" b="1" u="sng">
                <a:latin typeface="Calibri"/>
                <a:cs typeface="Calibri"/>
              </a:rPr>
              <a:t>k</a:t>
            </a:r>
            <a:r>
              <a:rPr dirty="0" sz="1800" spc="-25" b="1" u="sng">
                <a:latin typeface="Calibri"/>
                <a:cs typeface="Calibri"/>
              </a:rPr>
              <a:t>o</a:t>
            </a:r>
            <a:r>
              <a:rPr dirty="0" sz="1800" spc="-55" b="1" u="sng">
                <a:latin typeface="Calibri"/>
                <a:cs typeface="Calibri"/>
              </a:rPr>
              <a:t>r</a:t>
            </a:r>
            <a:r>
              <a:rPr dirty="0" sz="1800" spc="20" b="1" u="sng">
                <a:latin typeface="Calibri"/>
                <a:cs typeface="Calibri"/>
              </a:rPr>
              <a:t>espo</a:t>
            </a:r>
            <a:r>
              <a:rPr dirty="0" sz="1800" spc="30" b="1" u="sng">
                <a:latin typeface="Calibri"/>
                <a:cs typeface="Calibri"/>
              </a:rPr>
              <a:t>n</a:t>
            </a:r>
            <a:r>
              <a:rPr dirty="0" sz="1800" b="1" u="sng">
                <a:latin typeface="Calibri"/>
                <a:cs typeface="Calibri"/>
              </a:rPr>
              <a:t>dency</a:t>
            </a:r>
            <a:r>
              <a:rPr dirty="0" sz="1800" spc="-15" b="1" u="sng">
                <a:latin typeface="Calibri"/>
                <a:cs typeface="Calibri"/>
              </a:rPr>
              <a:t>j</a:t>
            </a:r>
            <a:r>
              <a:rPr dirty="0" sz="1800" spc="-40" b="1" u="sng">
                <a:latin typeface="Calibri"/>
                <a:cs typeface="Calibri"/>
              </a:rPr>
              <a:t>n</a:t>
            </a:r>
            <a:r>
              <a:rPr dirty="0" sz="1800" spc="30" b="1" u="sng">
                <a:latin typeface="Calibri"/>
                <a:cs typeface="Calibri"/>
              </a:rPr>
              <a:t>eg</a:t>
            </a:r>
            <a:r>
              <a:rPr dirty="0" sz="1800" spc="-35" b="1" u="sng">
                <a:latin typeface="Calibri"/>
                <a:cs typeface="Calibri"/>
              </a:rPr>
              <a:t>o</a:t>
            </a:r>
            <a:r>
              <a:rPr dirty="0" sz="1800" b="1" u="sng">
                <a:latin typeface="Calibri"/>
                <a:cs typeface="Calibri"/>
              </a:rPr>
              <a:t>  </a:t>
            </a:r>
            <a:r>
              <a:rPr dirty="0" sz="1800" spc="-135" b="1" u="sng">
                <a:latin typeface="Calibri"/>
                <a:cs typeface="Calibri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9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ciu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8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u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9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9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pi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 spc="2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s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ej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25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ności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50">
                <a:latin typeface="Franklin Gothic Medium"/>
                <a:cs typeface="Franklin Gothic Medium"/>
              </a:rPr>
              <a:t>w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40">
                <a:latin typeface="Franklin Gothic Medium"/>
                <a:cs typeface="Franklin Gothic Medium"/>
              </a:rPr>
              <a:t>j</a:t>
            </a:r>
            <a:r>
              <a:rPr dirty="0" sz="1800" spc="-100">
                <a:latin typeface="Franklin Gothic Medium"/>
                <a:cs typeface="Franklin Gothic Medium"/>
              </a:rPr>
              <a:t>m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50" b="1" u="sng">
                <a:solidFill>
                  <a:srgbClr val="9D032A"/>
                </a:solidFill>
                <a:latin typeface="Calibri"/>
                <a:cs typeface="Calibri"/>
              </a:rPr>
              <a:t>ka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-75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-110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5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4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5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 u="sng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15" b="1" u="sng">
                <a:solidFill>
                  <a:srgbClr val="9D032A"/>
                </a:solidFill>
                <a:latin typeface="Calibri"/>
                <a:cs typeface="Calibri"/>
              </a:rPr>
              <a:t>ope</a:t>
            </a:r>
            <a:r>
              <a:rPr dirty="0" sz="1800" spc="50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-75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5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u="sng">
                <a:latin typeface="Franklin Gothic Medium"/>
                <a:cs typeface="Franklin Gothic Medium"/>
              </a:rPr>
              <a:t>n</a:t>
            </a:r>
            <a:r>
              <a:rPr dirty="0" sz="1800" spc="-25" u="sng">
                <a:latin typeface="Franklin Gothic Medium"/>
                <a:cs typeface="Franklin Gothic Medium"/>
              </a:rPr>
              <a:t>a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-75" u="sng">
                <a:latin typeface="Franklin Gothic Medium"/>
                <a:cs typeface="Franklin Gothic Medium"/>
              </a:rPr>
              <a:t>k</a:t>
            </a:r>
            <a:r>
              <a:rPr dirty="0" sz="1800" spc="-20" u="sng">
                <a:latin typeface="Franklin Gothic Medium"/>
                <a:cs typeface="Franklin Gothic Medium"/>
              </a:rPr>
              <a:t>a</a:t>
            </a:r>
            <a:r>
              <a:rPr dirty="0" sz="1800" spc="30" u="sng">
                <a:latin typeface="Franklin Gothic Medium"/>
                <a:cs typeface="Franklin Gothic Medium"/>
              </a:rPr>
              <a:t>r</a:t>
            </a:r>
            <a:r>
              <a:rPr dirty="0" sz="1800" spc="-30" u="sng">
                <a:latin typeface="Franklin Gothic Medium"/>
                <a:cs typeface="Franklin Gothic Medium"/>
              </a:rPr>
              <a:t>t</a:t>
            </a:r>
            <a:r>
              <a:rPr dirty="0" sz="1800" spc="-50" u="sng">
                <a:latin typeface="Franklin Gothic Medium"/>
                <a:cs typeface="Franklin Gothic Medium"/>
              </a:rPr>
              <a:t>y</a:t>
            </a:r>
            <a:r>
              <a:rPr dirty="0" sz="1800" spc="5" u="sng">
                <a:latin typeface="Franklin Gothic Medium"/>
                <a:cs typeface="Franklin Gothic Medium"/>
              </a:rPr>
              <a:t> </a:t>
            </a:r>
            <a:r>
              <a:rPr dirty="0" sz="1800" spc="-5" u="sng">
                <a:latin typeface="Franklin Gothic Medium"/>
                <a:cs typeface="Franklin Gothic Medium"/>
              </a:rPr>
              <a:t>d</a:t>
            </a:r>
            <a:r>
              <a:rPr dirty="0" sz="1800" spc="-20" u="sng">
                <a:latin typeface="Franklin Gothic Medium"/>
                <a:cs typeface="Franklin Gothic Medium"/>
              </a:rPr>
              <a:t>o</a:t>
            </a:r>
            <a:r>
              <a:rPr dirty="0" sz="1800" spc="5" u="sng">
                <a:latin typeface="Franklin Gothic Medium"/>
                <a:cs typeface="Franklin Gothic Medium"/>
              </a:rPr>
              <a:t> </a:t>
            </a:r>
            <a:r>
              <a:rPr dirty="0" sz="1800" spc="-20" u="sng">
                <a:latin typeface="Franklin Gothic Medium"/>
                <a:cs typeface="Franklin Gothic Medium"/>
              </a:rPr>
              <a:t>głos</a:t>
            </a:r>
            <a:r>
              <a:rPr dirty="0" sz="1800" spc="-50" u="sng">
                <a:latin typeface="Franklin Gothic Medium"/>
                <a:cs typeface="Franklin Gothic Medium"/>
              </a:rPr>
              <a:t>o</a:t>
            </a:r>
            <a:r>
              <a:rPr dirty="0" sz="1800" spc="-80" u="sng">
                <a:latin typeface="Franklin Gothic Medium"/>
                <a:cs typeface="Franklin Gothic Medium"/>
              </a:rPr>
              <a:t>w</a:t>
            </a:r>
            <a:r>
              <a:rPr dirty="0" sz="1800" spc="-15" u="sng">
                <a:latin typeface="Franklin Gothic Medium"/>
                <a:cs typeface="Franklin Gothic Medium"/>
              </a:rPr>
              <a:t>a</a:t>
            </a:r>
            <a:r>
              <a:rPr dirty="0" sz="1800" spc="-25" u="sng">
                <a:latin typeface="Franklin Gothic Medium"/>
                <a:cs typeface="Franklin Gothic Medium"/>
              </a:rPr>
              <a:t>n</a:t>
            </a:r>
            <a:r>
              <a:rPr dirty="0" sz="1800" spc="-30" u="sng">
                <a:latin typeface="Franklin Gothic Medium"/>
                <a:cs typeface="Franklin Gothic Medium"/>
              </a:rPr>
              <a:t>i</a:t>
            </a:r>
            <a:r>
              <a:rPr dirty="0" sz="1800" spc="-25" u="sng">
                <a:latin typeface="Franklin Gothic Medium"/>
                <a:cs typeface="Franklin Gothic Medium"/>
              </a:rPr>
              <a:t>a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ust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ic</a:t>
            </a:r>
            <a:r>
              <a:rPr dirty="0" sz="1800" spc="-15">
                <a:latin typeface="Franklin Gothic Medium"/>
                <a:cs typeface="Franklin Gothic Medium"/>
              </a:rPr>
              <a:t>h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0">
                <a:latin typeface="Franklin Gothic Medium"/>
                <a:cs typeface="Franklin Gothic Medium"/>
              </a:rPr>
              <a:t>icz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15">
                <a:latin typeface="Franklin Gothic Medium"/>
                <a:cs typeface="Franklin Gothic Medium"/>
              </a:rPr>
              <a:t>ę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L</a:t>
            </a:r>
            <a:r>
              <a:rPr dirty="0" sz="1800" spc="-10">
                <a:latin typeface="Franklin Gothic Medium"/>
                <a:cs typeface="Franklin Gothic Medium"/>
              </a:rPr>
              <a:t>icz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t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win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odp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wi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dać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10">
                <a:latin typeface="Franklin Gothic Medium"/>
                <a:cs typeface="Franklin Gothic Medium"/>
              </a:rPr>
              <a:t> </a:t>
            </a:r>
            <a:r>
              <a:rPr dirty="0" sz="1800" spc="-40" u="sng">
                <a:latin typeface="Franklin Gothic Medium"/>
                <a:cs typeface="Franklin Gothic Medium"/>
              </a:rPr>
              <a:t>l</a:t>
            </a:r>
            <a:r>
              <a:rPr dirty="0" sz="1800" spc="-15" u="sng">
                <a:latin typeface="Franklin Gothic Medium"/>
                <a:cs typeface="Franklin Gothic Medium"/>
              </a:rPr>
              <a:t>i</a:t>
            </a:r>
            <a:r>
              <a:rPr dirty="0" sz="1800" spc="-15" u="sng">
                <a:latin typeface="Franklin Gothic Medium"/>
                <a:cs typeface="Franklin Gothic Medium"/>
              </a:rPr>
              <a:t>c</a:t>
            </a:r>
            <a:r>
              <a:rPr dirty="0" sz="1800" spc="5" u="sng">
                <a:latin typeface="Franklin Gothic Medium"/>
                <a:cs typeface="Franklin Gothic Medium"/>
              </a:rPr>
              <a:t>z</a:t>
            </a:r>
            <a:r>
              <a:rPr dirty="0" sz="1800" spc="-5" u="sng">
                <a:latin typeface="Franklin Gothic Medium"/>
                <a:cs typeface="Franklin Gothic Medium"/>
              </a:rPr>
              <a:t>b</a:t>
            </a:r>
            <a:r>
              <a:rPr dirty="0" sz="1800" spc="-35" u="sng">
                <a:latin typeface="Franklin Gothic Medium"/>
                <a:cs typeface="Franklin Gothic Medium"/>
              </a:rPr>
              <a:t>i</a:t>
            </a:r>
            <a:r>
              <a:rPr dirty="0" sz="1800" spc="-10" u="sng">
                <a:latin typeface="Franklin Gothic Medium"/>
                <a:cs typeface="Franklin Gothic Medium"/>
              </a:rPr>
              <a:t>e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90" u="sng">
                <a:latin typeface="Franklin Gothic Medium"/>
                <a:cs typeface="Franklin Gothic Medium"/>
              </a:rPr>
              <a:t> </a:t>
            </a:r>
            <a:r>
              <a:rPr dirty="0" sz="1800" spc="20" b="1" u="sng">
                <a:solidFill>
                  <a:srgbClr val="9D032A"/>
                </a:solidFill>
                <a:latin typeface="Calibri"/>
                <a:cs typeface="Calibri"/>
              </a:rPr>
              <a:t>ad</a:t>
            </a:r>
            <a:r>
              <a:rPr dirty="0" sz="1800" spc="20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5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5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-1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95" b="1" u="sng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-40" b="1" u="sng">
                <a:solidFill>
                  <a:srgbClr val="9D032A"/>
                </a:solidFill>
                <a:latin typeface="Calibri"/>
                <a:cs typeface="Calibri"/>
              </a:rPr>
              <a:t>ji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100" u="sng">
                <a:latin typeface="Franklin Gothic Medium"/>
                <a:cs typeface="Franklin Gothic Medium"/>
              </a:rPr>
              <a:t> </a:t>
            </a:r>
            <a:r>
              <a:rPr dirty="0" sz="1800" spc="-60" u="sng">
                <a:latin typeface="Franklin Gothic Medium"/>
                <a:cs typeface="Franklin Gothic Medium"/>
              </a:rPr>
              <a:t>w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110" u="sng">
                <a:latin typeface="Franklin Gothic Medium"/>
                <a:cs typeface="Franklin Gothic Medium"/>
              </a:rPr>
              <a:t> </a:t>
            </a:r>
            <a:r>
              <a:rPr dirty="0" sz="1800" spc="-10" u="sng">
                <a:latin typeface="Franklin Gothic Medium"/>
                <a:cs typeface="Franklin Gothic Medium"/>
              </a:rPr>
              <a:t>r</a:t>
            </a:r>
            <a:r>
              <a:rPr dirty="0" sz="1800" spc="-5" u="sng">
                <a:latin typeface="Franklin Gothic Medium"/>
                <a:cs typeface="Franklin Gothic Medium"/>
              </a:rPr>
              <a:t>ub</a:t>
            </a:r>
            <a:r>
              <a:rPr dirty="0" sz="1800" spc="30" u="sng">
                <a:latin typeface="Franklin Gothic Medium"/>
                <a:cs typeface="Franklin Gothic Medium"/>
              </a:rPr>
              <a:t>r</a:t>
            </a:r>
            <a:r>
              <a:rPr dirty="0" sz="1800" spc="-80" u="sng">
                <a:latin typeface="Franklin Gothic Medium"/>
                <a:cs typeface="Franklin Gothic Medium"/>
              </a:rPr>
              <a:t>y</a:t>
            </a:r>
            <a:r>
              <a:rPr dirty="0" sz="1800" spc="-5" u="sng">
                <a:latin typeface="Franklin Gothic Medium"/>
                <a:cs typeface="Franklin Gothic Medium"/>
              </a:rPr>
              <a:t>c</a:t>
            </a:r>
            <a:r>
              <a:rPr dirty="0" sz="1800" spc="-10" u="sng">
                <a:latin typeface="Franklin Gothic Medium"/>
                <a:cs typeface="Franklin Gothic Medium"/>
              </a:rPr>
              <a:t>e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110" u="sng">
                <a:latin typeface="Franklin Gothic Medium"/>
                <a:cs typeface="Franklin Gothic Medium"/>
              </a:rPr>
              <a:t> </a:t>
            </a:r>
            <a:r>
              <a:rPr dirty="0" sz="1800" spc="-5" u="sng">
                <a:latin typeface="Franklin Gothic Medium"/>
                <a:cs typeface="Franklin Gothic Medium"/>
              </a:rPr>
              <a:t>spi</a:t>
            </a:r>
            <a:r>
              <a:rPr dirty="0" sz="1800" spc="-10" u="sng">
                <a:latin typeface="Franklin Gothic Medium"/>
                <a:cs typeface="Franklin Gothic Medium"/>
              </a:rPr>
              <a:t>s</a:t>
            </a:r>
            <a:r>
              <a:rPr dirty="0" sz="1800" u="sng">
                <a:latin typeface="Franklin Gothic Medium"/>
                <a:cs typeface="Franklin Gothic Medium"/>
              </a:rPr>
              <a:t>u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105" u="sng">
                <a:latin typeface="Franklin Gothic Medium"/>
                <a:cs typeface="Franklin Gothic Medium"/>
              </a:rPr>
              <a:t> </a:t>
            </a:r>
            <a:r>
              <a:rPr dirty="0" sz="1800" u="sng">
                <a:latin typeface="Franklin Gothic Medium"/>
                <a:cs typeface="Franklin Gothic Medium"/>
              </a:rPr>
              <a:t>„U</a:t>
            </a:r>
            <a:r>
              <a:rPr dirty="0" sz="1800" spc="-20" u="sng">
                <a:latin typeface="Franklin Gothic Medium"/>
                <a:cs typeface="Franklin Gothic Medium"/>
              </a:rPr>
              <a:t>w</a:t>
            </a:r>
            <a:r>
              <a:rPr dirty="0" sz="1800" spc="-15" u="sng">
                <a:latin typeface="Franklin Gothic Medium"/>
                <a:cs typeface="Franklin Gothic Medium"/>
              </a:rPr>
              <a:t>agi</a:t>
            </a:r>
            <a:r>
              <a:rPr dirty="0" sz="1800" spc="-25" u="sng">
                <a:latin typeface="Franklin Gothic Medium"/>
                <a:cs typeface="Franklin Gothic Medium"/>
              </a:rPr>
              <a:t>”</a:t>
            </a:r>
            <a:r>
              <a:rPr dirty="0" sz="1800" spc="15" u="sng">
                <a:latin typeface="Franklin Gothic Medium"/>
                <a:cs typeface="Franklin Gothic Medium"/>
              </a:rPr>
              <a:t>,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114" u="sng">
                <a:latin typeface="Franklin Gothic Medium"/>
                <a:cs typeface="Franklin Gothic Medium"/>
              </a:rPr>
              <a:t> </a:t>
            </a:r>
            <a:r>
              <a:rPr dirty="0" sz="1800" spc="10" u="sng">
                <a:latin typeface="Franklin Gothic Medium"/>
                <a:cs typeface="Franklin Gothic Medium"/>
              </a:rPr>
              <a:t>ż</a:t>
            </a:r>
            <a:r>
              <a:rPr dirty="0" sz="1800" spc="-10" u="sng">
                <a:latin typeface="Franklin Gothic Medium"/>
                <a:cs typeface="Franklin Gothic Medium"/>
              </a:rPr>
              <a:t>e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90" u="sng">
                <a:latin typeface="Franklin Gothic Medium"/>
                <a:cs typeface="Franklin Gothic Medium"/>
              </a:rPr>
              <a:t> </a:t>
            </a:r>
            <a:r>
              <a:rPr dirty="0" sz="1800" spc="-5" u="sng">
                <a:latin typeface="Franklin Gothic Medium"/>
                <a:cs typeface="Franklin Gothic Medium"/>
              </a:rPr>
              <a:t>oso</a:t>
            </a:r>
            <a:r>
              <a:rPr dirty="0" sz="1800" spc="-5" u="sng">
                <a:latin typeface="Franklin Gothic Medium"/>
                <a:cs typeface="Franklin Gothic Medium"/>
              </a:rPr>
              <a:t>b</a:t>
            </a:r>
            <a:r>
              <a:rPr dirty="0" sz="1800" spc="-25" u="sng">
                <a:latin typeface="Franklin Gothic Medium"/>
                <a:cs typeface="Franklin Gothic Medium"/>
              </a:rPr>
              <a:t>a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105" u="sng">
                <a:latin typeface="Franklin Gothic Medium"/>
                <a:cs typeface="Franklin Gothic Medium"/>
              </a:rPr>
              <a:t> </a:t>
            </a:r>
            <a:r>
              <a:rPr dirty="0" sz="1800" spc="-5" u="sng">
                <a:latin typeface="Franklin Gothic Medium"/>
                <a:cs typeface="Franklin Gothic Medium"/>
              </a:rPr>
              <a:t>up</a:t>
            </a:r>
            <a:r>
              <a:rPr dirty="0" sz="1800" spc="-20" u="sng">
                <a:latin typeface="Franklin Gothic Medium"/>
                <a:cs typeface="Franklin Gothic Medium"/>
              </a:rPr>
              <a:t>r</a:t>
            </a:r>
            <a:r>
              <a:rPr dirty="0" sz="1800" spc="-65" u="sng">
                <a:latin typeface="Franklin Gothic Medium"/>
                <a:cs typeface="Franklin Gothic Medium"/>
              </a:rPr>
              <a:t>a</a:t>
            </a:r>
            <a:r>
              <a:rPr dirty="0" sz="1800" spc="-30" u="sng">
                <a:latin typeface="Franklin Gothic Medium"/>
                <a:cs typeface="Franklin Gothic Medium"/>
              </a:rPr>
              <a:t>wnio</a:t>
            </a:r>
            <a:r>
              <a:rPr dirty="0" sz="1800" spc="-35" u="sng">
                <a:latin typeface="Franklin Gothic Medium"/>
                <a:cs typeface="Franklin Gothic Medium"/>
              </a:rPr>
              <a:t>n</a:t>
            </a:r>
            <a:r>
              <a:rPr dirty="0" sz="1800" spc="-25" u="sng">
                <a:latin typeface="Franklin Gothic Medium"/>
                <a:cs typeface="Franklin Gothic Medium"/>
              </a:rPr>
              <a:t>a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105" u="sng">
                <a:latin typeface="Franklin Gothic Medium"/>
                <a:cs typeface="Franklin Gothic Medium"/>
              </a:rPr>
              <a:t> </a:t>
            </a:r>
            <a:r>
              <a:rPr dirty="0" sz="1800" spc="-20" u="sng">
                <a:latin typeface="Franklin Gothic Medium"/>
                <a:cs typeface="Franklin Gothic Medium"/>
              </a:rPr>
              <a:t>głos</a:t>
            </a:r>
            <a:r>
              <a:rPr dirty="0" sz="1800" spc="-50" u="sng">
                <a:latin typeface="Franklin Gothic Medium"/>
                <a:cs typeface="Franklin Gothic Medium"/>
              </a:rPr>
              <a:t>o</a:t>
            </a:r>
            <a:r>
              <a:rPr dirty="0" sz="1800" spc="-80" u="sng">
                <a:latin typeface="Franklin Gothic Medium"/>
                <a:cs typeface="Franklin Gothic Medium"/>
              </a:rPr>
              <a:t>w</a:t>
            </a:r>
            <a:r>
              <a:rPr dirty="0" sz="1800" spc="-30" u="sng">
                <a:latin typeface="Franklin Gothic Medium"/>
                <a:cs typeface="Franklin Gothic Medium"/>
              </a:rPr>
              <a:t>ała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95" u="sng">
                <a:latin typeface="Franklin Gothic Medium"/>
                <a:cs typeface="Franklin Gothic Medium"/>
              </a:rPr>
              <a:t>k</a:t>
            </a:r>
            <a:r>
              <a:rPr dirty="0" sz="1800" spc="-15" u="sng">
                <a:latin typeface="Franklin Gothic Medium"/>
                <a:cs typeface="Franklin Gothic Medium"/>
              </a:rPr>
              <a:t>o</a:t>
            </a:r>
            <a:r>
              <a:rPr dirty="0" sz="1800" spc="-20" u="sng">
                <a:latin typeface="Franklin Gothic Medium"/>
                <a:cs typeface="Franklin Gothic Medium"/>
              </a:rPr>
              <a:t>r</a:t>
            </a:r>
            <a:r>
              <a:rPr dirty="0" sz="1800" spc="-5" u="sng">
                <a:latin typeface="Franklin Gothic Medium"/>
                <a:cs typeface="Franklin Gothic Medium"/>
              </a:rPr>
              <a:t>espo</a:t>
            </a:r>
            <a:r>
              <a:rPr dirty="0" sz="1800" spc="-15" u="sng">
                <a:latin typeface="Franklin Gothic Medium"/>
                <a:cs typeface="Franklin Gothic Medium"/>
              </a:rPr>
              <a:t>n</a:t>
            </a:r>
            <a:r>
              <a:rPr dirty="0" sz="1800" spc="-5" u="sng">
                <a:latin typeface="Franklin Gothic Medium"/>
                <a:cs typeface="Franklin Gothic Medium"/>
              </a:rPr>
              <a:t>de</a:t>
            </a:r>
            <a:r>
              <a:rPr dirty="0" sz="1800" spc="-15" u="sng">
                <a:latin typeface="Franklin Gothic Medium"/>
                <a:cs typeface="Franklin Gothic Medium"/>
              </a:rPr>
              <a:t>n</a:t>
            </a:r>
            <a:r>
              <a:rPr dirty="0" sz="1800" spc="-25" u="sng">
                <a:latin typeface="Franklin Gothic Medium"/>
                <a:cs typeface="Franklin Gothic Medium"/>
              </a:rPr>
              <a:t>c</a:t>
            </a:r>
            <a:r>
              <a:rPr dirty="0" sz="1800" spc="-20" u="sng">
                <a:latin typeface="Franklin Gothic Medium"/>
                <a:cs typeface="Franklin Gothic Medium"/>
              </a:rPr>
              <a:t>y</a:t>
            </a:r>
            <a:r>
              <a:rPr dirty="0" sz="1800" spc="-25" u="sng">
                <a:latin typeface="Franklin Gothic Medium"/>
                <a:cs typeface="Franklin Gothic Medium"/>
              </a:rPr>
              <a:t>j</a:t>
            </a:r>
            <a:r>
              <a:rPr dirty="0" sz="1800" spc="-20" u="sng">
                <a:latin typeface="Franklin Gothic Medium"/>
                <a:cs typeface="Franklin Gothic Medium"/>
              </a:rPr>
              <a:t>n</a:t>
            </a:r>
            <a:r>
              <a:rPr dirty="0" sz="1800" spc="-20" u="sng">
                <a:latin typeface="Franklin Gothic Medium"/>
                <a:cs typeface="Franklin Gothic Medium"/>
              </a:rPr>
              <a:t>i</a:t>
            </a:r>
            <a:r>
              <a:rPr dirty="0" sz="1800" spc="-5" u="sng">
                <a:latin typeface="Franklin Gothic Medium"/>
                <a:cs typeface="Franklin Gothic Medium"/>
              </a:rPr>
              <a:t>e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130">
                <a:latin typeface="Franklin Gothic Medium"/>
                <a:cs typeface="Franklin Gothic Medium"/>
              </a:rPr>
              <a:t> </a:t>
            </a:r>
            <a:r>
              <a:rPr dirty="0" sz="1800" spc="-85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bieżności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12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eży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12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op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sać  </a:t>
            </a:r>
            <a:r>
              <a:rPr dirty="0" sz="1800" spc="110">
                <a:latin typeface="Franklin Gothic Medium"/>
                <a:cs typeface="Franklin Gothic Medium"/>
              </a:rPr>
              <a:t> </a:t>
            </a:r>
            <a:r>
              <a:rPr dirty="0" sz="1800" spc="-14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  </a:t>
            </a:r>
            <a:r>
              <a:rPr dirty="0" sz="1800" spc="-15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cie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  </a:t>
            </a:r>
            <a:r>
              <a:rPr dirty="0" sz="1800" spc="-16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35" b="1">
                <a:solidFill>
                  <a:srgbClr val="9D032A"/>
                </a:solidFill>
                <a:latin typeface="Calibri"/>
                <a:cs typeface="Calibri"/>
              </a:rPr>
              <a:t>2</a:t>
            </a:r>
            <a:r>
              <a:rPr dirty="0" sz="1800" spc="140" b="1">
                <a:solidFill>
                  <a:srgbClr val="9D032A"/>
                </a:solidFill>
                <a:latin typeface="Calibri"/>
                <a:cs typeface="Calibri"/>
              </a:rPr>
              <a:t>2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  </a:t>
            </a:r>
            <a:r>
              <a:rPr dirty="0" sz="1800" spc="-15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90" b="1">
                <a:latin typeface="Calibri"/>
                <a:cs typeface="Calibri"/>
              </a:rPr>
              <a:t>r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100" b="1">
                <a:latin typeface="Calibri"/>
                <a:cs typeface="Calibri"/>
              </a:rPr>
              <a:t>t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k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45" b="1">
                <a:latin typeface="Calibri"/>
                <a:cs typeface="Calibri"/>
              </a:rPr>
              <a:t>ł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-15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głos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50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10" b="1">
                <a:latin typeface="Calibri"/>
                <a:cs typeface="Calibri"/>
              </a:rPr>
              <a:t>b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5" b="1">
                <a:latin typeface="Calibri"/>
                <a:cs typeface="Calibri"/>
              </a:rPr>
              <a:t>od</a:t>
            </a:r>
            <a:r>
              <a:rPr dirty="0" sz="1800" spc="5" b="1">
                <a:latin typeface="Calibri"/>
                <a:cs typeface="Calibri"/>
              </a:rPr>
              <a:t>z</a:t>
            </a:r>
            <a:r>
              <a:rPr dirty="0" sz="1800" spc="-5" b="1">
                <a:latin typeface="Calibri"/>
                <a:cs typeface="Calibri"/>
              </a:rPr>
              <a:t>i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-35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582" y="1096263"/>
            <a:ext cx="6696709" cy="892810"/>
          </a:xfrm>
          <a:prstGeom prst="rect">
            <a:avLst/>
          </a:prstGeom>
          <a:solidFill>
            <a:srgbClr val="9D032A"/>
          </a:solidFill>
          <a:ln w="28575">
            <a:solidFill>
              <a:srgbClr val="BEBEBE"/>
            </a:solidFill>
          </a:ln>
        </p:spPr>
        <p:txBody>
          <a:bodyPr wrap="square" lIns="0" tIns="247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dirty="0" sz="2000" spc="-9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NĘ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2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-8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ŻNA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15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55" b="1">
                <a:solidFill>
                  <a:srgbClr val="FFFFFF"/>
                </a:solidFill>
                <a:latin typeface="Calibri"/>
                <a:cs typeface="Calibri"/>
              </a:rPr>
              <a:t>RZ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Ć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9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9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114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5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1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22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5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NI</a:t>
            </a:r>
            <a:r>
              <a:rPr dirty="0" sz="2000" spc="-9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7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20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3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15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TKI</a:t>
            </a:r>
            <a:r>
              <a:rPr dirty="0" sz="2000" spc="6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-40" b="1">
                <a:solidFill>
                  <a:srgbClr val="FFFFFF"/>
                </a:solidFill>
                <a:latin typeface="Calibri"/>
                <a:cs typeface="Calibri"/>
              </a:rPr>
              <a:t>ETÓW</a:t>
            </a:r>
            <a:endParaRPr sz="2000">
              <a:latin typeface="Calibri"/>
              <a:cs typeface="Calibri"/>
            </a:endParaRPr>
          </a:p>
          <a:p>
            <a:pPr algn="ctr" marL="36195">
              <a:lnSpc>
                <a:spcPct val="100000"/>
              </a:lnSpc>
              <a:spcBef>
                <a:spcPts val="20"/>
              </a:spcBef>
            </a:pPr>
            <a:r>
              <a:rPr dirty="0" sz="1200" spc="3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200" spc="2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2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8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2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łu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sz="1200" spc="8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200" spc="7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2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3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200" spc="4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spc="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200" spc="-4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200" spc="-7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200" spc="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200" spc="-9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200" spc="-7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2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200" spc="3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200" spc="-7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200" spc="7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200" spc="-4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200" spc="10" b="1">
                <a:solidFill>
                  <a:srgbClr val="FFFFFF"/>
                </a:solidFill>
                <a:latin typeface="Calibri"/>
                <a:cs typeface="Calibri"/>
              </a:rPr>
              <a:t>ane)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2757" rIns="0" bIns="0" rtlCol="0" vert="horz">
            <a:spAutoFit/>
          </a:bodyPr>
          <a:lstStyle/>
          <a:p>
            <a:pPr marL="1225550">
              <a:lnSpc>
                <a:spcPct val="100000"/>
              </a:lnSpc>
            </a:pPr>
            <a:r>
              <a:rPr dirty="0" sz="2000" spc="5" b="1">
                <a:latin typeface="Arial Black"/>
                <a:cs typeface="Arial Black"/>
              </a:rPr>
              <a:t>US</a:t>
            </a:r>
            <a:r>
              <a:rPr dirty="0" sz="2000" spc="-130" b="1">
                <a:latin typeface="Arial Black"/>
                <a:cs typeface="Arial Black"/>
              </a:rPr>
              <a:t>T</a:t>
            </a:r>
            <a:r>
              <a:rPr dirty="0" sz="2000" spc="5" b="1">
                <a:latin typeface="Arial Black"/>
                <a:cs typeface="Arial Black"/>
              </a:rPr>
              <a:t>A</a:t>
            </a:r>
            <a:r>
              <a:rPr dirty="0" sz="2000" spc="-10" b="1">
                <a:latin typeface="Arial Black"/>
                <a:cs typeface="Arial Black"/>
              </a:rPr>
              <a:t>L</a:t>
            </a:r>
            <a:r>
              <a:rPr dirty="0" sz="2000" b="1">
                <a:latin typeface="Arial Black"/>
                <a:cs typeface="Arial Black"/>
              </a:rPr>
              <a:t>ENIE</a:t>
            </a:r>
            <a:r>
              <a:rPr dirty="0" sz="2000" spc="-3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WY</a:t>
            </a:r>
            <a:r>
              <a:rPr dirty="0" sz="2000" spc="-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IK</a:t>
            </a:r>
            <a:r>
              <a:rPr dirty="0" sz="2000" spc="-5" b="1">
                <a:latin typeface="Arial Black"/>
                <a:cs typeface="Arial Black"/>
              </a:rPr>
              <a:t>Ó</a:t>
            </a:r>
            <a:r>
              <a:rPr dirty="0" sz="2000" spc="5" b="1">
                <a:latin typeface="Arial Black"/>
                <a:cs typeface="Arial Black"/>
              </a:rPr>
              <a:t>W</a:t>
            </a:r>
            <a:r>
              <a:rPr dirty="0" sz="2000" spc="-6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G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OS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spc="5" b="1">
                <a:latin typeface="Arial Black"/>
                <a:cs typeface="Arial Black"/>
              </a:rPr>
              <a:t>WA</a:t>
            </a:r>
            <a:r>
              <a:rPr dirty="0" sz="2000" spc="-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43276" y="611378"/>
            <a:ext cx="2440940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5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spc="-5" b="1">
                <a:solidFill>
                  <a:srgbClr val="9D032A"/>
                </a:solidFill>
                <a:latin typeface="Arial Black"/>
                <a:cs typeface="Arial Black"/>
              </a:rPr>
              <a:t>TWA</a:t>
            </a:r>
            <a:r>
              <a:rPr dirty="0" sz="2000" spc="-30" b="1">
                <a:solidFill>
                  <a:srgbClr val="9D032A"/>
                </a:solidFill>
                <a:latin typeface="Arial Black"/>
                <a:cs typeface="Arial Black"/>
              </a:rPr>
              <a:t>R</a:t>
            </a:r>
            <a:r>
              <a:rPr dirty="0" sz="2000" spc="-15" b="1">
                <a:solidFill>
                  <a:srgbClr val="9D032A"/>
                </a:solidFill>
                <a:latin typeface="Arial Black"/>
                <a:cs typeface="Arial Black"/>
              </a:rPr>
              <a:t>C</a:t>
            </a:r>
            <a:r>
              <a:rPr dirty="0" sz="2000" spc="-5" b="1">
                <a:solidFill>
                  <a:srgbClr val="9D032A"/>
                </a:solidFill>
                <a:latin typeface="Arial Black"/>
                <a:cs typeface="Arial Black"/>
              </a:rPr>
              <a:t>I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E</a:t>
            </a:r>
            <a:r>
              <a:rPr dirty="0" sz="2000" spc="-4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URNY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51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7582" y="5013807"/>
            <a:ext cx="2502535" cy="1384935"/>
          </a:xfrm>
          <a:custGeom>
            <a:avLst/>
            <a:gdLst/>
            <a:ahLst/>
            <a:cxnLst/>
            <a:rect l="l" t="t" r="r" b="b"/>
            <a:pathLst>
              <a:path w="2502535" h="1384935">
                <a:moveTo>
                  <a:pt x="0" y="1384934"/>
                </a:moveTo>
                <a:lnTo>
                  <a:pt x="2502027" y="1384934"/>
                </a:lnTo>
                <a:lnTo>
                  <a:pt x="2502027" y="0"/>
                </a:lnTo>
                <a:lnTo>
                  <a:pt x="0" y="0"/>
                </a:lnTo>
                <a:lnTo>
                  <a:pt x="0" y="1384934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27582" y="5013807"/>
            <a:ext cx="2502535" cy="1384935"/>
          </a:xfrm>
          <a:custGeom>
            <a:avLst/>
            <a:gdLst/>
            <a:ahLst/>
            <a:cxnLst/>
            <a:rect l="l" t="t" r="r" b="b"/>
            <a:pathLst>
              <a:path w="2502535" h="1384935">
                <a:moveTo>
                  <a:pt x="0" y="1384934"/>
                </a:moveTo>
                <a:lnTo>
                  <a:pt x="2502027" y="1384934"/>
                </a:lnTo>
                <a:lnTo>
                  <a:pt x="2502027" y="0"/>
                </a:lnTo>
                <a:lnTo>
                  <a:pt x="0" y="0"/>
                </a:lnTo>
                <a:lnTo>
                  <a:pt x="0" y="1384934"/>
                </a:lnTo>
                <a:close/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27582" y="5013807"/>
            <a:ext cx="2502535" cy="1384935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algn="ctr" marL="104139" marR="98425" indent="-1270">
              <a:lnSpc>
                <a:spcPct val="100000"/>
              </a:lnSpc>
              <a:spcBef>
                <a:spcPts val="275"/>
              </a:spcBef>
            </a:pPr>
            <a:r>
              <a:rPr dirty="0" sz="2000" spc="-225" b="1" i="1">
                <a:latin typeface="Arial"/>
                <a:cs typeface="Arial"/>
              </a:rPr>
              <a:t>K</a:t>
            </a:r>
            <a:r>
              <a:rPr dirty="0" sz="2000" spc="-35" b="1" i="1">
                <a:latin typeface="Arial"/>
                <a:cs typeface="Arial"/>
              </a:rPr>
              <a:t>a</a:t>
            </a:r>
            <a:r>
              <a:rPr dirty="0" sz="2000" spc="-30" b="1" i="1">
                <a:latin typeface="Arial"/>
                <a:cs typeface="Arial"/>
              </a:rPr>
              <a:t>r</a:t>
            </a:r>
            <a:r>
              <a:rPr dirty="0" sz="2000" spc="-160" b="1" i="1">
                <a:latin typeface="Arial"/>
                <a:cs typeface="Arial"/>
              </a:rPr>
              <a:t>ty</a:t>
            </a:r>
            <a:r>
              <a:rPr dirty="0" sz="2000" spc="-95" b="1" i="1">
                <a:latin typeface="Arial"/>
                <a:cs typeface="Arial"/>
              </a:rPr>
              <a:t> </a:t>
            </a:r>
            <a:r>
              <a:rPr dirty="0" sz="2000" spc="-50" b="1" i="1">
                <a:latin typeface="Arial"/>
                <a:cs typeface="Arial"/>
              </a:rPr>
              <a:t>t</a:t>
            </a:r>
            <a:r>
              <a:rPr dirty="0" sz="2000" spc="-35" b="1" i="1">
                <a:latin typeface="Arial"/>
                <a:cs typeface="Arial"/>
              </a:rPr>
              <a:t>a</a:t>
            </a:r>
            <a:r>
              <a:rPr dirty="0" sz="2000" spc="-120" b="1" i="1">
                <a:latin typeface="Arial"/>
                <a:cs typeface="Arial"/>
              </a:rPr>
              <a:t>k</a:t>
            </a:r>
            <a:r>
              <a:rPr dirty="0" sz="2000" spc="-85" b="1" i="1">
                <a:latin typeface="Arial"/>
                <a:cs typeface="Arial"/>
              </a:rPr>
              <a:t>ie</a:t>
            </a:r>
            <a:r>
              <a:rPr dirty="0" sz="2000" spc="-105" b="1" i="1">
                <a:latin typeface="Arial"/>
                <a:cs typeface="Arial"/>
              </a:rPr>
              <a:t> </a:t>
            </a:r>
            <a:r>
              <a:rPr dirty="0" sz="2000" spc="-90" b="1" i="1">
                <a:latin typeface="Arial"/>
                <a:cs typeface="Arial"/>
              </a:rPr>
              <a:t>n</a:t>
            </a:r>
            <a:r>
              <a:rPr dirty="0" sz="2000" spc="-70" b="1" i="1">
                <a:latin typeface="Arial"/>
                <a:cs typeface="Arial"/>
              </a:rPr>
              <a:t>a</a:t>
            </a:r>
            <a:r>
              <a:rPr dirty="0" sz="2000" spc="-95" b="1" i="1">
                <a:latin typeface="Arial"/>
                <a:cs typeface="Arial"/>
              </a:rPr>
              <a:t>l</a:t>
            </a:r>
            <a:r>
              <a:rPr dirty="0" sz="2000" spc="-60" b="1" i="1">
                <a:latin typeface="Arial"/>
                <a:cs typeface="Arial"/>
              </a:rPr>
              <a:t>e</a:t>
            </a:r>
            <a:r>
              <a:rPr dirty="0" sz="2000" spc="-215" b="1" i="1">
                <a:latin typeface="Arial"/>
                <a:cs typeface="Arial"/>
              </a:rPr>
              <a:t>ży</a:t>
            </a:r>
            <a:r>
              <a:rPr dirty="0" sz="2000" spc="-114" b="1" i="1">
                <a:latin typeface="Arial"/>
                <a:cs typeface="Arial"/>
              </a:rPr>
              <a:t> </a:t>
            </a:r>
            <a:r>
              <a:rPr dirty="0" sz="2000" spc="-150" b="1" i="1">
                <a:latin typeface="Arial"/>
                <a:cs typeface="Arial"/>
              </a:rPr>
              <a:t>z</a:t>
            </a:r>
            <a:r>
              <a:rPr dirty="0" sz="2000" spc="-40" b="1" i="1">
                <a:latin typeface="Arial"/>
                <a:cs typeface="Arial"/>
              </a:rPr>
              <a:t>a</a:t>
            </a:r>
            <a:r>
              <a:rPr dirty="0" sz="2000" spc="-110" b="1" i="1">
                <a:latin typeface="Arial"/>
                <a:cs typeface="Arial"/>
              </a:rPr>
              <a:t>pa</a:t>
            </a:r>
            <a:r>
              <a:rPr dirty="0" sz="2000" spc="-145" b="1" i="1">
                <a:latin typeface="Arial"/>
                <a:cs typeface="Arial"/>
              </a:rPr>
              <a:t>k</a:t>
            </a:r>
            <a:r>
              <a:rPr dirty="0" sz="2000" spc="-210" b="1" i="1">
                <a:latin typeface="Arial"/>
                <a:cs typeface="Arial"/>
              </a:rPr>
              <a:t>o</a:t>
            </a:r>
            <a:r>
              <a:rPr dirty="0" sz="2000" spc="-225" b="1" i="1">
                <a:latin typeface="Arial"/>
                <a:cs typeface="Arial"/>
              </a:rPr>
              <a:t>w</a:t>
            </a:r>
            <a:r>
              <a:rPr dirty="0" sz="2000" spc="-100" b="1" i="1">
                <a:latin typeface="Arial"/>
                <a:cs typeface="Arial"/>
              </a:rPr>
              <a:t>ać</a:t>
            </a:r>
            <a:r>
              <a:rPr dirty="0" sz="2000" b="1" i="1">
                <a:latin typeface="Arial"/>
                <a:cs typeface="Arial"/>
              </a:rPr>
              <a:t> </a:t>
            </a:r>
            <a:r>
              <a:rPr dirty="0" sz="2000" spc="-140" b="1" i="1">
                <a:latin typeface="Arial"/>
                <a:cs typeface="Arial"/>
              </a:rPr>
              <a:t> </a:t>
            </a:r>
            <a:r>
              <a:rPr dirty="0" sz="2000" spc="-204" b="1" i="1">
                <a:latin typeface="Arial"/>
                <a:cs typeface="Arial"/>
              </a:rPr>
              <a:t>w</a:t>
            </a:r>
            <a:r>
              <a:rPr dirty="0" sz="2000" spc="-75" b="1" i="1">
                <a:latin typeface="Arial"/>
                <a:cs typeface="Arial"/>
              </a:rPr>
              <a:t> </a:t>
            </a:r>
            <a:r>
              <a:rPr dirty="0" sz="2000" spc="-100" b="1" i="1">
                <a:latin typeface="Arial"/>
                <a:cs typeface="Arial"/>
              </a:rPr>
              <a:t>p</a:t>
            </a:r>
            <a:r>
              <a:rPr dirty="0" sz="2000" spc="-80" b="1" i="1">
                <a:latin typeface="Arial"/>
                <a:cs typeface="Arial"/>
              </a:rPr>
              <a:t>a</a:t>
            </a:r>
            <a:r>
              <a:rPr dirty="0" sz="2000" spc="-120" b="1" i="1">
                <a:latin typeface="Arial"/>
                <a:cs typeface="Arial"/>
              </a:rPr>
              <a:t>k</a:t>
            </a:r>
            <a:r>
              <a:rPr dirty="0" sz="2000" spc="-55" b="1" i="1">
                <a:latin typeface="Arial"/>
                <a:cs typeface="Arial"/>
              </a:rPr>
              <a:t>i</a:t>
            </a:r>
            <a:r>
              <a:rPr dirty="0" sz="2000" spc="-130" b="1" i="1">
                <a:latin typeface="Arial"/>
                <a:cs typeface="Arial"/>
              </a:rPr>
              <a:t>e</a:t>
            </a:r>
            <a:r>
              <a:rPr dirty="0" sz="2000" spc="-55" b="1" i="1">
                <a:latin typeface="Arial"/>
                <a:cs typeface="Arial"/>
              </a:rPr>
              <a:t>t,</a:t>
            </a:r>
            <a:r>
              <a:rPr dirty="0" sz="2000" spc="-50" b="1" i="1">
                <a:latin typeface="Arial"/>
                <a:cs typeface="Arial"/>
              </a:rPr>
              <a:t> </a:t>
            </a:r>
            <a:r>
              <a:rPr dirty="0" sz="2000" spc="-170" b="1" i="1">
                <a:latin typeface="Arial"/>
                <a:cs typeface="Arial"/>
              </a:rPr>
              <a:t>o</a:t>
            </a:r>
            <a:r>
              <a:rPr dirty="0" sz="2000" spc="-170" b="1" i="1">
                <a:latin typeface="Arial"/>
                <a:cs typeface="Arial"/>
              </a:rPr>
              <a:t>p</a:t>
            </a:r>
            <a:r>
              <a:rPr dirty="0" sz="2000" spc="-70" b="1" i="1">
                <a:latin typeface="Arial"/>
                <a:cs typeface="Arial"/>
              </a:rPr>
              <a:t>i</a:t>
            </a:r>
            <a:r>
              <a:rPr dirty="0" sz="2000" spc="-114" b="1" i="1">
                <a:latin typeface="Arial"/>
                <a:cs typeface="Arial"/>
              </a:rPr>
              <a:t>ecz</a:t>
            </a:r>
            <a:r>
              <a:rPr dirty="0" sz="2000" spc="-130" b="1" i="1">
                <a:latin typeface="Arial"/>
                <a:cs typeface="Arial"/>
              </a:rPr>
              <a:t>ę</a:t>
            </a:r>
            <a:r>
              <a:rPr dirty="0" sz="2000" spc="-110" b="1" i="1">
                <a:latin typeface="Arial"/>
                <a:cs typeface="Arial"/>
              </a:rPr>
              <a:t>t</a:t>
            </a:r>
            <a:r>
              <a:rPr dirty="0" sz="2000" spc="-204" b="1" i="1">
                <a:latin typeface="Arial"/>
                <a:cs typeface="Arial"/>
              </a:rPr>
              <a:t>o</a:t>
            </a:r>
            <a:r>
              <a:rPr dirty="0" sz="2000" spc="-229" b="1" i="1">
                <a:latin typeface="Arial"/>
                <a:cs typeface="Arial"/>
              </a:rPr>
              <a:t>w</a:t>
            </a:r>
            <a:r>
              <a:rPr dirty="0" sz="2000" spc="-105" b="1" i="1">
                <a:latin typeface="Arial"/>
                <a:cs typeface="Arial"/>
              </a:rPr>
              <a:t>ać</a:t>
            </a:r>
            <a:r>
              <a:rPr dirty="0" sz="2000" spc="-95" b="1" i="1">
                <a:latin typeface="Arial"/>
                <a:cs typeface="Arial"/>
              </a:rPr>
              <a:t> </a:t>
            </a:r>
            <a:r>
              <a:rPr dirty="0" sz="2000" spc="-204" b="1" i="1">
                <a:latin typeface="Arial"/>
                <a:cs typeface="Arial"/>
              </a:rPr>
              <a:t>g</a:t>
            </a:r>
            <a:r>
              <a:rPr dirty="0" sz="2000" spc="-180" b="1" i="1">
                <a:latin typeface="Arial"/>
                <a:cs typeface="Arial"/>
              </a:rPr>
              <a:t>o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865"/>
              </a:lnSpc>
            </a:pPr>
            <a:r>
              <a:rPr dirty="0" sz="2000" spc="-100" b="1" i="1">
                <a:latin typeface="Arial"/>
                <a:cs typeface="Arial"/>
              </a:rPr>
              <a:t>i</a:t>
            </a:r>
            <a:r>
              <a:rPr dirty="0" sz="2000" spc="-55" b="1" i="1">
                <a:latin typeface="Arial"/>
                <a:cs typeface="Arial"/>
              </a:rPr>
              <a:t> </a:t>
            </a:r>
            <a:r>
              <a:rPr dirty="0" sz="2000" spc="-170" b="1" i="1">
                <a:latin typeface="Arial"/>
                <a:cs typeface="Arial"/>
              </a:rPr>
              <a:t>o</a:t>
            </a:r>
            <a:r>
              <a:rPr dirty="0" sz="2000" spc="-170" b="1" i="1">
                <a:latin typeface="Arial"/>
                <a:cs typeface="Arial"/>
              </a:rPr>
              <a:t>p</a:t>
            </a:r>
            <a:r>
              <a:rPr dirty="0" sz="2000" spc="-70" b="1" i="1">
                <a:latin typeface="Arial"/>
                <a:cs typeface="Arial"/>
              </a:rPr>
              <a:t>i</a:t>
            </a:r>
            <a:r>
              <a:rPr dirty="0" sz="2000" spc="-180" b="1" i="1">
                <a:latin typeface="Arial"/>
                <a:cs typeface="Arial"/>
              </a:rPr>
              <a:t>s</a:t>
            </a:r>
            <a:r>
              <a:rPr dirty="0" sz="2000" spc="-105" b="1" i="1">
                <a:latin typeface="Arial"/>
                <a:cs typeface="Arial"/>
              </a:rPr>
              <a:t>a</a:t>
            </a:r>
            <a:r>
              <a:rPr dirty="0" sz="2000" spc="-90" b="1" i="1">
                <a:latin typeface="Arial"/>
                <a:cs typeface="Arial"/>
              </a:rPr>
              <a:t>ć</a:t>
            </a:r>
            <a:r>
              <a:rPr dirty="0" sz="2400" spc="20" i="1">
                <a:latin typeface="Franklin Gothic Medium"/>
                <a:cs typeface="Franklin Gothic Medium"/>
              </a:rPr>
              <a:t>.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24368" y="4725149"/>
            <a:ext cx="1286916" cy="1215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16523" y="4860035"/>
            <a:ext cx="2679192" cy="1997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084189" y="5281929"/>
            <a:ext cx="1889760" cy="1249680"/>
          </a:xfrm>
          <a:custGeom>
            <a:avLst/>
            <a:gdLst/>
            <a:ahLst/>
            <a:cxnLst/>
            <a:rect l="l" t="t" r="r" b="b"/>
            <a:pathLst>
              <a:path w="1889759" h="1249679">
                <a:moveTo>
                  <a:pt x="662559" y="0"/>
                </a:moveTo>
                <a:lnTo>
                  <a:pt x="0" y="750227"/>
                </a:lnTo>
                <a:lnTo>
                  <a:pt x="1226946" y="1249260"/>
                </a:lnTo>
                <a:lnTo>
                  <a:pt x="1889633" y="499046"/>
                </a:lnTo>
                <a:lnTo>
                  <a:pt x="662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084189" y="5281929"/>
            <a:ext cx="1889760" cy="1249680"/>
          </a:xfrm>
          <a:custGeom>
            <a:avLst/>
            <a:gdLst/>
            <a:ahLst/>
            <a:cxnLst/>
            <a:rect l="l" t="t" r="r" b="b"/>
            <a:pathLst>
              <a:path w="1889759" h="1249679">
                <a:moveTo>
                  <a:pt x="0" y="750227"/>
                </a:moveTo>
                <a:lnTo>
                  <a:pt x="662559" y="0"/>
                </a:lnTo>
                <a:lnTo>
                  <a:pt x="1889633" y="499046"/>
                </a:lnTo>
                <a:lnTo>
                  <a:pt x="1226946" y="1249260"/>
                </a:lnTo>
                <a:lnTo>
                  <a:pt x="0" y="750227"/>
                </a:lnTo>
                <a:close/>
              </a:path>
            </a:pathLst>
          </a:custGeom>
          <a:ln w="25399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17520" y="4466844"/>
            <a:ext cx="2958084" cy="2391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779926" y="5229199"/>
            <a:ext cx="1378559" cy="1381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736847" y="4395214"/>
            <a:ext cx="2741676" cy="24627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99990" y="5157177"/>
            <a:ext cx="1161529" cy="10981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62965" rIns="0" bIns="0" rtlCol="0" vert="horz">
            <a:spAutoFit/>
          </a:bodyPr>
          <a:lstStyle/>
          <a:p>
            <a:pPr marL="116459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US</a:t>
            </a:r>
            <a:r>
              <a:rPr dirty="0" sz="2000" spc="-125" b="1">
                <a:latin typeface="Arial Black"/>
                <a:cs typeface="Arial Black"/>
              </a:rPr>
              <a:t>T</a:t>
            </a:r>
            <a:r>
              <a:rPr dirty="0" sz="2000" b="1">
                <a:latin typeface="Arial Black"/>
                <a:cs typeface="Arial Black"/>
              </a:rPr>
              <a:t>ALENIE</a:t>
            </a:r>
            <a:r>
              <a:rPr dirty="0" sz="2000" spc="-2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WYNIKÓW</a:t>
            </a:r>
            <a:r>
              <a:rPr dirty="0" sz="2000" spc="-6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1063" y="751204"/>
            <a:ext cx="7602855" cy="3244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80310">
              <a:lnSpc>
                <a:spcPct val="100000"/>
              </a:lnSpc>
            </a:pP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-</a:t>
            </a:r>
            <a:r>
              <a:rPr dirty="0" sz="2000" spc="-1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CZYNNOŚ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C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I</a:t>
            </a:r>
            <a:r>
              <a:rPr dirty="0" sz="2000" spc="-4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-</a:t>
            </a:r>
            <a:endParaRPr sz="2000">
              <a:latin typeface="Arial Black"/>
              <a:cs typeface="Arial Black"/>
            </a:endParaRPr>
          </a:p>
          <a:p>
            <a:pPr marL="242570">
              <a:lnSpc>
                <a:spcPct val="100000"/>
              </a:lnSpc>
              <a:spcBef>
                <a:spcPts val="1415"/>
              </a:spcBef>
            </a:pPr>
            <a:r>
              <a:rPr dirty="0" sz="2000" spc="-50" b="1">
                <a:latin typeface="Calibri"/>
                <a:cs typeface="Calibri"/>
              </a:rPr>
              <a:t>O</a:t>
            </a:r>
            <a:r>
              <a:rPr dirty="0" sz="2000" spc="-60" b="1">
                <a:latin typeface="Calibri"/>
                <a:cs typeface="Calibri"/>
              </a:rPr>
              <a:t>b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-15" b="1">
                <a:latin typeface="Calibri"/>
                <a:cs typeface="Calibri"/>
              </a:rPr>
              <a:t>o</a:t>
            </a:r>
            <a:r>
              <a:rPr dirty="0" sz="2000" spc="-30" b="1">
                <a:latin typeface="Calibri"/>
                <a:cs typeface="Calibri"/>
              </a:rPr>
              <a:t>d</a:t>
            </a:r>
            <a:r>
              <a:rPr dirty="0" sz="2000" spc="-75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125" b="1">
                <a:latin typeface="Calibri"/>
                <a:cs typeface="Calibri"/>
              </a:rPr>
              <a:t>K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-20" b="1">
                <a:latin typeface="Calibri"/>
                <a:cs typeface="Calibri"/>
              </a:rPr>
              <a:t>m</a:t>
            </a:r>
            <a:r>
              <a:rPr dirty="0" sz="2000" spc="-5" b="1">
                <a:latin typeface="Calibri"/>
                <a:cs typeface="Calibri"/>
              </a:rPr>
              <a:t>i</a:t>
            </a:r>
            <a:r>
              <a:rPr dirty="0" sz="2000" spc="120" b="1">
                <a:latin typeface="Calibri"/>
                <a:cs typeface="Calibri"/>
              </a:rPr>
              <a:t>s</a:t>
            </a:r>
            <a:r>
              <a:rPr dirty="0" sz="2000" spc="5" b="1">
                <a:latin typeface="Calibri"/>
                <a:cs typeface="Calibri"/>
              </a:rPr>
              <a:t>j</a:t>
            </a:r>
            <a:r>
              <a:rPr dirty="0" sz="2000" b="1">
                <a:latin typeface="Calibri"/>
                <a:cs typeface="Calibri"/>
              </a:rPr>
              <a:t>a</a:t>
            </a:r>
            <a:r>
              <a:rPr dirty="0" sz="2000" spc="-55" b="1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297180" marR="145415" indent="-284480">
              <a:lnSpc>
                <a:spcPct val="100000"/>
              </a:lnSpc>
              <a:spcBef>
                <a:spcPts val="1205"/>
              </a:spcBef>
              <a:buAutoNum type="arabicParenR"/>
              <a:tabLst>
                <a:tab pos="328295" algn="l"/>
              </a:tabLst>
            </a:pPr>
            <a:r>
              <a:rPr dirty="0" sz="1800" spc="20">
                <a:latin typeface="Franklin Gothic Medium"/>
                <a:cs typeface="Franklin Gothic Medium"/>
              </a:rPr>
              <a:t>s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d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-10">
                <a:latin typeface="Franklin Gothic Medium"/>
                <a:cs typeface="Franklin Gothic Medium"/>
              </a:rPr>
              <a:t>r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jd</a:t>
            </a:r>
            <a:r>
              <a:rPr dirty="0" sz="1800" spc="-25">
                <a:latin typeface="Franklin Gothic Medium"/>
                <a:cs typeface="Franklin Gothic Medium"/>
              </a:rPr>
              <a:t>u</a:t>
            </a:r>
            <a:r>
              <a:rPr dirty="0" sz="1800" spc="-30">
                <a:latin typeface="Franklin Gothic Medium"/>
                <a:cs typeface="Franklin Gothic Medium"/>
              </a:rPr>
              <a:t>ją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się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in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0">
                <a:latin typeface="Franklin Gothic Medium"/>
                <a:cs typeface="Franklin Gothic Medium"/>
              </a:rPr>
              <a:t>edm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40">
                <a:latin typeface="Franklin Gothic Medium"/>
                <a:cs typeface="Franklin Gothic Medium"/>
              </a:rPr>
              <a:t>ty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5">
                <a:latin typeface="Franklin Gothic Medium"/>
                <a:cs typeface="Franklin Gothic Medium"/>
              </a:rPr>
              <a:t>ż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ty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9D032A"/>
                </a:solidFill>
                <a:latin typeface="Franklin Gothic Medium"/>
                <a:cs typeface="Franklin Gothic Medium"/>
              </a:rPr>
              <a:t>(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9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10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ka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-7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ki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9D032A"/>
                </a:solidFill>
                <a:latin typeface="Franklin Gothic Medium"/>
                <a:cs typeface="Franklin Gothic Medium"/>
              </a:rPr>
              <a:t>)</a:t>
            </a:r>
            <a:r>
              <a:rPr dirty="0" sz="1800" spc="-4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–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eży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odd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ić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je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od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endParaRPr sz="1800">
              <a:latin typeface="Franklin Gothic Medium"/>
              <a:cs typeface="Franklin Gothic Medium"/>
            </a:endParaRPr>
          </a:p>
          <a:p>
            <a:pPr marL="297180">
              <a:lnSpc>
                <a:spcPct val="100000"/>
              </a:lnSpc>
            </a:pP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70">
                <a:latin typeface="Franklin Gothic Medium"/>
                <a:cs typeface="Franklin Gothic Medium"/>
              </a:rPr>
              <a:t>f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80">
                <a:latin typeface="Franklin Gothic Medium"/>
                <a:cs typeface="Franklin Gothic Medium"/>
              </a:rPr>
              <a:t>m</a:t>
            </a:r>
            <a:r>
              <a:rPr dirty="0" sz="1800" spc="-60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cje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,,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ezis</a:t>
            </a:r>
            <a:r>
              <a:rPr dirty="0" sz="1800" spc="-114">
                <a:latin typeface="Franklin Gothic Medium"/>
                <a:cs typeface="Franklin Gothic Medium"/>
              </a:rPr>
              <a:t>k</a:t>
            </a:r>
            <a:r>
              <a:rPr dirty="0" sz="1800" spc="25">
                <a:latin typeface="Franklin Gothic Medium"/>
                <a:cs typeface="Franklin Gothic Medium"/>
              </a:rPr>
              <a:t>u”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odn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ać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5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10" b="1">
                <a:latin typeface="Calibri"/>
                <a:cs typeface="Calibri"/>
              </a:rPr>
              <a:t>un</a:t>
            </a:r>
            <a:r>
              <a:rPr dirty="0" sz="1800" spc="35" b="1">
                <a:latin typeface="Calibri"/>
                <a:cs typeface="Calibri"/>
              </a:rPr>
              <a:t>kc</a:t>
            </a:r>
            <a:r>
              <a:rPr dirty="0" sz="1800" spc="25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65" b="1">
                <a:latin typeface="Calibri"/>
                <a:cs typeface="Calibri"/>
              </a:rPr>
              <a:t>2</a:t>
            </a:r>
            <a:r>
              <a:rPr dirty="0" sz="1800" spc="140" b="1">
                <a:latin typeface="Calibri"/>
                <a:cs typeface="Calibri"/>
              </a:rPr>
              <a:t>7</a:t>
            </a:r>
            <a:r>
              <a:rPr dirty="0" sz="1800" spc="4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60" b="1">
                <a:latin typeface="Calibri"/>
                <a:cs typeface="Calibri"/>
              </a:rPr>
              <a:t>t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k</a:t>
            </a:r>
            <a:r>
              <a:rPr dirty="0" sz="1800" spc="-50" b="1">
                <a:latin typeface="Calibri"/>
                <a:cs typeface="Calibri"/>
              </a:rPr>
              <a:t>oł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70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15" b="1">
                <a:latin typeface="Calibri"/>
                <a:cs typeface="Calibri"/>
              </a:rPr>
              <a:t>os</a:t>
            </a:r>
            <a:r>
              <a:rPr dirty="0" sz="1800" spc="-5" b="1">
                <a:latin typeface="Calibri"/>
                <a:cs typeface="Calibri"/>
              </a:rPr>
              <a:t>o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5" b="1">
                <a:latin typeface="Calibri"/>
                <a:cs typeface="Calibri"/>
              </a:rPr>
              <a:t>a;</a:t>
            </a:r>
            <a:endParaRPr sz="1800">
              <a:latin typeface="Calibri"/>
              <a:cs typeface="Calibri"/>
            </a:endParaRPr>
          </a:p>
          <a:p>
            <a:pPr marL="327660" indent="-314960">
              <a:lnSpc>
                <a:spcPct val="100000"/>
              </a:lnSpc>
              <a:spcBef>
                <a:spcPts val="1200"/>
              </a:spcBef>
              <a:buAutoNum type="arabicParenR" startAt="2"/>
              <a:tabLst>
                <a:tab pos="328295" algn="l"/>
              </a:tabLst>
            </a:pP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egl</a:t>
            </a:r>
            <a:r>
              <a:rPr dirty="0" sz="1800" spc="-45">
                <a:latin typeface="Franklin Gothic Medium"/>
                <a:cs typeface="Franklin Gothic Medium"/>
              </a:rPr>
              <a:t>ą</a:t>
            </a:r>
            <a:r>
              <a:rPr dirty="0" sz="1800" spc="-15">
                <a:latin typeface="Franklin Gothic Medium"/>
                <a:cs typeface="Franklin Gothic Medium"/>
              </a:rPr>
              <a:t>da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10">
                <a:latin typeface="Franklin Gothic Medium"/>
                <a:cs typeface="Franklin Gothic Medium"/>
              </a:rPr>
              <a:t>s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ystk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20">
                <a:latin typeface="Franklin Gothic Medium"/>
                <a:cs typeface="Franklin Gothic Medium"/>
              </a:rPr>
              <a:t>ty;</a:t>
            </a:r>
            <a:endParaRPr sz="1800">
              <a:latin typeface="Franklin Gothic Medium"/>
              <a:cs typeface="Franklin Gothic Medium"/>
            </a:endParaRPr>
          </a:p>
          <a:p>
            <a:pPr marL="327660" indent="-314960">
              <a:lnSpc>
                <a:spcPct val="100000"/>
              </a:lnSpc>
              <a:spcBef>
                <a:spcPts val="1200"/>
              </a:spcBef>
              <a:buFont typeface="Franklin Gothic Medium"/>
              <a:buAutoNum type="arabicParenR" startAt="2"/>
              <a:tabLst>
                <a:tab pos="328295" algn="l"/>
              </a:tabLst>
            </a:pP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ydz</a:t>
            </a:r>
            <a:r>
              <a:rPr dirty="0" sz="1800" spc="-25">
                <a:latin typeface="Franklin Gothic Medium"/>
                <a:cs typeface="Franklin Gothic Medium"/>
              </a:rPr>
              <a:t>ie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-</a:t>
            </a:r>
            <a:endParaRPr sz="1800">
              <a:latin typeface="Franklin Gothic Medium"/>
              <a:cs typeface="Franklin Gothic Medium"/>
            </a:endParaRPr>
          </a:p>
          <a:p>
            <a:pPr marL="356870" marR="2068830">
              <a:lnSpc>
                <a:spcPct val="100000"/>
              </a:lnSpc>
              <a:spcBef>
                <a:spcPts val="600"/>
              </a:spcBef>
            </a:pP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ka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-90" b="1">
                <a:solidFill>
                  <a:srgbClr val="9D032A"/>
                </a:solidFill>
                <a:latin typeface="Calibri"/>
                <a:cs typeface="Calibri"/>
              </a:rPr>
              <a:t>ty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9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6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wic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6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-114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cej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9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1800" spc="95" b="1">
                <a:solidFill>
                  <a:srgbClr val="9D032A"/>
                </a:solidFill>
                <a:latin typeface="Calibri"/>
                <a:cs typeface="Calibri"/>
              </a:rPr>
              <a:t>ś</a:t>
            </a:r>
            <a:r>
              <a:rPr dirty="0" sz="1800" spc="90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55" b="1">
                <a:solidFill>
                  <a:srgbClr val="9D032A"/>
                </a:solidFill>
                <a:latin typeface="Calibri"/>
                <a:cs typeface="Calibri"/>
              </a:rPr>
              <a:t>–</a:t>
            </a:r>
            <a:r>
              <a:rPr dirty="0" sz="1800" spc="7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4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2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9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h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spc="-16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11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iczen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45" b="1">
                <a:solidFill>
                  <a:srgbClr val="9D032A"/>
                </a:solidFill>
                <a:latin typeface="Calibri"/>
                <a:cs typeface="Calibri"/>
              </a:rPr>
              <a:t>ac</a:t>
            </a:r>
            <a:r>
              <a:rPr dirty="0" sz="1800" spc="85" b="1">
                <a:solidFill>
                  <a:srgbClr val="9D032A"/>
                </a:solidFill>
                <a:latin typeface="Calibri"/>
                <a:cs typeface="Calibri"/>
              </a:rPr>
              <a:t>h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52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214626" y="692658"/>
            <a:ext cx="4824730" cy="1080135"/>
          </a:xfrm>
          <a:custGeom>
            <a:avLst/>
            <a:gdLst/>
            <a:ahLst/>
            <a:cxnLst/>
            <a:rect l="l" t="t" r="r" b="b"/>
            <a:pathLst>
              <a:path w="4824730" h="1080135">
                <a:moveTo>
                  <a:pt x="4644517" y="0"/>
                </a:moveTo>
                <a:lnTo>
                  <a:pt x="180086" y="0"/>
                </a:lnTo>
                <a:lnTo>
                  <a:pt x="132218" y="6434"/>
                </a:lnTo>
                <a:lnTo>
                  <a:pt x="89201" y="24590"/>
                </a:lnTo>
                <a:lnTo>
                  <a:pt x="52752" y="52752"/>
                </a:lnTo>
                <a:lnTo>
                  <a:pt x="24590" y="89201"/>
                </a:lnTo>
                <a:lnTo>
                  <a:pt x="6434" y="132218"/>
                </a:lnTo>
                <a:lnTo>
                  <a:pt x="0" y="180086"/>
                </a:lnTo>
                <a:lnTo>
                  <a:pt x="0" y="900176"/>
                </a:lnTo>
                <a:lnTo>
                  <a:pt x="6434" y="948034"/>
                </a:lnTo>
                <a:lnTo>
                  <a:pt x="24590" y="991028"/>
                </a:lnTo>
                <a:lnTo>
                  <a:pt x="52752" y="1027445"/>
                </a:lnTo>
                <a:lnTo>
                  <a:pt x="89201" y="1055576"/>
                </a:lnTo>
                <a:lnTo>
                  <a:pt x="132218" y="1073710"/>
                </a:lnTo>
                <a:lnTo>
                  <a:pt x="180086" y="1080134"/>
                </a:lnTo>
                <a:lnTo>
                  <a:pt x="4644517" y="1080134"/>
                </a:lnTo>
                <a:lnTo>
                  <a:pt x="4692384" y="1073710"/>
                </a:lnTo>
                <a:lnTo>
                  <a:pt x="4735401" y="1055576"/>
                </a:lnTo>
                <a:lnTo>
                  <a:pt x="4771850" y="1027445"/>
                </a:lnTo>
                <a:lnTo>
                  <a:pt x="4800012" y="991028"/>
                </a:lnTo>
                <a:lnTo>
                  <a:pt x="4818168" y="948034"/>
                </a:lnTo>
                <a:lnTo>
                  <a:pt x="4824603" y="900176"/>
                </a:lnTo>
                <a:lnTo>
                  <a:pt x="4824603" y="180086"/>
                </a:lnTo>
                <a:lnTo>
                  <a:pt x="4818168" y="132218"/>
                </a:lnTo>
                <a:lnTo>
                  <a:pt x="4800012" y="89201"/>
                </a:lnTo>
                <a:lnTo>
                  <a:pt x="4771850" y="52752"/>
                </a:lnTo>
                <a:lnTo>
                  <a:pt x="4735401" y="24590"/>
                </a:lnTo>
                <a:lnTo>
                  <a:pt x="4692384" y="6434"/>
                </a:lnTo>
                <a:lnTo>
                  <a:pt x="46445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89289" y="668019"/>
            <a:ext cx="4875530" cy="1130300"/>
          </a:xfrm>
          <a:custGeom>
            <a:avLst/>
            <a:gdLst/>
            <a:ahLst/>
            <a:cxnLst/>
            <a:rect l="l" t="t" r="r" b="b"/>
            <a:pathLst>
              <a:path w="4875530" h="1130300">
                <a:moveTo>
                  <a:pt x="4669980" y="0"/>
                </a:moveTo>
                <a:lnTo>
                  <a:pt x="204025" y="0"/>
                </a:lnTo>
                <a:lnTo>
                  <a:pt x="183324" y="1270"/>
                </a:lnTo>
                <a:lnTo>
                  <a:pt x="143065" y="10160"/>
                </a:lnTo>
                <a:lnTo>
                  <a:pt x="106362" y="25400"/>
                </a:lnTo>
                <a:lnTo>
                  <a:pt x="73850" y="48260"/>
                </a:lnTo>
                <a:lnTo>
                  <a:pt x="46164" y="76200"/>
                </a:lnTo>
                <a:lnTo>
                  <a:pt x="24193" y="107950"/>
                </a:lnTo>
                <a:lnTo>
                  <a:pt x="8826" y="144779"/>
                </a:lnTo>
                <a:lnTo>
                  <a:pt x="952" y="185420"/>
                </a:lnTo>
                <a:lnTo>
                  <a:pt x="0" y="204470"/>
                </a:lnTo>
                <a:lnTo>
                  <a:pt x="63" y="927100"/>
                </a:lnTo>
                <a:lnTo>
                  <a:pt x="4381" y="967739"/>
                </a:lnTo>
                <a:lnTo>
                  <a:pt x="16700" y="1007110"/>
                </a:lnTo>
                <a:lnTo>
                  <a:pt x="35877" y="1041400"/>
                </a:lnTo>
                <a:lnTo>
                  <a:pt x="61150" y="1071879"/>
                </a:lnTo>
                <a:lnTo>
                  <a:pt x="91503" y="1096010"/>
                </a:lnTo>
                <a:lnTo>
                  <a:pt x="126682" y="1115060"/>
                </a:lnTo>
                <a:lnTo>
                  <a:pt x="165417" y="1126489"/>
                </a:lnTo>
                <a:lnTo>
                  <a:pt x="185737" y="1130300"/>
                </a:lnTo>
                <a:lnTo>
                  <a:pt x="4671250" y="1130300"/>
                </a:lnTo>
                <a:lnTo>
                  <a:pt x="4692078" y="1129029"/>
                </a:lnTo>
                <a:lnTo>
                  <a:pt x="4712652" y="1126489"/>
                </a:lnTo>
                <a:lnTo>
                  <a:pt x="4732210" y="1121410"/>
                </a:lnTo>
                <a:lnTo>
                  <a:pt x="4751006" y="1113789"/>
                </a:lnTo>
                <a:lnTo>
                  <a:pt x="205422" y="1113789"/>
                </a:lnTo>
                <a:lnTo>
                  <a:pt x="186626" y="1112520"/>
                </a:lnTo>
                <a:lnTo>
                  <a:pt x="132397" y="1099820"/>
                </a:lnTo>
                <a:lnTo>
                  <a:pt x="85788" y="1070610"/>
                </a:lnTo>
                <a:lnTo>
                  <a:pt x="49339" y="1031239"/>
                </a:lnTo>
                <a:lnTo>
                  <a:pt x="25463" y="981710"/>
                </a:lnTo>
                <a:lnTo>
                  <a:pt x="17022" y="927100"/>
                </a:lnTo>
                <a:lnTo>
                  <a:pt x="17013" y="204470"/>
                </a:lnTo>
                <a:lnTo>
                  <a:pt x="17843" y="186689"/>
                </a:lnTo>
                <a:lnTo>
                  <a:pt x="31559" y="132079"/>
                </a:lnTo>
                <a:lnTo>
                  <a:pt x="59753" y="86360"/>
                </a:lnTo>
                <a:lnTo>
                  <a:pt x="99631" y="49529"/>
                </a:lnTo>
                <a:lnTo>
                  <a:pt x="148907" y="25400"/>
                </a:lnTo>
                <a:lnTo>
                  <a:pt x="204914" y="16510"/>
                </a:lnTo>
                <a:lnTo>
                  <a:pt x="4751278" y="16510"/>
                </a:lnTo>
                <a:lnTo>
                  <a:pt x="4748720" y="15239"/>
                </a:lnTo>
                <a:lnTo>
                  <a:pt x="4729797" y="8889"/>
                </a:lnTo>
                <a:lnTo>
                  <a:pt x="4709985" y="3810"/>
                </a:lnTo>
                <a:lnTo>
                  <a:pt x="4689665" y="1270"/>
                </a:lnTo>
                <a:lnTo>
                  <a:pt x="4669980" y="0"/>
                </a:lnTo>
                <a:close/>
              </a:path>
              <a:path w="4875530" h="1130300">
                <a:moveTo>
                  <a:pt x="4751278" y="16510"/>
                </a:moveTo>
                <a:lnTo>
                  <a:pt x="4669980" y="16510"/>
                </a:lnTo>
                <a:lnTo>
                  <a:pt x="4688776" y="17779"/>
                </a:lnTo>
                <a:lnTo>
                  <a:pt x="4707445" y="20320"/>
                </a:lnTo>
                <a:lnTo>
                  <a:pt x="4759388" y="39370"/>
                </a:lnTo>
                <a:lnTo>
                  <a:pt x="4802949" y="72389"/>
                </a:lnTo>
                <a:lnTo>
                  <a:pt x="4835461" y="115570"/>
                </a:lnTo>
                <a:lnTo>
                  <a:pt x="4854511" y="166370"/>
                </a:lnTo>
                <a:lnTo>
                  <a:pt x="4858448" y="204470"/>
                </a:lnTo>
                <a:lnTo>
                  <a:pt x="4858375" y="927100"/>
                </a:lnTo>
                <a:lnTo>
                  <a:pt x="4850066" y="980439"/>
                </a:lnTo>
                <a:lnTo>
                  <a:pt x="4826444" y="1029970"/>
                </a:lnTo>
                <a:lnTo>
                  <a:pt x="4790122" y="1070610"/>
                </a:lnTo>
                <a:lnTo>
                  <a:pt x="4743640" y="1098550"/>
                </a:lnTo>
                <a:lnTo>
                  <a:pt x="4689538" y="1112520"/>
                </a:lnTo>
                <a:lnTo>
                  <a:pt x="4670361" y="1113789"/>
                </a:lnTo>
                <a:lnTo>
                  <a:pt x="4751006" y="1113789"/>
                </a:lnTo>
                <a:lnTo>
                  <a:pt x="4785677" y="1094739"/>
                </a:lnTo>
                <a:lnTo>
                  <a:pt x="4816030" y="1069339"/>
                </a:lnTo>
                <a:lnTo>
                  <a:pt x="4840922" y="1038860"/>
                </a:lnTo>
                <a:lnTo>
                  <a:pt x="4859591" y="1004570"/>
                </a:lnTo>
                <a:lnTo>
                  <a:pt x="4871529" y="965200"/>
                </a:lnTo>
                <a:lnTo>
                  <a:pt x="4875271" y="927100"/>
                </a:lnTo>
                <a:lnTo>
                  <a:pt x="4875339" y="204470"/>
                </a:lnTo>
                <a:lnTo>
                  <a:pt x="4874196" y="182879"/>
                </a:lnTo>
                <a:lnTo>
                  <a:pt x="4865687" y="143510"/>
                </a:lnTo>
                <a:lnTo>
                  <a:pt x="4849939" y="106679"/>
                </a:lnTo>
                <a:lnTo>
                  <a:pt x="4827587" y="73660"/>
                </a:lnTo>
                <a:lnTo>
                  <a:pt x="4799647" y="45720"/>
                </a:lnTo>
                <a:lnTo>
                  <a:pt x="4766627" y="24129"/>
                </a:lnTo>
                <a:lnTo>
                  <a:pt x="4751278" y="16510"/>
                </a:lnTo>
                <a:close/>
              </a:path>
              <a:path w="4875530" h="1130300">
                <a:moveTo>
                  <a:pt x="4687887" y="34289"/>
                </a:moveTo>
                <a:lnTo>
                  <a:pt x="188277" y="34289"/>
                </a:lnTo>
                <a:lnTo>
                  <a:pt x="171259" y="36829"/>
                </a:lnTo>
                <a:lnTo>
                  <a:pt x="124015" y="54610"/>
                </a:lnTo>
                <a:lnTo>
                  <a:pt x="84391" y="83820"/>
                </a:lnTo>
                <a:lnTo>
                  <a:pt x="54673" y="123189"/>
                </a:lnTo>
                <a:lnTo>
                  <a:pt x="37401" y="170179"/>
                </a:lnTo>
                <a:lnTo>
                  <a:pt x="33909" y="204470"/>
                </a:lnTo>
                <a:lnTo>
                  <a:pt x="33972" y="927100"/>
                </a:lnTo>
                <a:lnTo>
                  <a:pt x="41465" y="976629"/>
                </a:lnTo>
                <a:lnTo>
                  <a:pt x="62928" y="1021079"/>
                </a:lnTo>
                <a:lnTo>
                  <a:pt x="95948" y="1057910"/>
                </a:lnTo>
                <a:lnTo>
                  <a:pt x="138112" y="1083310"/>
                </a:lnTo>
                <a:lnTo>
                  <a:pt x="187388" y="1096010"/>
                </a:lnTo>
                <a:lnTo>
                  <a:pt x="205422" y="1097279"/>
                </a:lnTo>
                <a:lnTo>
                  <a:pt x="4669472" y="1097279"/>
                </a:lnTo>
                <a:lnTo>
                  <a:pt x="4720526" y="1089660"/>
                </a:lnTo>
                <a:lnTo>
                  <a:pt x="4745342" y="1079500"/>
                </a:lnTo>
                <a:lnTo>
                  <a:pt x="188277" y="1079500"/>
                </a:lnTo>
                <a:lnTo>
                  <a:pt x="172783" y="1076960"/>
                </a:lnTo>
                <a:lnTo>
                  <a:pt x="130619" y="1060450"/>
                </a:lnTo>
                <a:lnTo>
                  <a:pt x="95186" y="1033779"/>
                </a:lnTo>
                <a:lnTo>
                  <a:pt x="68770" y="998220"/>
                </a:lnTo>
                <a:lnTo>
                  <a:pt x="53530" y="955039"/>
                </a:lnTo>
                <a:lnTo>
                  <a:pt x="50800" y="204470"/>
                </a:lnTo>
                <a:lnTo>
                  <a:pt x="51625" y="187960"/>
                </a:lnTo>
                <a:lnTo>
                  <a:pt x="63436" y="143510"/>
                </a:lnTo>
                <a:lnTo>
                  <a:pt x="86804" y="106679"/>
                </a:lnTo>
                <a:lnTo>
                  <a:pt x="119951" y="76200"/>
                </a:lnTo>
                <a:lnTo>
                  <a:pt x="160591" y="57150"/>
                </a:lnTo>
                <a:lnTo>
                  <a:pt x="190690" y="50800"/>
                </a:lnTo>
                <a:lnTo>
                  <a:pt x="4744593" y="50800"/>
                </a:lnTo>
                <a:lnTo>
                  <a:pt x="4737036" y="46989"/>
                </a:lnTo>
                <a:lnTo>
                  <a:pt x="4721288" y="41910"/>
                </a:lnTo>
                <a:lnTo>
                  <a:pt x="4705032" y="36829"/>
                </a:lnTo>
                <a:lnTo>
                  <a:pt x="4687887" y="34289"/>
                </a:lnTo>
                <a:close/>
              </a:path>
              <a:path w="4875530" h="1130300">
                <a:moveTo>
                  <a:pt x="4744593" y="50800"/>
                </a:moveTo>
                <a:lnTo>
                  <a:pt x="4669980" y="50800"/>
                </a:lnTo>
                <a:lnTo>
                  <a:pt x="4686998" y="52070"/>
                </a:lnTo>
                <a:lnTo>
                  <a:pt x="4702492" y="54610"/>
                </a:lnTo>
                <a:lnTo>
                  <a:pt x="4744910" y="69850"/>
                </a:lnTo>
                <a:lnTo>
                  <a:pt x="4780089" y="96520"/>
                </a:lnTo>
                <a:lnTo>
                  <a:pt x="4806505" y="133350"/>
                </a:lnTo>
                <a:lnTo>
                  <a:pt x="4821745" y="175260"/>
                </a:lnTo>
                <a:lnTo>
                  <a:pt x="4824471" y="927100"/>
                </a:lnTo>
                <a:lnTo>
                  <a:pt x="4823650" y="942339"/>
                </a:lnTo>
                <a:lnTo>
                  <a:pt x="4811966" y="986789"/>
                </a:lnTo>
                <a:lnTo>
                  <a:pt x="4788471" y="1024889"/>
                </a:lnTo>
                <a:lnTo>
                  <a:pt x="4755324" y="1054100"/>
                </a:lnTo>
                <a:lnTo>
                  <a:pt x="4714811" y="1073150"/>
                </a:lnTo>
                <a:lnTo>
                  <a:pt x="4684585" y="1079500"/>
                </a:lnTo>
                <a:lnTo>
                  <a:pt x="4745342" y="1079500"/>
                </a:lnTo>
                <a:lnTo>
                  <a:pt x="4778819" y="1057910"/>
                </a:lnTo>
                <a:lnTo>
                  <a:pt x="4811966" y="1021079"/>
                </a:lnTo>
                <a:lnTo>
                  <a:pt x="4833683" y="976629"/>
                </a:lnTo>
                <a:lnTo>
                  <a:pt x="4841484" y="927100"/>
                </a:lnTo>
                <a:lnTo>
                  <a:pt x="4841494" y="204470"/>
                </a:lnTo>
                <a:lnTo>
                  <a:pt x="4840668" y="187960"/>
                </a:lnTo>
                <a:lnTo>
                  <a:pt x="4828095" y="138429"/>
                </a:lnTo>
                <a:lnTo>
                  <a:pt x="4802568" y="96520"/>
                </a:lnTo>
                <a:lnTo>
                  <a:pt x="4766119" y="63500"/>
                </a:lnTo>
                <a:lnTo>
                  <a:pt x="4752149" y="54610"/>
                </a:lnTo>
                <a:lnTo>
                  <a:pt x="4744593" y="508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704845" y="810259"/>
            <a:ext cx="3841750" cy="840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800" spc="10" b="1">
                <a:latin typeface="Calibri"/>
                <a:cs typeface="Calibri"/>
              </a:rPr>
              <a:t>K</a:t>
            </a:r>
            <a:r>
              <a:rPr dirty="0" sz="2800" spc="25" b="1">
                <a:latin typeface="Calibri"/>
                <a:cs typeface="Calibri"/>
              </a:rPr>
              <a:t>A</a:t>
            </a:r>
            <a:r>
              <a:rPr dirty="0" sz="2800" spc="120" b="1">
                <a:latin typeface="Calibri"/>
                <a:cs typeface="Calibri"/>
              </a:rPr>
              <a:t>R</a:t>
            </a:r>
            <a:r>
              <a:rPr dirty="0" sz="2800" spc="80" b="1">
                <a:latin typeface="Calibri"/>
                <a:cs typeface="Calibri"/>
              </a:rPr>
              <a:t>T</a:t>
            </a:r>
            <a:r>
              <a:rPr dirty="0" sz="2800" spc="-30" b="1">
                <a:latin typeface="Calibri"/>
                <a:cs typeface="Calibri"/>
              </a:rPr>
              <a:t>Y</a:t>
            </a:r>
            <a:r>
              <a:rPr dirty="0" sz="2800" spc="40" b="1">
                <a:latin typeface="Calibri"/>
                <a:cs typeface="Calibri"/>
              </a:rPr>
              <a:t> </a:t>
            </a:r>
            <a:r>
              <a:rPr dirty="0" sz="2800" spc="-180" b="1">
                <a:latin typeface="Calibri"/>
                <a:cs typeface="Calibri"/>
              </a:rPr>
              <a:t>W</a:t>
            </a:r>
            <a:r>
              <a:rPr dirty="0" sz="2800" spc="-90" b="1">
                <a:latin typeface="Calibri"/>
                <a:cs typeface="Calibri"/>
              </a:rPr>
              <a:t>Y</a:t>
            </a:r>
            <a:r>
              <a:rPr dirty="0" sz="2800" spc="120" b="1">
                <a:latin typeface="Calibri"/>
                <a:cs typeface="Calibri"/>
              </a:rPr>
              <a:t>J</a:t>
            </a:r>
            <a:r>
              <a:rPr dirty="0" sz="2800" spc="175" b="1">
                <a:latin typeface="Calibri"/>
                <a:cs typeface="Calibri"/>
              </a:rPr>
              <a:t>Ę</a:t>
            </a:r>
            <a:r>
              <a:rPr dirty="0" sz="2800" spc="65" b="1">
                <a:latin typeface="Calibri"/>
                <a:cs typeface="Calibri"/>
              </a:rPr>
              <a:t>TE</a:t>
            </a:r>
            <a:r>
              <a:rPr dirty="0" sz="2800" spc="40" b="1">
                <a:latin typeface="Calibri"/>
                <a:cs typeface="Calibri"/>
              </a:rPr>
              <a:t> </a:t>
            </a:r>
            <a:r>
              <a:rPr dirty="0" sz="2800" spc="114" b="1">
                <a:latin typeface="Calibri"/>
                <a:cs typeface="Calibri"/>
              </a:rPr>
              <a:t>Z</a:t>
            </a:r>
            <a:r>
              <a:rPr dirty="0" sz="2800" spc="65" b="1">
                <a:latin typeface="Calibri"/>
                <a:cs typeface="Calibri"/>
              </a:rPr>
              <a:t> </a:t>
            </a:r>
            <a:r>
              <a:rPr dirty="0" sz="2800" spc="-125" b="1">
                <a:latin typeface="Calibri"/>
                <a:cs typeface="Calibri"/>
              </a:rPr>
              <a:t>U</a:t>
            </a:r>
            <a:r>
              <a:rPr dirty="0" sz="2800" spc="145" b="1">
                <a:latin typeface="Calibri"/>
                <a:cs typeface="Calibri"/>
              </a:rPr>
              <a:t>R</a:t>
            </a:r>
            <a:r>
              <a:rPr dirty="0" sz="2800" spc="-5" b="1">
                <a:latin typeface="Calibri"/>
                <a:cs typeface="Calibri"/>
              </a:rPr>
              <a:t>N</a:t>
            </a:r>
            <a:r>
              <a:rPr dirty="0" sz="2800" spc="-30" b="1">
                <a:latin typeface="Calibri"/>
                <a:cs typeface="Calibri"/>
              </a:rPr>
              <a:t>Y</a:t>
            </a:r>
            <a:endParaRPr sz="2800">
              <a:latin typeface="Calibri"/>
              <a:cs typeface="Calibri"/>
            </a:endParaRPr>
          </a:p>
          <a:p>
            <a:pPr algn="ctr" marL="1270">
              <a:lnSpc>
                <a:spcPct val="100000"/>
              </a:lnSpc>
              <a:spcBef>
                <a:spcPts val="50"/>
              </a:spcBef>
            </a:pPr>
            <a:r>
              <a:rPr dirty="0" sz="1300" spc="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300" spc="3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300" spc="-5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3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100" b="1">
                <a:solidFill>
                  <a:srgbClr val="9D032A"/>
                </a:solidFill>
                <a:latin typeface="Calibri"/>
                <a:cs typeface="Calibri"/>
              </a:rPr>
              <a:t>9</a:t>
            </a:r>
            <a:r>
              <a:rPr dirty="0" sz="1300" spc="4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3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3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300" spc="-6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300" spc="-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300" spc="-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300" spc="-25" b="1">
                <a:solidFill>
                  <a:srgbClr val="9D032A"/>
                </a:solidFill>
                <a:latin typeface="Calibri"/>
                <a:cs typeface="Calibri"/>
              </a:rPr>
              <a:t>ołu</a:t>
            </a:r>
            <a:r>
              <a:rPr dirty="0" sz="13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-75" b="1">
                <a:solidFill>
                  <a:srgbClr val="9D032A"/>
                </a:solidFill>
                <a:latin typeface="Calibri"/>
                <a:cs typeface="Calibri"/>
              </a:rPr>
              <a:t>-</a:t>
            </a:r>
            <a:r>
              <a:rPr dirty="0" sz="13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3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300" spc="3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3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6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300" spc="4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300" spc="-3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300" spc="-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300" spc="-4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300" spc="-65" b="1">
                <a:solidFill>
                  <a:srgbClr val="9D032A"/>
                </a:solidFill>
                <a:latin typeface="Calibri"/>
                <a:cs typeface="Calibri"/>
              </a:rPr>
              <a:t>wi</a:t>
            </a:r>
            <a:r>
              <a:rPr dirty="0" sz="1300" spc="50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300" b="1">
                <a:solidFill>
                  <a:srgbClr val="9D032A"/>
                </a:solidFill>
                <a:latin typeface="Calibri"/>
                <a:cs typeface="Calibri"/>
              </a:rPr>
              <a:t>ie</a:t>
            </a:r>
            <a:r>
              <a:rPr dirty="0" sz="13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300" spc="-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300" spc="2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3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300" spc="2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300" spc="1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30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300" spc="-6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300" spc="-9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300" spc="50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300" b="1">
                <a:solidFill>
                  <a:srgbClr val="9D032A"/>
                </a:solidFill>
                <a:latin typeface="Calibri"/>
                <a:cs typeface="Calibri"/>
              </a:rPr>
              <a:t>h</a:t>
            </a:r>
            <a:endParaRPr sz="13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300" spc="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300" spc="3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300" spc="-5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3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105" b="1">
                <a:solidFill>
                  <a:srgbClr val="9D032A"/>
                </a:solidFill>
                <a:latin typeface="Calibri"/>
                <a:cs typeface="Calibri"/>
              </a:rPr>
              <a:t>9</a:t>
            </a:r>
            <a:r>
              <a:rPr dirty="0" sz="1300" spc="4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3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3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3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300" spc="-5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300" spc="-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300" spc="-3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300" spc="-25" b="1">
                <a:solidFill>
                  <a:srgbClr val="9D032A"/>
                </a:solidFill>
                <a:latin typeface="Calibri"/>
                <a:cs typeface="Calibri"/>
              </a:rPr>
              <a:t>ołu</a:t>
            </a:r>
            <a:r>
              <a:rPr dirty="0" sz="13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110" b="1">
                <a:solidFill>
                  <a:srgbClr val="9D032A"/>
                </a:solidFill>
                <a:latin typeface="Calibri"/>
                <a:cs typeface="Calibri"/>
              </a:rPr>
              <a:t>–</a:t>
            </a:r>
            <a:r>
              <a:rPr dirty="0" sz="13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-11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3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-5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300" spc="-7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300" spc="-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3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3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300" spc="3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300" spc="2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300" spc="-70" b="1">
                <a:solidFill>
                  <a:srgbClr val="9D032A"/>
                </a:solidFill>
                <a:latin typeface="Calibri"/>
                <a:cs typeface="Calibri"/>
              </a:rPr>
              <a:t>ty</a:t>
            </a:r>
            <a:r>
              <a:rPr dirty="0" sz="13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-10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300" spc="-7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300" spc="-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300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1300" spc="-8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300" spc="2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3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3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3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3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3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300" spc="-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300" spc="3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300" spc="-5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3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1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300" spc="4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3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3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300" spc="3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300" spc="2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300" spc="-20" b="1">
                <a:solidFill>
                  <a:srgbClr val="9D032A"/>
                </a:solidFill>
                <a:latin typeface="Calibri"/>
                <a:cs typeface="Calibri"/>
              </a:rPr>
              <a:t>tę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1942" y="1952117"/>
            <a:ext cx="2592705" cy="935990"/>
          </a:xfrm>
          <a:custGeom>
            <a:avLst/>
            <a:gdLst/>
            <a:ahLst/>
            <a:cxnLst/>
            <a:rect l="l" t="t" r="r" b="b"/>
            <a:pathLst>
              <a:path w="2592705" h="935989">
                <a:moveTo>
                  <a:pt x="2436304" y="0"/>
                </a:moveTo>
                <a:lnTo>
                  <a:pt x="156019" y="0"/>
                </a:lnTo>
                <a:lnTo>
                  <a:pt x="106704" y="7953"/>
                </a:lnTo>
                <a:lnTo>
                  <a:pt x="63875" y="30097"/>
                </a:lnTo>
                <a:lnTo>
                  <a:pt x="30102" y="63861"/>
                </a:lnTo>
                <a:lnTo>
                  <a:pt x="7953" y="106671"/>
                </a:lnTo>
                <a:lnTo>
                  <a:pt x="0" y="155956"/>
                </a:lnTo>
                <a:lnTo>
                  <a:pt x="0" y="780034"/>
                </a:lnTo>
                <a:lnTo>
                  <a:pt x="7953" y="829318"/>
                </a:lnTo>
                <a:lnTo>
                  <a:pt x="30102" y="872128"/>
                </a:lnTo>
                <a:lnTo>
                  <a:pt x="63875" y="905892"/>
                </a:lnTo>
                <a:lnTo>
                  <a:pt x="106704" y="928036"/>
                </a:lnTo>
                <a:lnTo>
                  <a:pt x="156019" y="935990"/>
                </a:lnTo>
                <a:lnTo>
                  <a:pt x="2436304" y="935990"/>
                </a:lnTo>
                <a:lnTo>
                  <a:pt x="2485588" y="928036"/>
                </a:lnTo>
                <a:lnTo>
                  <a:pt x="2528398" y="905892"/>
                </a:lnTo>
                <a:lnTo>
                  <a:pt x="2562162" y="872128"/>
                </a:lnTo>
                <a:lnTo>
                  <a:pt x="2584307" y="829318"/>
                </a:lnTo>
                <a:lnTo>
                  <a:pt x="2592260" y="780034"/>
                </a:lnTo>
                <a:lnTo>
                  <a:pt x="2592260" y="155956"/>
                </a:lnTo>
                <a:lnTo>
                  <a:pt x="2584307" y="106671"/>
                </a:lnTo>
                <a:lnTo>
                  <a:pt x="2562162" y="63861"/>
                </a:lnTo>
                <a:lnTo>
                  <a:pt x="2528398" y="30097"/>
                </a:lnTo>
                <a:lnTo>
                  <a:pt x="2485588" y="7953"/>
                </a:lnTo>
                <a:lnTo>
                  <a:pt x="2436304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6567" y="1926717"/>
            <a:ext cx="2643505" cy="986790"/>
          </a:xfrm>
          <a:custGeom>
            <a:avLst/>
            <a:gdLst/>
            <a:ahLst/>
            <a:cxnLst/>
            <a:rect l="l" t="t" r="r" b="b"/>
            <a:pathLst>
              <a:path w="2643505" h="986789">
                <a:moveTo>
                  <a:pt x="2461679" y="0"/>
                </a:moveTo>
                <a:lnTo>
                  <a:pt x="180174" y="0"/>
                </a:lnTo>
                <a:lnTo>
                  <a:pt x="161632" y="1270"/>
                </a:lnTo>
                <a:lnTo>
                  <a:pt x="109677" y="15239"/>
                </a:lnTo>
                <a:lnTo>
                  <a:pt x="65011" y="43179"/>
                </a:lnTo>
                <a:lnTo>
                  <a:pt x="30289" y="81279"/>
                </a:lnTo>
                <a:lnTo>
                  <a:pt x="7848" y="129539"/>
                </a:lnTo>
                <a:lnTo>
                  <a:pt x="35" y="180339"/>
                </a:lnTo>
                <a:lnTo>
                  <a:pt x="0" y="807719"/>
                </a:lnTo>
                <a:lnTo>
                  <a:pt x="1028" y="825500"/>
                </a:lnTo>
                <a:lnTo>
                  <a:pt x="14782" y="877569"/>
                </a:lnTo>
                <a:lnTo>
                  <a:pt x="42252" y="922019"/>
                </a:lnTo>
                <a:lnTo>
                  <a:pt x="81025" y="957579"/>
                </a:lnTo>
                <a:lnTo>
                  <a:pt x="128587" y="979169"/>
                </a:lnTo>
                <a:lnTo>
                  <a:pt x="164274" y="986789"/>
                </a:lnTo>
                <a:lnTo>
                  <a:pt x="2481491" y="986789"/>
                </a:lnTo>
                <a:lnTo>
                  <a:pt x="2516797" y="979169"/>
                </a:lnTo>
                <a:lnTo>
                  <a:pt x="2533434" y="972819"/>
                </a:lnTo>
                <a:lnTo>
                  <a:pt x="2538725" y="970279"/>
                </a:lnTo>
                <a:lnTo>
                  <a:pt x="165087" y="970279"/>
                </a:lnTo>
                <a:lnTo>
                  <a:pt x="148678" y="967739"/>
                </a:lnTo>
                <a:lnTo>
                  <a:pt x="103416" y="951229"/>
                </a:lnTo>
                <a:lnTo>
                  <a:pt x="65379" y="922019"/>
                </a:lnTo>
                <a:lnTo>
                  <a:pt x="36995" y="885189"/>
                </a:lnTo>
                <a:lnTo>
                  <a:pt x="20319" y="839469"/>
                </a:lnTo>
                <a:lnTo>
                  <a:pt x="16963" y="180339"/>
                </a:lnTo>
                <a:lnTo>
                  <a:pt x="17678" y="165100"/>
                </a:lnTo>
                <a:lnTo>
                  <a:pt x="29718" y="118109"/>
                </a:lnTo>
                <a:lnTo>
                  <a:pt x="54216" y="77470"/>
                </a:lnTo>
                <a:lnTo>
                  <a:pt x="89077" y="45720"/>
                </a:lnTo>
                <a:lnTo>
                  <a:pt x="132092" y="25400"/>
                </a:lnTo>
                <a:lnTo>
                  <a:pt x="164198" y="17779"/>
                </a:lnTo>
                <a:lnTo>
                  <a:pt x="2539149" y="17779"/>
                </a:lnTo>
                <a:lnTo>
                  <a:pt x="2531148" y="13970"/>
                </a:lnTo>
                <a:lnTo>
                  <a:pt x="2514511" y="8889"/>
                </a:lnTo>
                <a:lnTo>
                  <a:pt x="2496985" y="3809"/>
                </a:lnTo>
                <a:lnTo>
                  <a:pt x="2478951" y="1270"/>
                </a:lnTo>
                <a:lnTo>
                  <a:pt x="2461679" y="0"/>
                </a:lnTo>
                <a:close/>
              </a:path>
              <a:path w="2643505" h="986789">
                <a:moveTo>
                  <a:pt x="2539149" y="17779"/>
                </a:moveTo>
                <a:lnTo>
                  <a:pt x="2478062" y="17779"/>
                </a:lnTo>
                <a:lnTo>
                  <a:pt x="2494445" y="20320"/>
                </a:lnTo>
                <a:lnTo>
                  <a:pt x="2510193" y="24129"/>
                </a:lnTo>
                <a:lnTo>
                  <a:pt x="2553373" y="45720"/>
                </a:lnTo>
                <a:lnTo>
                  <a:pt x="2588298" y="77470"/>
                </a:lnTo>
                <a:lnTo>
                  <a:pt x="2613063" y="118109"/>
                </a:lnTo>
                <a:lnTo>
                  <a:pt x="2625255" y="165100"/>
                </a:lnTo>
                <a:lnTo>
                  <a:pt x="2626085" y="807719"/>
                </a:lnTo>
                <a:lnTo>
                  <a:pt x="2625382" y="822960"/>
                </a:lnTo>
                <a:lnTo>
                  <a:pt x="2613317" y="869950"/>
                </a:lnTo>
                <a:lnTo>
                  <a:pt x="2588806" y="910589"/>
                </a:lnTo>
                <a:lnTo>
                  <a:pt x="2554008" y="942339"/>
                </a:lnTo>
                <a:lnTo>
                  <a:pt x="2510955" y="962660"/>
                </a:lnTo>
                <a:lnTo>
                  <a:pt x="2462060" y="970279"/>
                </a:lnTo>
                <a:lnTo>
                  <a:pt x="2538725" y="970279"/>
                </a:lnTo>
                <a:lnTo>
                  <a:pt x="2578011" y="944879"/>
                </a:lnTo>
                <a:lnTo>
                  <a:pt x="2612682" y="906779"/>
                </a:lnTo>
                <a:lnTo>
                  <a:pt x="2635288" y="858519"/>
                </a:lnTo>
                <a:lnTo>
                  <a:pt x="2642976" y="807719"/>
                </a:lnTo>
                <a:lnTo>
                  <a:pt x="2643035" y="180339"/>
                </a:lnTo>
                <a:lnTo>
                  <a:pt x="2642019" y="162559"/>
                </a:lnTo>
                <a:lnTo>
                  <a:pt x="2628303" y="110489"/>
                </a:lnTo>
                <a:lnTo>
                  <a:pt x="2600871" y="66039"/>
                </a:lnTo>
                <a:lnTo>
                  <a:pt x="2562136" y="30479"/>
                </a:lnTo>
                <a:lnTo>
                  <a:pt x="2547150" y="21589"/>
                </a:lnTo>
                <a:lnTo>
                  <a:pt x="2539149" y="17779"/>
                </a:lnTo>
                <a:close/>
              </a:path>
              <a:path w="2643505" h="986789">
                <a:moveTo>
                  <a:pt x="2461679" y="34289"/>
                </a:moveTo>
                <a:lnTo>
                  <a:pt x="181800" y="34289"/>
                </a:lnTo>
                <a:lnTo>
                  <a:pt x="152095" y="36829"/>
                </a:lnTo>
                <a:lnTo>
                  <a:pt x="111467" y="52070"/>
                </a:lnTo>
                <a:lnTo>
                  <a:pt x="77343" y="77470"/>
                </a:lnTo>
                <a:lnTo>
                  <a:pt x="51854" y="111759"/>
                </a:lnTo>
                <a:lnTo>
                  <a:pt x="36880" y="152400"/>
                </a:lnTo>
                <a:lnTo>
                  <a:pt x="33907" y="180339"/>
                </a:lnTo>
                <a:lnTo>
                  <a:pt x="33944" y="807719"/>
                </a:lnTo>
                <a:lnTo>
                  <a:pt x="40373" y="849629"/>
                </a:lnTo>
                <a:lnTo>
                  <a:pt x="58826" y="887729"/>
                </a:lnTo>
                <a:lnTo>
                  <a:pt x="87210" y="919479"/>
                </a:lnTo>
                <a:lnTo>
                  <a:pt x="123634" y="942339"/>
                </a:lnTo>
                <a:lnTo>
                  <a:pt x="165887" y="952500"/>
                </a:lnTo>
                <a:lnTo>
                  <a:pt x="181394" y="953769"/>
                </a:lnTo>
                <a:lnTo>
                  <a:pt x="2461298" y="953769"/>
                </a:lnTo>
                <a:lnTo>
                  <a:pt x="2491016" y="951229"/>
                </a:lnTo>
                <a:lnTo>
                  <a:pt x="2505113" y="947419"/>
                </a:lnTo>
                <a:lnTo>
                  <a:pt x="2518829" y="942339"/>
                </a:lnTo>
                <a:lnTo>
                  <a:pt x="2529090" y="937260"/>
                </a:lnTo>
                <a:lnTo>
                  <a:pt x="2460409" y="937260"/>
                </a:lnTo>
                <a:lnTo>
                  <a:pt x="166700" y="935989"/>
                </a:lnTo>
                <a:lnTo>
                  <a:pt x="129463" y="925829"/>
                </a:lnTo>
                <a:lnTo>
                  <a:pt x="88226" y="897889"/>
                </a:lnTo>
                <a:lnTo>
                  <a:pt x="60540" y="855979"/>
                </a:lnTo>
                <a:lnTo>
                  <a:pt x="51244" y="817879"/>
                </a:lnTo>
                <a:lnTo>
                  <a:pt x="50841" y="180339"/>
                </a:lnTo>
                <a:lnTo>
                  <a:pt x="51511" y="167639"/>
                </a:lnTo>
                <a:lnTo>
                  <a:pt x="61506" y="129539"/>
                </a:lnTo>
                <a:lnTo>
                  <a:pt x="89839" y="88900"/>
                </a:lnTo>
                <a:lnTo>
                  <a:pt x="131762" y="60959"/>
                </a:lnTo>
                <a:lnTo>
                  <a:pt x="182613" y="50800"/>
                </a:lnTo>
                <a:lnTo>
                  <a:pt x="2529852" y="50800"/>
                </a:lnTo>
                <a:lnTo>
                  <a:pt x="2519591" y="45720"/>
                </a:lnTo>
                <a:lnTo>
                  <a:pt x="2505875" y="40639"/>
                </a:lnTo>
                <a:lnTo>
                  <a:pt x="2491778" y="36829"/>
                </a:lnTo>
                <a:lnTo>
                  <a:pt x="2461679" y="34289"/>
                </a:lnTo>
                <a:close/>
              </a:path>
              <a:path w="2643505" h="986789">
                <a:moveTo>
                  <a:pt x="2529852" y="50800"/>
                </a:moveTo>
                <a:lnTo>
                  <a:pt x="2461679" y="50800"/>
                </a:lnTo>
                <a:lnTo>
                  <a:pt x="2476411" y="52070"/>
                </a:lnTo>
                <a:lnTo>
                  <a:pt x="2501684" y="57150"/>
                </a:lnTo>
                <a:lnTo>
                  <a:pt x="2545753" y="81279"/>
                </a:lnTo>
                <a:lnTo>
                  <a:pt x="2570645" y="110489"/>
                </a:lnTo>
                <a:lnTo>
                  <a:pt x="2589949" y="157479"/>
                </a:lnTo>
                <a:lnTo>
                  <a:pt x="2592260" y="180339"/>
                </a:lnTo>
                <a:lnTo>
                  <a:pt x="2592235" y="805179"/>
                </a:lnTo>
                <a:lnTo>
                  <a:pt x="2586012" y="845819"/>
                </a:lnTo>
                <a:lnTo>
                  <a:pt x="2569375" y="880110"/>
                </a:lnTo>
                <a:lnTo>
                  <a:pt x="2533688" y="914400"/>
                </a:lnTo>
                <a:lnTo>
                  <a:pt x="2522893" y="922019"/>
                </a:lnTo>
                <a:lnTo>
                  <a:pt x="2511463" y="927100"/>
                </a:lnTo>
                <a:lnTo>
                  <a:pt x="2499398" y="930910"/>
                </a:lnTo>
                <a:lnTo>
                  <a:pt x="2486698" y="934719"/>
                </a:lnTo>
                <a:lnTo>
                  <a:pt x="2460409" y="937260"/>
                </a:lnTo>
                <a:lnTo>
                  <a:pt x="2529090" y="937260"/>
                </a:lnTo>
                <a:lnTo>
                  <a:pt x="2565692" y="910589"/>
                </a:lnTo>
                <a:lnTo>
                  <a:pt x="2591219" y="876300"/>
                </a:lnTo>
                <a:lnTo>
                  <a:pt x="2606205" y="835660"/>
                </a:lnTo>
                <a:lnTo>
                  <a:pt x="2609189" y="807719"/>
                </a:lnTo>
                <a:lnTo>
                  <a:pt x="2609147" y="180339"/>
                </a:lnTo>
                <a:lnTo>
                  <a:pt x="2602649" y="138429"/>
                </a:lnTo>
                <a:lnTo>
                  <a:pt x="2584234" y="100329"/>
                </a:lnTo>
                <a:lnTo>
                  <a:pt x="2555913" y="68579"/>
                </a:lnTo>
                <a:lnTo>
                  <a:pt x="2532418" y="52070"/>
                </a:lnTo>
                <a:lnTo>
                  <a:pt x="2529852" y="5080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010513" y="2017395"/>
            <a:ext cx="1174750" cy="620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214629">
              <a:lnSpc>
                <a:spcPct val="100000"/>
              </a:lnSpc>
            </a:pPr>
            <a:r>
              <a:rPr dirty="0" sz="2000" spc="17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AR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1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-22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5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12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2256" y="2629534"/>
            <a:ext cx="1928495" cy="194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200" spc="3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200" spc="-5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2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7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dirty="0" sz="1200" spc="90" b="1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2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oto</a:t>
            </a:r>
            <a:r>
              <a:rPr dirty="0" sz="1200" spc="-4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ołu</a:t>
            </a: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2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200" spc="-3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200" spc="7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2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200" spc="-10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200" spc="5" b="1">
                <a:solidFill>
                  <a:srgbClr val="FFFFFF"/>
                </a:solidFill>
                <a:latin typeface="Calibri"/>
                <a:cs typeface="Calibri"/>
              </a:rPr>
              <a:t>ania)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34308" y="1953386"/>
            <a:ext cx="2664460" cy="936625"/>
          </a:xfrm>
          <a:custGeom>
            <a:avLst/>
            <a:gdLst/>
            <a:ahLst/>
            <a:cxnLst/>
            <a:rect l="l" t="t" r="r" b="b"/>
            <a:pathLst>
              <a:path w="2664460" h="936625">
                <a:moveTo>
                  <a:pt x="2508250" y="0"/>
                </a:moveTo>
                <a:lnTo>
                  <a:pt x="156082" y="0"/>
                </a:lnTo>
                <a:lnTo>
                  <a:pt x="106736" y="7954"/>
                </a:lnTo>
                <a:lnTo>
                  <a:pt x="63889" y="30106"/>
                </a:lnTo>
                <a:lnTo>
                  <a:pt x="30106" y="63889"/>
                </a:lnTo>
                <a:lnTo>
                  <a:pt x="7954" y="106736"/>
                </a:lnTo>
                <a:lnTo>
                  <a:pt x="0" y="156083"/>
                </a:lnTo>
                <a:lnTo>
                  <a:pt x="0" y="780034"/>
                </a:lnTo>
                <a:lnTo>
                  <a:pt x="7954" y="829380"/>
                </a:lnTo>
                <a:lnTo>
                  <a:pt x="30106" y="872227"/>
                </a:lnTo>
                <a:lnTo>
                  <a:pt x="63889" y="906010"/>
                </a:lnTo>
                <a:lnTo>
                  <a:pt x="106736" y="928162"/>
                </a:lnTo>
                <a:lnTo>
                  <a:pt x="156082" y="936116"/>
                </a:lnTo>
                <a:lnTo>
                  <a:pt x="2508250" y="936116"/>
                </a:lnTo>
                <a:lnTo>
                  <a:pt x="2557596" y="928162"/>
                </a:lnTo>
                <a:lnTo>
                  <a:pt x="2600443" y="906010"/>
                </a:lnTo>
                <a:lnTo>
                  <a:pt x="2634226" y="872227"/>
                </a:lnTo>
                <a:lnTo>
                  <a:pt x="2656378" y="829380"/>
                </a:lnTo>
                <a:lnTo>
                  <a:pt x="2664332" y="780034"/>
                </a:lnTo>
                <a:lnTo>
                  <a:pt x="2664332" y="156083"/>
                </a:lnTo>
                <a:lnTo>
                  <a:pt x="2656378" y="106736"/>
                </a:lnTo>
                <a:lnTo>
                  <a:pt x="2634226" y="63889"/>
                </a:lnTo>
                <a:lnTo>
                  <a:pt x="2600443" y="30106"/>
                </a:lnTo>
                <a:lnTo>
                  <a:pt x="2557596" y="7954"/>
                </a:lnTo>
                <a:lnTo>
                  <a:pt x="250825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708976" y="1929383"/>
            <a:ext cx="2715260" cy="985519"/>
          </a:xfrm>
          <a:custGeom>
            <a:avLst/>
            <a:gdLst/>
            <a:ahLst/>
            <a:cxnLst/>
            <a:rect l="l" t="t" r="r" b="b"/>
            <a:pathLst>
              <a:path w="2715260" h="985519">
                <a:moveTo>
                  <a:pt x="2550853" y="0"/>
                </a:moveTo>
                <a:lnTo>
                  <a:pt x="161475" y="0"/>
                </a:lnTo>
                <a:lnTo>
                  <a:pt x="126296" y="7620"/>
                </a:lnTo>
                <a:lnTo>
                  <a:pt x="78925" y="30480"/>
                </a:lnTo>
                <a:lnTo>
                  <a:pt x="40698" y="66040"/>
                </a:lnTo>
                <a:lnTo>
                  <a:pt x="13774" y="111760"/>
                </a:lnTo>
                <a:lnTo>
                  <a:pt x="820" y="163830"/>
                </a:lnTo>
                <a:lnTo>
                  <a:pt x="0" y="179070"/>
                </a:lnTo>
                <a:lnTo>
                  <a:pt x="58" y="806450"/>
                </a:lnTo>
                <a:lnTo>
                  <a:pt x="8567" y="859790"/>
                </a:lnTo>
                <a:lnTo>
                  <a:pt x="31681" y="906780"/>
                </a:lnTo>
                <a:lnTo>
                  <a:pt x="66987" y="946150"/>
                </a:lnTo>
                <a:lnTo>
                  <a:pt x="111945" y="972820"/>
                </a:lnTo>
                <a:lnTo>
                  <a:pt x="164142" y="985520"/>
                </a:lnTo>
                <a:lnTo>
                  <a:pt x="2553520" y="985520"/>
                </a:lnTo>
                <a:lnTo>
                  <a:pt x="2588826" y="977900"/>
                </a:lnTo>
                <a:lnTo>
                  <a:pt x="2605463" y="971550"/>
                </a:lnTo>
                <a:lnTo>
                  <a:pt x="2610670" y="969010"/>
                </a:lnTo>
                <a:lnTo>
                  <a:pt x="165031" y="969010"/>
                </a:lnTo>
                <a:lnTo>
                  <a:pt x="148648" y="966470"/>
                </a:lnTo>
                <a:lnTo>
                  <a:pt x="103309" y="949960"/>
                </a:lnTo>
                <a:lnTo>
                  <a:pt x="65463" y="920750"/>
                </a:lnTo>
                <a:lnTo>
                  <a:pt x="37015" y="883920"/>
                </a:lnTo>
                <a:lnTo>
                  <a:pt x="20378" y="838200"/>
                </a:lnTo>
                <a:lnTo>
                  <a:pt x="17008" y="179070"/>
                </a:lnTo>
                <a:lnTo>
                  <a:pt x="17711" y="163830"/>
                </a:lnTo>
                <a:lnTo>
                  <a:pt x="29776" y="116840"/>
                </a:lnTo>
                <a:lnTo>
                  <a:pt x="54287" y="76200"/>
                </a:lnTo>
                <a:lnTo>
                  <a:pt x="89085" y="44450"/>
                </a:lnTo>
                <a:lnTo>
                  <a:pt x="132138" y="24130"/>
                </a:lnTo>
                <a:lnTo>
                  <a:pt x="181033" y="16510"/>
                </a:lnTo>
                <a:lnTo>
                  <a:pt x="2611115" y="16510"/>
                </a:lnTo>
                <a:lnTo>
                  <a:pt x="2603177" y="12700"/>
                </a:lnTo>
                <a:lnTo>
                  <a:pt x="2586540" y="7620"/>
                </a:lnTo>
                <a:lnTo>
                  <a:pt x="2569014" y="2540"/>
                </a:lnTo>
                <a:lnTo>
                  <a:pt x="2550853" y="0"/>
                </a:lnTo>
                <a:close/>
              </a:path>
              <a:path w="2715260" h="985519">
                <a:moveTo>
                  <a:pt x="2611115" y="16510"/>
                </a:moveTo>
                <a:lnTo>
                  <a:pt x="2549964" y="16510"/>
                </a:lnTo>
                <a:lnTo>
                  <a:pt x="2566474" y="19050"/>
                </a:lnTo>
                <a:lnTo>
                  <a:pt x="2582222" y="24130"/>
                </a:lnTo>
                <a:lnTo>
                  <a:pt x="2625275" y="44450"/>
                </a:lnTo>
                <a:lnTo>
                  <a:pt x="2660327" y="76200"/>
                </a:lnTo>
                <a:lnTo>
                  <a:pt x="2685092" y="116840"/>
                </a:lnTo>
                <a:lnTo>
                  <a:pt x="2697284" y="163830"/>
                </a:lnTo>
                <a:lnTo>
                  <a:pt x="2698115" y="806450"/>
                </a:lnTo>
                <a:lnTo>
                  <a:pt x="2697411" y="821690"/>
                </a:lnTo>
                <a:lnTo>
                  <a:pt x="2685346" y="868680"/>
                </a:lnTo>
                <a:lnTo>
                  <a:pt x="2660835" y="909320"/>
                </a:lnTo>
                <a:lnTo>
                  <a:pt x="2626037" y="941070"/>
                </a:lnTo>
                <a:lnTo>
                  <a:pt x="2582984" y="961390"/>
                </a:lnTo>
                <a:lnTo>
                  <a:pt x="2550853" y="969010"/>
                </a:lnTo>
                <a:lnTo>
                  <a:pt x="2610670" y="969010"/>
                </a:lnTo>
                <a:lnTo>
                  <a:pt x="2650040" y="943610"/>
                </a:lnTo>
                <a:lnTo>
                  <a:pt x="2684711" y="905510"/>
                </a:lnTo>
                <a:lnTo>
                  <a:pt x="2707190" y="857250"/>
                </a:lnTo>
                <a:lnTo>
                  <a:pt x="2715005" y="806450"/>
                </a:lnTo>
                <a:lnTo>
                  <a:pt x="2715064" y="179070"/>
                </a:lnTo>
                <a:lnTo>
                  <a:pt x="2714048" y="161290"/>
                </a:lnTo>
                <a:lnTo>
                  <a:pt x="2700332" y="109220"/>
                </a:lnTo>
                <a:lnTo>
                  <a:pt x="2672900" y="64770"/>
                </a:lnTo>
                <a:lnTo>
                  <a:pt x="2634038" y="29210"/>
                </a:lnTo>
                <a:lnTo>
                  <a:pt x="2619052" y="20320"/>
                </a:lnTo>
                <a:lnTo>
                  <a:pt x="2611115" y="16510"/>
                </a:lnTo>
                <a:close/>
              </a:path>
              <a:path w="2715260" h="985519">
                <a:moveTo>
                  <a:pt x="2533708" y="33020"/>
                </a:moveTo>
                <a:lnTo>
                  <a:pt x="181795" y="33020"/>
                </a:lnTo>
                <a:lnTo>
                  <a:pt x="152077" y="35560"/>
                </a:lnTo>
                <a:lnTo>
                  <a:pt x="111437" y="50800"/>
                </a:lnTo>
                <a:lnTo>
                  <a:pt x="77401" y="76200"/>
                </a:lnTo>
                <a:lnTo>
                  <a:pt x="51874" y="110490"/>
                </a:lnTo>
                <a:lnTo>
                  <a:pt x="36888" y="151130"/>
                </a:lnTo>
                <a:lnTo>
                  <a:pt x="33904" y="179070"/>
                </a:lnTo>
                <a:lnTo>
                  <a:pt x="33946" y="806450"/>
                </a:lnTo>
                <a:lnTo>
                  <a:pt x="40444" y="848360"/>
                </a:lnTo>
                <a:lnTo>
                  <a:pt x="58859" y="886460"/>
                </a:lnTo>
                <a:lnTo>
                  <a:pt x="87180" y="918210"/>
                </a:lnTo>
                <a:lnTo>
                  <a:pt x="123502" y="941070"/>
                </a:lnTo>
                <a:lnTo>
                  <a:pt x="165793" y="951230"/>
                </a:lnTo>
                <a:lnTo>
                  <a:pt x="181414" y="952500"/>
                </a:lnTo>
                <a:lnTo>
                  <a:pt x="2533327" y="952500"/>
                </a:lnTo>
                <a:lnTo>
                  <a:pt x="2563045" y="949960"/>
                </a:lnTo>
                <a:lnTo>
                  <a:pt x="2577142" y="946150"/>
                </a:lnTo>
                <a:lnTo>
                  <a:pt x="2590731" y="941070"/>
                </a:lnTo>
                <a:lnTo>
                  <a:pt x="2603685" y="934720"/>
                </a:lnTo>
                <a:lnTo>
                  <a:pt x="166682" y="934720"/>
                </a:lnTo>
                <a:lnTo>
                  <a:pt x="141409" y="929640"/>
                </a:lnTo>
                <a:lnTo>
                  <a:pt x="107373" y="911860"/>
                </a:lnTo>
                <a:lnTo>
                  <a:pt x="72448" y="876300"/>
                </a:lnTo>
                <a:lnTo>
                  <a:pt x="53144" y="829310"/>
                </a:lnTo>
                <a:lnTo>
                  <a:pt x="50800" y="179070"/>
                </a:lnTo>
                <a:lnTo>
                  <a:pt x="51493" y="166370"/>
                </a:lnTo>
                <a:lnTo>
                  <a:pt x="61526" y="128270"/>
                </a:lnTo>
                <a:lnTo>
                  <a:pt x="89847" y="87630"/>
                </a:lnTo>
                <a:lnTo>
                  <a:pt x="131630" y="59690"/>
                </a:lnTo>
                <a:lnTo>
                  <a:pt x="169222" y="50800"/>
                </a:lnTo>
                <a:lnTo>
                  <a:pt x="2604320" y="50800"/>
                </a:lnTo>
                <a:lnTo>
                  <a:pt x="2591493" y="44450"/>
                </a:lnTo>
                <a:lnTo>
                  <a:pt x="2577904" y="39370"/>
                </a:lnTo>
                <a:lnTo>
                  <a:pt x="2549202" y="34290"/>
                </a:lnTo>
                <a:lnTo>
                  <a:pt x="2533708" y="33020"/>
                </a:lnTo>
                <a:close/>
              </a:path>
              <a:path w="2715260" h="985519">
                <a:moveTo>
                  <a:pt x="2604320" y="50800"/>
                </a:moveTo>
                <a:lnTo>
                  <a:pt x="2548440" y="50800"/>
                </a:lnTo>
                <a:lnTo>
                  <a:pt x="2573713" y="55880"/>
                </a:lnTo>
                <a:lnTo>
                  <a:pt x="2585651" y="60960"/>
                </a:lnTo>
                <a:lnTo>
                  <a:pt x="2626926" y="88900"/>
                </a:lnTo>
                <a:lnTo>
                  <a:pt x="2654612" y="130810"/>
                </a:lnTo>
                <a:lnTo>
                  <a:pt x="2663883" y="168910"/>
                </a:lnTo>
                <a:lnTo>
                  <a:pt x="2664290" y="179070"/>
                </a:lnTo>
                <a:lnTo>
                  <a:pt x="2664264" y="803910"/>
                </a:lnTo>
                <a:lnTo>
                  <a:pt x="2658041" y="844550"/>
                </a:lnTo>
                <a:lnTo>
                  <a:pt x="2641404" y="878840"/>
                </a:lnTo>
                <a:lnTo>
                  <a:pt x="2605717" y="914400"/>
                </a:lnTo>
                <a:lnTo>
                  <a:pt x="2558727" y="933450"/>
                </a:lnTo>
                <a:lnTo>
                  <a:pt x="2545773" y="934720"/>
                </a:lnTo>
                <a:lnTo>
                  <a:pt x="2603685" y="934720"/>
                </a:lnTo>
                <a:lnTo>
                  <a:pt x="2637721" y="909320"/>
                </a:lnTo>
                <a:lnTo>
                  <a:pt x="2663248" y="875030"/>
                </a:lnTo>
                <a:lnTo>
                  <a:pt x="2678234" y="834390"/>
                </a:lnTo>
                <a:lnTo>
                  <a:pt x="2681219" y="806450"/>
                </a:lnTo>
                <a:lnTo>
                  <a:pt x="2681176" y="179070"/>
                </a:lnTo>
                <a:lnTo>
                  <a:pt x="2674678" y="137160"/>
                </a:lnTo>
                <a:lnTo>
                  <a:pt x="2656263" y="99060"/>
                </a:lnTo>
                <a:lnTo>
                  <a:pt x="2627942" y="67310"/>
                </a:lnTo>
                <a:lnTo>
                  <a:pt x="2616639" y="58420"/>
                </a:lnTo>
                <a:lnTo>
                  <a:pt x="2604320" y="508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100576" y="2018538"/>
            <a:ext cx="1931670" cy="806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575945" marR="567055" indent="-1270">
              <a:lnSpc>
                <a:spcPct val="100000"/>
              </a:lnSpc>
            </a:pPr>
            <a:r>
              <a:rPr dirty="0" sz="2000" spc="175" b="1">
                <a:latin typeface="Calibri"/>
                <a:cs typeface="Calibri"/>
              </a:rPr>
              <a:t>K</a:t>
            </a:r>
            <a:r>
              <a:rPr dirty="0" sz="2000" spc="-20" b="1">
                <a:latin typeface="Calibri"/>
                <a:cs typeface="Calibri"/>
              </a:rPr>
              <a:t>AR</a:t>
            </a:r>
            <a:r>
              <a:rPr dirty="0" sz="2000" spc="60" b="1">
                <a:latin typeface="Calibri"/>
                <a:cs typeface="Calibri"/>
              </a:rPr>
              <a:t>T</a:t>
            </a:r>
            <a:r>
              <a:rPr dirty="0" sz="2000" spc="-20" b="1">
                <a:latin typeface="Calibri"/>
                <a:cs typeface="Calibri"/>
              </a:rPr>
              <a:t>Y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204" b="1">
                <a:latin typeface="Calibri"/>
                <a:cs typeface="Calibri"/>
              </a:rPr>
              <a:t>W</a:t>
            </a:r>
            <a:r>
              <a:rPr dirty="0" sz="2000" spc="15" b="1">
                <a:latin typeface="Calibri"/>
                <a:cs typeface="Calibri"/>
              </a:rPr>
              <a:t>AŻNE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1200" spc="-20" b="1">
                <a:latin typeface="Calibri"/>
                <a:cs typeface="Calibri"/>
              </a:rPr>
              <a:t>(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30" b="1">
                <a:latin typeface="Calibri"/>
                <a:cs typeface="Calibri"/>
              </a:rPr>
              <a:t>k</a:t>
            </a:r>
            <a:r>
              <a:rPr dirty="0" sz="1200" spc="-50" b="1">
                <a:latin typeface="Calibri"/>
                <a:cs typeface="Calibri"/>
              </a:rPr>
              <a:t>t</a:t>
            </a:r>
            <a:r>
              <a:rPr dirty="0" sz="1200" spc="10" b="1">
                <a:latin typeface="Calibri"/>
                <a:cs typeface="Calibri"/>
              </a:rPr>
              <a:t> </a:t>
            </a:r>
            <a:r>
              <a:rPr dirty="0" sz="1200" spc="80" b="1">
                <a:latin typeface="Calibri"/>
                <a:cs typeface="Calibri"/>
              </a:rPr>
              <a:t>1</a:t>
            </a:r>
            <a:r>
              <a:rPr dirty="0" sz="1200" spc="90" b="1">
                <a:latin typeface="Calibri"/>
                <a:cs typeface="Calibri"/>
              </a:rPr>
              <a:t>1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45" b="1">
                <a:latin typeface="Calibri"/>
                <a:cs typeface="Calibri"/>
              </a:rPr>
              <a:t>r</a:t>
            </a:r>
            <a:r>
              <a:rPr dirty="0" sz="1200" spc="-20" b="1">
                <a:latin typeface="Calibri"/>
                <a:cs typeface="Calibri"/>
              </a:rPr>
              <a:t>oto</a:t>
            </a:r>
            <a:r>
              <a:rPr dirty="0" sz="1200" spc="-45" b="1">
                <a:latin typeface="Calibri"/>
                <a:cs typeface="Calibri"/>
              </a:rPr>
              <a:t>k</a:t>
            </a:r>
            <a:r>
              <a:rPr dirty="0" sz="1200" spc="-20" b="1">
                <a:latin typeface="Calibri"/>
                <a:cs typeface="Calibri"/>
              </a:rPr>
              <a:t>ołu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25" b="1">
                <a:latin typeface="Calibri"/>
                <a:cs typeface="Calibri"/>
              </a:rPr>
              <a:t>g</a:t>
            </a:r>
            <a:r>
              <a:rPr dirty="0" sz="1200" spc="-35" b="1">
                <a:latin typeface="Calibri"/>
                <a:cs typeface="Calibri"/>
              </a:rPr>
              <a:t>ł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-40" b="1">
                <a:latin typeface="Calibri"/>
                <a:cs typeface="Calibri"/>
              </a:rPr>
              <a:t>o</a:t>
            </a:r>
            <a:r>
              <a:rPr dirty="0" sz="1200" spc="-120" b="1">
                <a:latin typeface="Calibri"/>
                <a:cs typeface="Calibri"/>
              </a:rPr>
              <a:t>w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b="1">
                <a:latin typeface="Calibri"/>
                <a:cs typeface="Calibri"/>
              </a:rPr>
              <a:t>nia)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0" y="2882036"/>
            <a:ext cx="2491105" cy="431165"/>
          </a:xfrm>
          <a:prstGeom prst="rect">
            <a:avLst/>
          </a:prstGeom>
          <a:ln w="9524">
            <a:solidFill>
              <a:srgbClr val="9D032A"/>
            </a:solidFill>
          </a:ln>
        </p:spPr>
        <p:txBody>
          <a:bodyPr wrap="square" lIns="0" tIns="37465" rIns="0" bIns="0" rtlCol="0" vert="horz">
            <a:spAutoFit/>
          </a:bodyPr>
          <a:lstStyle/>
          <a:p>
            <a:pPr marL="267970" indent="-181610">
              <a:lnSpc>
                <a:spcPct val="100000"/>
              </a:lnSpc>
              <a:spcBef>
                <a:spcPts val="295"/>
              </a:spcBef>
              <a:buFont typeface="Courier New"/>
              <a:buChar char="o"/>
              <a:tabLst>
                <a:tab pos="268605" algn="l"/>
              </a:tabLst>
            </a:pPr>
            <a:r>
              <a:rPr dirty="0" sz="1100" b="1">
                <a:latin typeface="Arial"/>
                <a:cs typeface="Arial"/>
              </a:rPr>
              <a:t>in</a:t>
            </a:r>
            <a:r>
              <a:rPr dirty="0" sz="1100" spc="-10" b="1">
                <a:latin typeface="Arial"/>
                <a:cs typeface="Arial"/>
              </a:rPr>
              <a:t>n</a:t>
            </a:r>
            <a:r>
              <a:rPr dirty="0" sz="1100" b="1">
                <a:latin typeface="Arial"/>
                <a:cs typeface="Arial"/>
              </a:rPr>
              <a:t>e</a:t>
            </a:r>
            <a:r>
              <a:rPr dirty="0" sz="1100" spc="-10" b="1">
                <a:latin typeface="Arial"/>
                <a:cs typeface="Arial"/>
              </a:rPr>
              <a:t> </a:t>
            </a:r>
            <a:r>
              <a:rPr dirty="0" sz="1100" b="1">
                <a:latin typeface="Arial"/>
                <a:cs typeface="Arial"/>
              </a:rPr>
              <a:t>niż</a:t>
            </a:r>
            <a:r>
              <a:rPr dirty="0" sz="1100" spc="-15" b="1">
                <a:latin typeface="Arial"/>
                <a:cs typeface="Arial"/>
              </a:rPr>
              <a:t> </a:t>
            </a:r>
            <a:r>
              <a:rPr dirty="0" sz="1100" b="1">
                <a:latin typeface="Arial"/>
                <a:cs typeface="Arial"/>
              </a:rPr>
              <a:t>urzę</a:t>
            </a:r>
            <a:r>
              <a:rPr dirty="0" sz="1100" spc="-5" b="1">
                <a:latin typeface="Arial"/>
                <a:cs typeface="Arial"/>
              </a:rPr>
              <a:t>d</a:t>
            </a:r>
            <a:r>
              <a:rPr dirty="0" sz="1100" b="1">
                <a:latin typeface="Arial"/>
                <a:cs typeface="Arial"/>
              </a:rPr>
              <a:t>o</a:t>
            </a:r>
            <a:r>
              <a:rPr dirty="0" sz="1100" spc="10" b="1">
                <a:latin typeface="Arial"/>
                <a:cs typeface="Arial"/>
              </a:rPr>
              <a:t>w</a:t>
            </a:r>
            <a:r>
              <a:rPr dirty="0" sz="1100" b="1">
                <a:latin typeface="Arial"/>
                <a:cs typeface="Arial"/>
              </a:rPr>
              <a:t>o</a:t>
            </a:r>
            <a:r>
              <a:rPr dirty="0" sz="1100" spc="-35" b="1">
                <a:latin typeface="Arial"/>
                <a:cs typeface="Arial"/>
              </a:rPr>
              <a:t> </a:t>
            </a:r>
            <a:r>
              <a:rPr dirty="0" sz="1100" b="1">
                <a:latin typeface="Arial"/>
                <a:cs typeface="Arial"/>
              </a:rPr>
              <a:t>u</a:t>
            </a:r>
            <a:r>
              <a:rPr dirty="0" sz="1100" spc="-5" b="1">
                <a:latin typeface="Arial"/>
                <a:cs typeface="Arial"/>
              </a:rPr>
              <a:t>s</a:t>
            </a:r>
            <a:r>
              <a:rPr dirty="0" sz="1100" b="1">
                <a:latin typeface="Arial"/>
                <a:cs typeface="Arial"/>
              </a:rPr>
              <a:t>talone</a:t>
            </a:r>
            <a:endParaRPr sz="1100">
              <a:latin typeface="Arial"/>
              <a:cs typeface="Arial"/>
            </a:endParaRPr>
          </a:p>
          <a:p>
            <a:pPr marL="267970" indent="-181610">
              <a:lnSpc>
                <a:spcPct val="100000"/>
              </a:lnSpc>
              <a:buFont typeface="Courier New"/>
              <a:buChar char="o"/>
              <a:tabLst>
                <a:tab pos="268605" algn="l"/>
              </a:tabLst>
            </a:pPr>
            <a:r>
              <a:rPr dirty="0" sz="1100" b="1">
                <a:latin typeface="Arial"/>
                <a:cs typeface="Arial"/>
              </a:rPr>
              <a:t>nieo</a:t>
            </a:r>
            <a:r>
              <a:rPr dirty="0" sz="1100" spc="-5" b="1">
                <a:latin typeface="Arial"/>
                <a:cs typeface="Arial"/>
              </a:rPr>
              <a:t>p</a:t>
            </a:r>
            <a:r>
              <a:rPr dirty="0" sz="1100" b="1">
                <a:latin typeface="Arial"/>
                <a:cs typeface="Arial"/>
              </a:rPr>
              <a:t>atrzo</a:t>
            </a:r>
            <a:r>
              <a:rPr dirty="0" sz="1100" spc="-10" b="1">
                <a:latin typeface="Arial"/>
                <a:cs typeface="Arial"/>
              </a:rPr>
              <a:t>n</a:t>
            </a:r>
            <a:r>
              <a:rPr dirty="0" sz="1100" b="1">
                <a:latin typeface="Arial"/>
                <a:cs typeface="Arial"/>
              </a:rPr>
              <a:t>e</a:t>
            </a:r>
            <a:r>
              <a:rPr dirty="0" sz="1100" spc="-20" b="1">
                <a:latin typeface="Arial"/>
                <a:cs typeface="Arial"/>
              </a:rPr>
              <a:t> </a:t>
            </a:r>
            <a:r>
              <a:rPr dirty="0" sz="1100" b="1">
                <a:latin typeface="Arial"/>
                <a:cs typeface="Arial"/>
              </a:rPr>
              <a:t>pieczę</a:t>
            </a:r>
            <a:r>
              <a:rPr dirty="0" sz="1100" spc="-5" b="1">
                <a:latin typeface="Arial"/>
                <a:cs typeface="Arial"/>
              </a:rPr>
              <a:t>c</a:t>
            </a:r>
            <a:r>
              <a:rPr dirty="0" sz="1100" b="1">
                <a:latin typeface="Arial"/>
                <a:cs typeface="Arial"/>
              </a:rPr>
              <a:t>ią</a:t>
            </a:r>
            <a:r>
              <a:rPr dirty="0" sz="1100" spc="-35" b="1">
                <a:latin typeface="Arial"/>
                <a:cs typeface="Arial"/>
              </a:rPr>
              <a:t> </a:t>
            </a:r>
            <a:r>
              <a:rPr dirty="0" sz="1100" b="1">
                <a:latin typeface="Arial"/>
                <a:cs typeface="Arial"/>
              </a:rPr>
              <a:t>k</a:t>
            </a:r>
            <a:r>
              <a:rPr dirty="0" sz="1100" spc="-5" b="1">
                <a:latin typeface="Arial"/>
                <a:cs typeface="Arial"/>
              </a:rPr>
              <a:t>o</a:t>
            </a:r>
            <a:r>
              <a:rPr dirty="0" sz="1100" b="1">
                <a:latin typeface="Arial"/>
                <a:cs typeface="Arial"/>
              </a:rPr>
              <a:t>m</a:t>
            </a:r>
            <a:r>
              <a:rPr dirty="0" sz="1100" spc="5" b="1">
                <a:latin typeface="Arial"/>
                <a:cs typeface="Arial"/>
              </a:rPr>
              <a:t>i</a:t>
            </a:r>
            <a:r>
              <a:rPr dirty="0" sz="1100" b="1">
                <a:latin typeface="Arial"/>
                <a:cs typeface="Arial"/>
              </a:rPr>
              <a:t>s</a:t>
            </a:r>
            <a:r>
              <a:rPr dirty="0" sz="1100" spc="-10" b="1">
                <a:latin typeface="Arial"/>
                <a:cs typeface="Arial"/>
              </a:rPr>
              <a:t>j</a:t>
            </a:r>
            <a:r>
              <a:rPr dirty="0" sz="1100" b="1">
                <a:latin typeface="Arial"/>
                <a:cs typeface="Arial"/>
              </a:rPr>
              <a:t>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70152" y="4362958"/>
            <a:ext cx="1214755" cy="936625"/>
          </a:xfrm>
          <a:custGeom>
            <a:avLst/>
            <a:gdLst/>
            <a:ahLst/>
            <a:cxnLst/>
            <a:rect l="l" t="t" r="r" b="b"/>
            <a:pathLst>
              <a:path w="1214755" h="936625">
                <a:moveTo>
                  <a:pt x="1058545" y="0"/>
                </a:moveTo>
                <a:lnTo>
                  <a:pt x="156083" y="0"/>
                </a:lnTo>
                <a:lnTo>
                  <a:pt x="106736" y="7966"/>
                </a:lnTo>
                <a:lnTo>
                  <a:pt x="63889" y="30142"/>
                </a:lnTo>
                <a:lnTo>
                  <a:pt x="30106" y="63943"/>
                </a:lnTo>
                <a:lnTo>
                  <a:pt x="7954" y="106785"/>
                </a:lnTo>
                <a:lnTo>
                  <a:pt x="0" y="156083"/>
                </a:lnTo>
                <a:lnTo>
                  <a:pt x="0" y="780161"/>
                </a:lnTo>
                <a:lnTo>
                  <a:pt x="7954" y="829445"/>
                </a:lnTo>
                <a:lnTo>
                  <a:pt x="30106" y="872255"/>
                </a:lnTo>
                <a:lnTo>
                  <a:pt x="63889" y="906019"/>
                </a:lnTo>
                <a:lnTo>
                  <a:pt x="106736" y="928163"/>
                </a:lnTo>
                <a:lnTo>
                  <a:pt x="156083" y="936117"/>
                </a:lnTo>
                <a:lnTo>
                  <a:pt x="1058545" y="936117"/>
                </a:lnTo>
                <a:lnTo>
                  <a:pt x="1107829" y="928163"/>
                </a:lnTo>
                <a:lnTo>
                  <a:pt x="1150639" y="906019"/>
                </a:lnTo>
                <a:lnTo>
                  <a:pt x="1184403" y="872255"/>
                </a:lnTo>
                <a:lnTo>
                  <a:pt x="1206547" y="829445"/>
                </a:lnTo>
                <a:lnTo>
                  <a:pt x="1214500" y="780161"/>
                </a:lnTo>
                <a:lnTo>
                  <a:pt x="1214500" y="156083"/>
                </a:lnTo>
                <a:lnTo>
                  <a:pt x="1206547" y="106785"/>
                </a:lnTo>
                <a:lnTo>
                  <a:pt x="1184403" y="63943"/>
                </a:lnTo>
                <a:lnTo>
                  <a:pt x="1150639" y="30142"/>
                </a:lnTo>
                <a:lnTo>
                  <a:pt x="1107829" y="7966"/>
                </a:lnTo>
                <a:lnTo>
                  <a:pt x="105854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44752" y="4337684"/>
            <a:ext cx="1265555" cy="986790"/>
          </a:xfrm>
          <a:custGeom>
            <a:avLst/>
            <a:gdLst/>
            <a:ahLst/>
            <a:cxnLst/>
            <a:rect l="l" t="t" r="r" b="b"/>
            <a:pathLst>
              <a:path w="1265555" h="986789">
                <a:moveTo>
                  <a:pt x="1083945" y="0"/>
                </a:moveTo>
                <a:lnTo>
                  <a:pt x="180212" y="1269"/>
                </a:lnTo>
                <a:lnTo>
                  <a:pt x="161544" y="1269"/>
                </a:lnTo>
                <a:lnTo>
                  <a:pt x="126364" y="8889"/>
                </a:lnTo>
                <a:lnTo>
                  <a:pt x="78993" y="31750"/>
                </a:lnTo>
                <a:lnTo>
                  <a:pt x="40639" y="67309"/>
                </a:lnTo>
                <a:lnTo>
                  <a:pt x="13842" y="113029"/>
                </a:lnTo>
                <a:lnTo>
                  <a:pt x="761" y="165100"/>
                </a:lnTo>
                <a:lnTo>
                  <a:pt x="0" y="807719"/>
                </a:lnTo>
                <a:lnTo>
                  <a:pt x="1142" y="825500"/>
                </a:lnTo>
                <a:lnTo>
                  <a:pt x="14859" y="877569"/>
                </a:lnTo>
                <a:lnTo>
                  <a:pt x="42290" y="922019"/>
                </a:lnTo>
                <a:lnTo>
                  <a:pt x="81025" y="957579"/>
                </a:lnTo>
                <a:lnTo>
                  <a:pt x="128650" y="979169"/>
                </a:lnTo>
                <a:lnTo>
                  <a:pt x="164210" y="986789"/>
                </a:lnTo>
                <a:lnTo>
                  <a:pt x="1103756" y="986789"/>
                </a:lnTo>
                <a:lnTo>
                  <a:pt x="1139062" y="979169"/>
                </a:lnTo>
                <a:lnTo>
                  <a:pt x="1155699" y="972819"/>
                </a:lnTo>
                <a:lnTo>
                  <a:pt x="1160991" y="970279"/>
                </a:lnTo>
                <a:lnTo>
                  <a:pt x="165100" y="970279"/>
                </a:lnTo>
                <a:lnTo>
                  <a:pt x="148716" y="967739"/>
                </a:lnTo>
                <a:lnTo>
                  <a:pt x="103378" y="951229"/>
                </a:lnTo>
                <a:lnTo>
                  <a:pt x="65404" y="923289"/>
                </a:lnTo>
                <a:lnTo>
                  <a:pt x="37084" y="885189"/>
                </a:lnTo>
                <a:lnTo>
                  <a:pt x="20319" y="839469"/>
                </a:lnTo>
                <a:lnTo>
                  <a:pt x="17076" y="807719"/>
                </a:lnTo>
                <a:lnTo>
                  <a:pt x="17081" y="180339"/>
                </a:lnTo>
                <a:lnTo>
                  <a:pt x="24256" y="133350"/>
                </a:lnTo>
                <a:lnTo>
                  <a:pt x="44831" y="90169"/>
                </a:lnTo>
                <a:lnTo>
                  <a:pt x="76453" y="55879"/>
                </a:lnTo>
                <a:lnTo>
                  <a:pt x="116966" y="30479"/>
                </a:lnTo>
                <a:lnTo>
                  <a:pt x="164210" y="17779"/>
                </a:lnTo>
                <a:lnTo>
                  <a:pt x="1161414" y="17779"/>
                </a:lnTo>
                <a:lnTo>
                  <a:pt x="1153414" y="13969"/>
                </a:lnTo>
                <a:lnTo>
                  <a:pt x="1136777" y="8889"/>
                </a:lnTo>
                <a:lnTo>
                  <a:pt x="1119250" y="3809"/>
                </a:lnTo>
                <a:lnTo>
                  <a:pt x="1101217" y="1269"/>
                </a:lnTo>
                <a:lnTo>
                  <a:pt x="1083945" y="0"/>
                </a:lnTo>
                <a:close/>
              </a:path>
              <a:path w="1265555" h="986789">
                <a:moveTo>
                  <a:pt x="1161414" y="17779"/>
                </a:moveTo>
                <a:lnTo>
                  <a:pt x="1100328" y="17779"/>
                </a:lnTo>
                <a:lnTo>
                  <a:pt x="1116711" y="20319"/>
                </a:lnTo>
                <a:lnTo>
                  <a:pt x="1132459" y="24129"/>
                </a:lnTo>
                <a:lnTo>
                  <a:pt x="1175639" y="45719"/>
                </a:lnTo>
                <a:lnTo>
                  <a:pt x="1210564" y="77469"/>
                </a:lnTo>
                <a:lnTo>
                  <a:pt x="1235329" y="118109"/>
                </a:lnTo>
                <a:lnTo>
                  <a:pt x="1247521" y="165100"/>
                </a:lnTo>
                <a:lnTo>
                  <a:pt x="1248351" y="807719"/>
                </a:lnTo>
                <a:lnTo>
                  <a:pt x="1247648" y="822959"/>
                </a:lnTo>
                <a:lnTo>
                  <a:pt x="1235583" y="869950"/>
                </a:lnTo>
                <a:lnTo>
                  <a:pt x="1211072" y="910589"/>
                </a:lnTo>
                <a:lnTo>
                  <a:pt x="1176273" y="942339"/>
                </a:lnTo>
                <a:lnTo>
                  <a:pt x="1133221" y="962659"/>
                </a:lnTo>
                <a:lnTo>
                  <a:pt x="1084325" y="970279"/>
                </a:lnTo>
                <a:lnTo>
                  <a:pt x="1160991" y="970279"/>
                </a:lnTo>
                <a:lnTo>
                  <a:pt x="1200277" y="944879"/>
                </a:lnTo>
                <a:lnTo>
                  <a:pt x="1234948" y="906779"/>
                </a:lnTo>
                <a:lnTo>
                  <a:pt x="1257554" y="858519"/>
                </a:lnTo>
                <a:lnTo>
                  <a:pt x="1265242" y="807719"/>
                </a:lnTo>
                <a:lnTo>
                  <a:pt x="1265300" y="180339"/>
                </a:lnTo>
                <a:lnTo>
                  <a:pt x="1264285" y="162559"/>
                </a:lnTo>
                <a:lnTo>
                  <a:pt x="1250568" y="110489"/>
                </a:lnTo>
                <a:lnTo>
                  <a:pt x="1223136" y="66039"/>
                </a:lnTo>
                <a:lnTo>
                  <a:pt x="1184402" y="30479"/>
                </a:lnTo>
                <a:lnTo>
                  <a:pt x="1169416" y="21589"/>
                </a:lnTo>
                <a:lnTo>
                  <a:pt x="1161414" y="17779"/>
                </a:lnTo>
                <a:close/>
              </a:path>
              <a:path w="1265555" h="986789">
                <a:moveTo>
                  <a:pt x="1083945" y="34289"/>
                </a:moveTo>
                <a:lnTo>
                  <a:pt x="181864" y="34289"/>
                </a:lnTo>
                <a:lnTo>
                  <a:pt x="152145" y="36829"/>
                </a:lnTo>
                <a:lnTo>
                  <a:pt x="111506" y="52069"/>
                </a:lnTo>
                <a:lnTo>
                  <a:pt x="77342" y="77469"/>
                </a:lnTo>
                <a:lnTo>
                  <a:pt x="51942" y="111759"/>
                </a:lnTo>
                <a:lnTo>
                  <a:pt x="36956" y="152400"/>
                </a:lnTo>
                <a:lnTo>
                  <a:pt x="33972" y="180339"/>
                </a:lnTo>
                <a:lnTo>
                  <a:pt x="34014" y="807719"/>
                </a:lnTo>
                <a:lnTo>
                  <a:pt x="40385" y="849629"/>
                </a:lnTo>
                <a:lnTo>
                  <a:pt x="58928" y="887729"/>
                </a:lnTo>
                <a:lnTo>
                  <a:pt x="87248" y="919479"/>
                </a:lnTo>
                <a:lnTo>
                  <a:pt x="123570" y="942339"/>
                </a:lnTo>
                <a:lnTo>
                  <a:pt x="165861" y="952499"/>
                </a:lnTo>
                <a:lnTo>
                  <a:pt x="181483" y="953769"/>
                </a:lnTo>
                <a:lnTo>
                  <a:pt x="1083564" y="953769"/>
                </a:lnTo>
                <a:lnTo>
                  <a:pt x="1113281" y="951229"/>
                </a:lnTo>
                <a:lnTo>
                  <a:pt x="1127379" y="947419"/>
                </a:lnTo>
                <a:lnTo>
                  <a:pt x="1141095" y="942339"/>
                </a:lnTo>
                <a:lnTo>
                  <a:pt x="1151356" y="937259"/>
                </a:lnTo>
                <a:lnTo>
                  <a:pt x="1082674" y="937259"/>
                </a:lnTo>
                <a:lnTo>
                  <a:pt x="166623" y="935989"/>
                </a:lnTo>
                <a:lnTo>
                  <a:pt x="129412" y="925829"/>
                </a:lnTo>
                <a:lnTo>
                  <a:pt x="97409" y="905509"/>
                </a:lnTo>
                <a:lnTo>
                  <a:pt x="88264" y="897889"/>
                </a:lnTo>
                <a:lnTo>
                  <a:pt x="60578" y="855979"/>
                </a:lnTo>
                <a:lnTo>
                  <a:pt x="51307" y="817879"/>
                </a:lnTo>
                <a:lnTo>
                  <a:pt x="50869" y="180339"/>
                </a:lnTo>
                <a:lnTo>
                  <a:pt x="51561" y="167639"/>
                </a:lnTo>
                <a:lnTo>
                  <a:pt x="61594" y="129539"/>
                </a:lnTo>
                <a:lnTo>
                  <a:pt x="89915" y="88900"/>
                </a:lnTo>
                <a:lnTo>
                  <a:pt x="131698" y="60959"/>
                </a:lnTo>
                <a:lnTo>
                  <a:pt x="182625" y="50800"/>
                </a:lnTo>
                <a:lnTo>
                  <a:pt x="1152118" y="50800"/>
                </a:lnTo>
                <a:lnTo>
                  <a:pt x="1141856" y="45719"/>
                </a:lnTo>
                <a:lnTo>
                  <a:pt x="1128141" y="40639"/>
                </a:lnTo>
                <a:lnTo>
                  <a:pt x="1114043" y="36829"/>
                </a:lnTo>
                <a:lnTo>
                  <a:pt x="1083945" y="34289"/>
                </a:lnTo>
                <a:close/>
              </a:path>
              <a:path w="1265555" h="986789">
                <a:moveTo>
                  <a:pt x="1152118" y="50800"/>
                </a:moveTo>
                <a:lnTo>
                  <a:pt x="1083945" y="50800"/>
                </a:lnTo>
                <a:lnTo>
                  <a:pt x="1098677" y="52069"/>
                </a:lnTo>
                <a:lnTo>
                  <a:pt x="1123949" y="57150"/>
                </a:lnTo>
                <a:lnTo>
                  <a:pt x="1168018" y="81279"/>
                </a:lnTo>
                <a:lnTo>
                  <a:pt x="1192911" y="110489"/>
                </a:lnTo>
                <a:lnTo>
                  <a:pt x="1212215" y="157479"/>
                </a:lnTo>
                <a:lnTo>
                  <a:pt x="1214526" y="180339"/>
                </a:lnTo>
                <a:lnTo>
                  <a:pt x="1214501" y="805179"/>
                </a:lnTo>
                <a:lnTo>
                  <a:pt x="1208278" y="845819"/>
                </a:lnTo>
                <a:lnTo>
                  <a:pt x="1191641" y="880109"/>
                </a:lnTo>
                <a:lnTo>
                  <a:pt x="1155954" y="914399"/>
                </a:lnTo>
                <a:lnTo>
                  <a:pt x="1145159" y="922019"/>
                </a:lnTo>
                <a:lnTo>
                  <a:pt x="1133729" y="927099"/>
                </a:lnTo>
                <a:lnTo>
                  <a:pt x="1121664" y="930909"/>
                </a:lnTo>
                <a:lnTo>
                  <a:pt x="1108964" y="934719"/>
                </a:lnTo>
                <a:lnTo>
                  <a:pt x="1082674" y="937259"/>
                </a:lnTo>
                <a:lnTo>
                  <a:pt x="1151356" y="937259"/>
                </a:lnTo>
                <a:lnTo>
                  <a:pt x="1187958" y="910589"/>
                </a:lnTo>
                <a:lnTo>
                  <a:pt x="1213485" y="876300"/>
                </a:lnTo>
                <a:lnTo>
                  <a:pt x="1228471" y="835659"/>
                </a:lnTo>
                <a:lnTo>
                  <a:pt x="1231455" y="807719"/>
                </a:lnTo>
                <a:lnTo>
                  <a:pt x="1231413" y="180339"/>
                </a:lnTo>
                <a:lnTo>
                  <a:pt x="1224915" y="138429"/>
                </a:lnTo>
                <a:lnTo>
                  <a:pt x="1206499" y="100329"/>
                </a:lnTo>
                <a:lnTo>
                  <a:pt x="1178179" y="68579"/>
                </a:lnTo>
                <a:lnTo>
                  <a:pt x="1154684" y="52069"/>
                </a:lnTo>
                <a:lnTo>
                  <a:pt x="1152118" y="508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739900" y="4430521"/>
            <a:ext cx="676910" cy="805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3820">
              <a:lnSpc>
                <a:spcPct val="100000"/>
              </a:lnSpc>
            </a:pPr>
            <a:r>
              <a:rPr dirty="0" sz="1400" spc="25" b="1">
                <a:latin typeface="Calibri"/>
                <a:cs typeface="Calibri"/>
              </a:rPr>
              <a:t>G</a:t>
            </a:r>
            <a:r>
              <a:rPr dirty="0" sz="1400" spc="85" b="1">
                <a:latin typeface="Calibri"/>
                <a:cs typeface="Calibri"/>
              </a:rPr>
              <a:t>Ł</a:t>
            </a:r>
            <a:r>
              <a:rPr dirty="0" sz="1400" spc="-50" b="1">
                <a:latin typeface="Calibri"/>
                <a:cs typeface="Calibri"/>
              </a:rPr>
              <a:t>O</a:t>
            </a:r>
            <a:r>
              <a:rPr dirty="0" sz="1400" spc="100" b="1">
                <a:latin typeface="Calibri"/>
                <a:cs typeface="Calibri"/>
              </a:rPr>
              <a:t>S</a:t>
            </a:r>
            <a:r>
              <a:rPr dirty="0" sz="1400" spc="-15" b="1"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  <a:p>
            <a:pPr marL="64135">
              <a:lnSpc>
                <a:spcPct val="100000"/>
              </a:lnSpc>
            </a:pPr>
            <a:r>
              <a:rPr dirty="0" sz="1400" spc="-145" b="1">
                <a:latin typeface="Calibri"/>
                <a:cs typeface="Calibri"/>
              </a:rPr>
              <a:t>W</a:t>
            </a:r>
            <a:r>
              <a:rPr dirty="0" sz="1400" spc="-90" b="1">
                <a:latin typeface="Calibri"/>
                <a:cs typeface="Calibri"/>
              </a:rPr>
              <a:t>A</a:t>
            </a:r>
            <a:r>
              <a:rPr dirty="0" sz="1400" spc="45" b="1">
                <a:latin typeface="Calibri"/>
                <a:cs typeface="Calibri"/>
              </a:rPr>
              <a:t>ŻNE</a:t>
            </a:r>
            <a:endParaRPr sz="1400">
              <a:latin typeface="Calibri"/>
              <a:cs typeface="Calibri"/>
            </a:endParaRPr>
          </a:p>
          <a:p>
            <a:pPr marL="12700" marR="5080" indent="91440">
              <a:lnSpc>
                <a:spcPct val="100000"/>
              </a:lnSpc>
              <a:spcBef>
                <a:spcPts val="5"/>
              </a:spcBef>
            </a:pPr>
            <a:r>
              <a:rPr dirty="0" sz="1200" spc="-20" b="1">
                <a:latin typeface="Calibri"/>
                <a:cs typeface="Calibri"/>
              </a:rPr>
              <a:t>(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30" b="1">
                <a:latin typeface="Calibri"/>
                <a:cs typeface="Calibri"/>
              </a:rPr>
              <a:t>k</a:t>
            </a:r>
            <a:r>
              <a:rPr dirty="0" sz="1200" spc="-50" b="1">
                <a:latin typeface="Calibri"/>
                <a:cs typeface="Calibri"/>
              </a:rPr>
              <a:t>t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95" b="1">
                <a:latin typeface="Calibri"/>
                <a:cs typeface="Calibri"/>
              </a:rPr>
              <a:t>13</a:t>
            </a:r>
            <a:r>
              <a:rPr dirty="0" sz="1200" spc="4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45" b="1">
                <a:latin typeface="Calibri"/>
                <a:cs typeface="Calibri"/>
              </a:rPr>
              <a:t>r</a:t>
            </a:r>
            <a:r>
              <a:rPr dirty="0" sz="1200" spc="-20" b="1">
                <a:latin typeface="Calibri"/>
                <a:cs typeface="Calibri"/>
              </a:rPr>
              <a:t>oto</a:t>
            </a:r>
            <a:r>
              <a:rPr dirty="0" sz="1200" spc="-45" b="1">
                <a:latin typeface="Calibri"/>
                <a:cs typeface="Calibri"/>
              </a:rPr>
              <a:t>k</a:t>
            </a:r>
            <a:r>
              <a:rPr dirty="0" sz="1200" spc="-20" b="1">
                <a:latin typeface="Calibri"/>
                <a:cs typeface="Calibri"/>
              </a:rPr>
              <a:t>ołu)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2916" y="4361941"/>
            <a:ext cx="1284605" cy="909319"/>
          </a:xfrm>
          <a:custGeom>
            <a:avLst/>
            <a:gdLst/>
            <a:ahLst/>
            <a:cxnLst/>
            <a:rect l="l" t="t" r="r" b="b"/>
            <a:pathLst>
              <a:path w="1284605" h="909320">
                <a:moveTo>
                  <a:pt x="1132668" y="0"/>
                </a:moveTo>
                <a:lnTo>
                  <a:pt x="151479" y="0"/>
                </a:lnTo>
                <a:lnTo>
                  <a:pt x="103601" y="7721"/>
                </a:lnTo>
                <a:lnTo>
                  <a:pt x="62019" y="29220"/>
                </a:lnTo>
                <a:lnTo>
                  <a:pt x="29228" y="61996"/>
                </a:lnTo>
                <a:lnTo>
                  <a:pt x="7722" y="103550"/>
                </a:lnTo>
                <a:lnTo>
                  <a:pt x="0" y="151383"/>
                </a:lnTo>
                <a:lnTo>
                  <a:pt x="0" y="757300"/>
                </a:lnTo>
                <a:lnTo>
                  <a:pt x="7722" y="805196"/>
                </a:lnTo>
                <a:lnTo>
                  <a:pt x="29228" y="846788"/>
                </a:lnTo>
                <a:lnTo>
                  <a:pt x="62019" y="879583"/>
                </a:lnTo>
                <a:lnTo>
                  <a:pt x="103601" y="901089"/>
                </a:lnTo>
                <a:lnTo>
                  <a:pt x="151479" y="908811"/>
                </a:lnTo>
                <a:lnTo>
                  <a:pt x="1132668" y="908811"/>
                </a:lnTo>
                <a:lnTo>
                  <a:pt x="1180532" y="901089"/>
                </a:lnTo>
                <a:lnTo>
                  <a:pt x="1222106" y="879583"/>
                </a:lnTo>
                <a:lnTo>
                  <a:pt x="1254891" y="846788"/>
                </a:lnTo>
                <a:lnTo>
                  <a:pt x="1276393" y="805196"/>
                </a:lnTo>
                <a:lnTo>
                  <a:pt x="1284116" y="757300"/>
                </a:lnTo>
                <a:lnTo>
                  <a:pt x="1284116" y="151383"/>
                </a:lnTo>
                <a:lnTo>
                  <a:pt x="1276393" y="103550"/>
                </a:lnTo>
                <a:lnTo>
                  <a:pt x="1254891" y="61996"/>
                </a:lnTo>
                <a:lnTo>
                  <a:pt x="1222106" y="29220"/>
                </a:lnTo>
                <a:lnTo>
                  <a:pt x="1180532" y="7721"/>
                </a:lnTo>
                <a:lnTo>
                  <a:pt x="1132668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7598" y="4337303"/>
            <a:ext cx="1335405" cy="958850"/>
          </a:xfrm>
          <a:custGeom>
            <a:avLst/>
            <a:gdLst/>
            <a:ahLst/>
            <a:cxnLst/>
            <a:rect l="l" t="t" r="r" b="b"/>
            <a:pathLst>
              <a:path w="1335405" h="958850">
                <a:moveTo>
                  <a:pt x="1157987" y="0"/>
                </a:moveTo>
                <a:lnTo>
                  <a:pt x="175566" y="0"/>
                </a:lnTo>
                <a:lnTo>
                  <a:pt x="157455" y="1270"/>
                </a:lnTo>
                <a:lnTo>
                  <a:pt x="106833" y="13970"/>
                </a:lnTo>
                <a:lnTo>
                  <a:pt x="63501" y="40640"/>
                </a:lnTo>
                <a:lnTo>
                  <a:pt x="29604" y="78740"/>
                </a:lnTo>
                <a:lnTo>
                  <a:pt x="7519" y="125730"/>
                </a:lnTo>
                <a:lnTo>
                  <a:pt x="30" y="175260"/>
                </a:lnTo>
                <a:lnTo>
                  <a:pt x="0" y="783590"/>
                </a:lnTo>
                <a:lnTo>
                  <a:pt x="1023" y="802640"/>
                </a:lnTo>
                <a:lnTo>
                  <a:pt x="14395" y="852170"/>
                </a:lnTo>
                <a:lnTo>
                  <a:pt x="41174" y="895350"/>
                </a:lnTo>
                <a:lnTo>
                  <a:pt x="78906" y="929640"/>
                </a:lnTo>
                <a:lnTo>
                  <a:pt x="125489" y="952500"/>
                </a:lnTo>
                <a:lnTo>
                  <a:pt x="160046" y="958850"/>
                </a:lnTo>
                <a:lnTo>
                  <a:pt x="1177354" y="958850"/>
                </a:lnTo>
                <a:lnTo>
                  <a:pt x="1195007" y="955040"/>
                </a:lnTo>
                <a:lnTo>
                  <a:pt x="1211644" y="951230"/>
                </a:lnTo>
                <a:lnTo>
                  <a:pt x="1227900" y="944880"/>
                </a:lnTo>
                <a:lnTo>
                  <a:pt x="1233107" y="942340"/>
                </a:lnTo>
                <a:lnTo>
                  <a:pt x="160872" y="942340"/>
                </a:lnTo>
                <a:lnTo>
                  <a:pt x="145060" y="939800"/>
                </a:lnTo>
                <a:lnTo>
                  <a:pt x="100940" y="923290"/>
                </a:lnTo>
                <a:lnTo>
                  <a:pt x="64047" y="895350"/>
                </a:lnTo>
                <a:lnTo>
                  <a:pt x="53684" y="885190"/>
                </a:lnTo>
                <a:lnTo>
                  <a:pt x="29643" y="845820"/>
                </a:lnTo>
                <a:lnTo>
                  <a:pt x="17762" y="798830"/>
                </a:lnTo>
                <a:lnTo>
                  <a:pt x="16912" y="783590"/>
                </a:lnTo>
                <a:lnTo>
                  <a:pt x="16966" y="175260"/>
                </a:lnTo>
                <a:lnTo>
                  <a:pt x="23928" y="129540"/>
                </a:lnTo>
                <a:lnTo>
                  <a:pt x="44057" y="87630"/>
                </a:lnTo>
                <a:lnTo>
                  <a:pt x="74842" y="53340"/>
                </a:lnTo>
                <a:lnTo>
                  <a:pt x="114186" y="29210"/>
                </a:lnTo>
                <a:lnTo>
                  <a:pt x="160008" y="17780"/>
                </a:lnTo>
                <a:lnTo>
                  <a:pt x="176404" y="16510"/>
                </a:lnTo>
                <a:lnTo>
                  <a:pt x="1233425" y="16510"/>
                </a:lnTo>
                <a:lnTo>
                  <a:pt x="1225614" y="12700"/>
                </a:lnTo>
                <a:lnTo>
                  <a:pt x="1209485" y="7620"/>
                </a:lnTo>
                <a:lnTo>
                  <a:pt x="1192340" y="2540"/>
                </a:lnTo>
                <a:lnTo>
                  <a:pt x="1157987" y="0"/>
                </a:lnTo>
                <a:close/>
              </a:path>
              <a:path w="1335405" h="958850">
                <a:moveTo>
                  <a:pt x="1233425" y="16510"/>
                </a:moveTo>
                <a:lnTo>
                  <a:pt x="1157987" y="16510"/>
                </a:lnTo>
                <a:lnTo>
                  <a:pt x="1173925" y="17780"/>
                </a:lnTo>
                <a:lnTo>
                  <a:pt x="1189800" y="20320"/>
                </a:lnTo>
                <a:lnTo>
                  <a:pt x="1233996" y="35560"/>
                </a:lnTo>
                <a:lnTo>
                  <a:pt x="1270826" y="63500"/>
                </a:lnTo>
                <a:lnTo>
                  <a:pt x="1298512" y="100330"/>
                </a:lnTo>
                <a:lnTo>
                  <a:pt x="1314641" y="143510"/>
                </a:lnTo>
                <a:lnTo>
                  <a:pt x="1317885" y="175260"/>
                </a:lnTo>
                <a:lnTo>
                  <a:pt x="1317885" y="783590"/>
                </a:lnTo>
                <a:lnTo>
                  <a:pt x="1310831" y="829310"/>
                </a:lnTo>
                <a:lnTo>
                  <a:pt x="1290892" y="871220"/>
                </a:lnTo>
                <a:lnTo>
                  <a:pt x="1260031" y="905510"/>
                </a:lnTo>
                <a:lnTo>
                  <a:pt x="1220661" y="929640"/>
                </a:lnTo>
                <a:lnTo>
                  <a:pt x="1174814" y="942340"/>
                </a:lnTo>
                <a:lnTo>
                  <a:pt x="1233107" y="942340"/>
                </a:lnTo>
                <a:lnTo>
                  <a:pt x="1271461" y="918210"/>
                </a:lnTo>
                <a:lnTo>
                  <a:pt x="1305243" y="880110"/>
                </a:lnTo>
                <a:lnTo>
                  <a:pt x="1327214" y="834390"/>
                </a:lnTo>
                <a:lnTo>
                  <a:pt x="1334903" y="783590"/>
                </a:lnTo>
                <a:lnTo>
                  <a:pt x="1334961" y="175260"/>
                </a:lnTo>
                <a:lnTo>
                  <a:pt x="1333818" y="157480"/>
                </a:lnTo>
                <a:lnTo>
                  <a:pt x="1320483" y="106680"/>
                </a:lnTo>
                <a:lnTo>
                  <a:pt x="1293686" y="63500"/>
                </a:lnTo>
                <a:lnTo>
                  <a:pt x="1255967" y="29210"/>
                </a:lnTo>
                <a:lnTo>
                  <a:pt x="1241235" y="20320"/>
                </a:lnTo>
                <a:lnTo>
                  <a:pt x="1233425" y="16510"/>
                </a:lnTo>
                <a:close/>
              </a:path>
              <a:path w="1335405" h="958850">
                <a:moveTo>
                  <a:pt x="1173036" y="34290"/>
                </a:moveTo>
                <a:lnTo>
                  <a:pt x="162573" y="34290"/>
                </a:lnTo>
                <a:lnTo>
                  <a:pt x="148476" y="36830"/>
                </a:lnTo>
                <a:lnTo>
                  <a:pt x="109030" y="50800"/>
                </a:lnTo>
                <a:lnTo>
                  <a:pt x="76010" y="74930"/>
                </a:lnTo>
                <a:lnTo>
                  <a:pt x="51283" y="107950"/>
                </a:lnTo>
                <a:lnTo>
                  <a:pt x="36793" y="147320"/>
                </a:lnTo>
                <a:lnTo>
                  <a:pt x="33878" y="783590"/>
                </a:lnTo>
                <a:lnTo>
                  <a:pt x="34507" y="797560"/>
                </a:lnTo>
                <a:lnTo>
                  <a:pt x="44908" y="838200"/>
                </a:lnTo>
                <a:lnTo>
                  <a:pt x="66206" y="873760"/>
                </a:lnTo>
                <a:lnTo>
                  <a:pt x="96546" y="900430"/>
                </a:lnTo>
                <a:lnTo>
                  <a:pt x="133859" y="919480"/>
                </a:lnTo>
                <a:lnTo>
                  <a:pt x="176810" y="925830"/>
                </a:lnTo>
                <a:lnTo>
                  <a:pt x="1157568" y="925830"/>
                </a:lnTo>
                <a:lnTo>
                  <a:pt x="1186371" y="923290"/>
                </a:lnTo>
                <a:lnTo>
                  <a:pt x="1200087" y="919480"/>
                </a:lnTo>
                <a:lnTo>
                  <a:pt x="1213295" y="914400"/>
                </a:lnTo>
                <a:lnTo>
                  <a:pt x="1225868" y="908050"/>
                </a:lnTo>
                <a:lnTo>
                  <a:pt x="162535" y="908050"/>
                </a:lnTo>
                <a:lnTo>
                  <a:pt x="138037" y="902970"/>
                </a:lnTo>
                <a:lnTo>
                  <a:pt x="95708" y="878840"/>
                </a:lnTo>
                <a:lnTo>
                  <a:pt x="65330" y="842010"/>
                </a:lnTo>
                <a:lnTo>
                  <a:pt x="51245" y="795020"/>
                </a:lnTo>
                <a:lnTo>
                  <a:pt x="50830" y="783590"/>
                </a:lnTo>
                <a:lnTo>
                  <a:pt x="50830" y="175260"/>
                </a:lnTo>
                <a:lnTo>
                  <a:pt x="61100" y="127000"/>
                </a:lnTo>
                <a:lnTo>
                  <a:pt x="88532" y="86360"/>
                </a:lnTo>
                <a:lnTo>
                  <a:pt x="128880" y="59690"/>
                </a:lnTo>
                <a:lnTo>
                  <a:pt x="165126" y="50800"/>
                </a:lnTo>
                <a:lnTo>
                  <a:pt x="1226630" y="50800"/>
                </a:lnTo>
                <a:lnTo>
                  <a:pt x="1214057" y="45720"/>
                </a:lnTo>
                <a:lnTo>
                  <a:pt x="1200849" y="40640"/>
                </a:lnTo>
                <a:lnTo>
                  <a:pt x="1187260" y="36830"/>
                </a:lnTo>
                <a:lnTo>
                  <a:pt x="1173036" y="34290"/>
                </a:lnTo>
                <a:close/>
              </a:path>
              <a:path w="1335405" h="958850">
                <a:moveTo>
                  <a:pt x="1226630" y="50800"/>
                </a:moveTo>
                <a:lnTo>
                  <a:pt x="1172262" y="50800"/>
                </a:lnTo>
                <a:lnTo>
                  <a:pt x="1184720" y="53340"/>
                </a:lnTo>
                <a:lnTo>
                  <a:pt x="1208342" y="60960"/>
                </a:lnTo>
                <a:lnTo>
                  <a:pt x="1248093" y="88900"/>
                </a:lnTo>
                <a:lnTo>
                  <a:pt x="1274763" y="128270"/>
                </a:lnTo>
                <a:lnTo>
                  <a:pt x="1284060" y="175260"/>
                </a:lnTo>
                <a:lnTo>
                  <a:pt x="1284098" y="783590"/>
                </a:lnTo>
                <a:lnTo>
                  <a:pt x="1283399" y="797560"/>
                </a:lnTo>
                <a:lnTo>
                  <a:pt x="1268413" y="843280"/>
                </a:lnTo>
                <a:lnTo>
                  <a:pt x="1237298" y="880110"/>
                </a:lnTo>
                <a:lnTo>
                  <a:pt x="1194372" y="902970"/>
                </a:lnTo>
                <a:lnTo>
                  <a:pt x="1169696" y="908050"/>
                </a:lnTo>
                <a:lnTo>
                  <a:pt x="1225868" y="908050"/>
                </a:lnTo>
                <a:lnTo>
                  <a:pt x="1258888" y="883920"/>
                </a:lnTo>
                <a:lnTo>
                  <a:pt x="1283653" y="850900"/>
                </a:lnTo>
                <a:lnTo>
                  <a:pt x="1298131" y="811530"/>
                </a:lnTo>
                <a:lnTo>
                  <a:pt x="1300995" y="175260"/>
                </a:lnTo>
                <a:lnTo>
                  <a:pt x="1300417" y="162560"/>
                </a:lnTo>
                <a:lnTo>
                  <a:pt x="1290003" y="121920"/>
                </a:lnTo>
                <a:lnTo>
                  <a:pt x="1268667" y="86360"/>
                </a:lnTo>
                <a:lnTo>
                  <a:pt x="1238314" y="58420"/>
                </a:lnTo>
                <a:lnTo>
                  <a:pt x="1226630" y="5080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48792" y="4415535"/>
            <a:ext cx="831215" cy="805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635">
              <a:lnSpc>
                <a:spcPct val="100000"/>
              </a:lnSpc>
            </a:pPr>
            <a:r>
              <a:rPr dirty="0" sz="1400" spc="25" b="1">
                <a:latin typeface="Calibri"/>
                <a:cs typeface="Calibri"/>
              </a:rPr>
              <a:t>G</a:t>
            </a:r>
            <a:r>
              <a:rPr dirty="0" sz="1400" spc="85" b="1">
                <a:latin typeface="Calibri"/>
                <a:cs typeface="Calibri"/>
              </a:rPr>
              <a:t>Ł</a:t>
            </a:r>
            <a:r>
              <a:rPr dirty="0" sz="1400" spc="-55" b="1">
                <a:latin typeface="Calibri"/>
                <a:cs typeface="Calibri"/>
              </a:rPr>
              <a:t>O</a:t>
            </a:r>
            <a:r>
              <a:rPr dirty="0" sz="1400" spc="100" b="1">
                <a:latin typeface="Calibri"/>
                <a:cs typeface="Calibri"/>
              </a:rPr>
              <a:t>S</a:t>
            </a:r>
            <a:r>
              <a:rPr dirty="0" sz="1400" spc="-15" b="1">
                <a:latin typeface="Calibri"/>
                <a:cs typeface="Calibri"/>
              </a:rPr>
              <a:t>Y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0" b="1">
                <a:latin typeface="Calibri"/>
                <a:cs typeface="Calibri"/>
              </a:rPr>
              <a:t>N</a:t>
            </a:r>
            <a:r>
              <a:rPr dirty="0" sz="1400" spc="-20" b="1">
                <a:latin typeface="Calibri"/>
                <a:cs typeface="Calibri"/>
              </a:rPr>
              <a:t>I</a:t>
            </a:r>
            <a:r>
              <a:rPr dirty="0" sz="1400" spc="-15" b="1">
                <a:latin typeface="Calibri"/>
                <a:cs typeface="Calibri"/>
              </a:rPr>
              <a:t>E</a:t>
            </a:r>
            <a:r>
              <a:rPr dirty="0" sz="1400" spc="-60" b="1">
                <a:latin typeface="Calibri"/>
                <a:cs typeface="Calibri"/>
              </a:rPr>
              <a:t>W</a:t>
            </a:r>
            <a:r>
              <a:rPr dirty="0" sz="1400" spc="-20" b="1">
                <a:latin typeface="Calibri"/>
                <a:cs typeface="Calibri"/>
              </a:rPr>
              <a:t>A</a:t>
            </a:r>
            <a:r>
              <a:rPr dirty="0" sz="1400" spc="-25" b="1">
                <a:latin typeface="Calibri"/>
                <a:cs typeface="Calibri"/>
              </a:rPr>
              <a:t>Ż</a:t>
            </a:r>
            <a:r>
              <a:rPr dirty="0" sz="1400" spc="40" b="1">
                <a:latin typeface="Calibri"/>
                <a:cs typeface="Calibri"/>
              </a:rPr>
              <a:t>NE</a:t>
            </a:r>
            <a:endParaRPr sz="1400">
              <a:latin typeface="Calibri"/>
              <a:cs typeface="Calibri"/>
            </a:endParaRPr>
          </a:p>
          <a:p>
            <a:pPr algn="ctr" marL="90170" marR="81280" indent="-635">
              <a:lnSpc>
                <a:spcPct val="100000"/>
              </a:lnSpc>
              <a:spcBef>
                <a:spcPts val="5"/>
              </a:spcBef>
            </a:pPr>
            <a:r>
              <a:rPr dirty="0" sz="1200" spc="-20" b="1">
                <a:latin typeface="Calibri"/>
                <a:cs typeface="Calibri"/>
              </a:rPr>
              <a:t>(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30" b="1">
                <a:latin typeface="Calibri"/>
                <a:cs typeface="Calibri"/>
              </a:rPr>
              <a:t>k</a:t>
            </a:r>
            <a:r>
              <a:rPr dirty="0" sz="1200" spc="-50" b="1">
                <a:latin typeface="Calibri"/>
                <a:cs typeface="Calibri"/>
              </a:rPr>
              <a:t>t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105" b="1">
                <a:latin typeface="Calibri"/>
                <a:cs typeface="Calibri"/>
              </a:rPr>
              <a:t>1</a:t>
            </a:r>
            <a:r>
              <a:rPr dirty="0" sz="1200" spc="95" b="1">
                <a:latin typeface="Calibri"/>
                <a:cs typeface="Calibri"/>
              </a:rPr>
              <a:t>2</a:t>
            </a:r>
            <a:r>
              <a:rPr dirty="0" sz="1200" spc="4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45" b="1">
                <a:latin typeface="Calibri"/>
                <a:cs typeface="Calibri"/>
              </a:rPr>
              <a:t>r</a:t>
            </a:r>
            <a:r>
              <a:rPr dirty="0" sz="1200" spc="-20" b="1">
                <a:latin typeface="Calibri"/>
                <a:cs typeface="Calibri"/>
              </a:rPr>
              <a:t>oto</a:t>
            </a:r>
            <a:r>
              <a:rPr dirty="0" sz="1200" spc="-45" b="1">
                <a:latin typeface="Calibri"/>
                <a:cs typeface="Calibri"/>
              </a:rPr>
              <a:t>k</a:t>
            </a:r>
            <a:r>
              <a:rPr dirty="0" sz="1200" spc="-20" b="1">
                <a:latin typeface="Calibri"/>
                <a:cs typeface="Calibri"/>
              </a:rPr>
              <a:t>ołu)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84365" y="570420"/>
            <a:ext cx="1892300" cy="1050290"/>
          </a:xfrm>
          <a:custGeom>
            <a:avLst/>
            <a:gdLst/>
            <a:ahLst/>
            <a:cxnLst/>
            <a:rect l="l" t="t" r="r" b="b"/>
            <a:pathLst>
              <a:path w="1892300" h="1050290">
                <a:moveTo>
                  <a:pt x="0" y="1049972"/>
                </a:moveTo>
                <a:lnTo>
                  <a:pt x="1892173" y="1049972"/>
                </a:lnTo>
                <a:lnTo>
                  <a:pt x="1892173" y="0"/>
                </a:lnTo>
                <a:lnTo>
                  <a:pt x="0" y="0"/>
                </a:lnTo>
                <a:lnTo>
                  <a:pt x="0" y="10499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84365" y="570420"/>
            <a:ext cx="1892300" cy="1050290"/>
          </a:xfrm>
          <a:custGeom>
            <a:avLst/>
            <a:gdLst/>
            <a:ahLst/>
            <a:cxnLst/>
            <a:rect l="l" t="t" r="r" b="b"/>
            <a:pathLst>
              <a:path w="1892300" h="1050290">
                <a:moveTo>
                  <a:pt x="0" y="1049972"/>
                </a:moveTo>
                <a:lnTo>
                  <a:pt x="1892173" y="1049972"/>
                </a:lnTo>
                <a:lnTo>
                  <a:pt x="1892173" y="0"/>
                </a:lnTo>
                <a:lnTo>
                  <a:pt x="0" y="0"/>
                </a:lnTo>
                <a:lnTo>
                  <a:pt x="0" y="1049972"/>
                </a:lnTo>
                <a:close/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71792" y="776731"/>
            <a:ext cx="1537335" cy="1208405"/>
          </a:xfrm>
          <a:custGeom>
            <a:avLst/>
            <a:gdLst/>
            <a:ahLst/>
            <a:cxnLst/>
            <a:rect l="l" t="t" r="r" b="b"/>
            <a:pathLst>
              <a:path w="1537335" h="1208405">
                <a:moveTo>
                  <a:pt x="0" y="0"/>
                </a:moveTo>
                <a:lnTo>
                  <a:pt x="16421" y="1025651"/>
                </a:lnTo>
                <a:lnTo>
                  <a:pt x="16421" y="1014602"/>
                </a:lnTo>
                <a:lnTo>
                  <a:pt x="1537119" y="1208151"/>
                </a:lnTo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512165" y="542290"/>
            <a:ext cx="1233170" cy="194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0" b="1">
                <a:latin typeface="Calibri"/>
                <a:cs typeface="Calibri"/>
              </a:rPr>
              <a:t>N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-10" b="1">
                <a:latin typeface="Calibri"/>
                <a:cs typeface="Calibri"/>
              </a:rPr>
              <a:t>l</a:t>
            </a:r>
            <a:r>
              <a:rPr dirty="0" sz="1200" spc="25" b="1">
                <a:latin typeface="Calibri"/>
                <a:cs typeface="Calibri"/>
              </a:rPr>
              <a:t>e</a:t>
            </a:r>
            <a:r>
              <a:rPr dirty="0" sz="1200" spc="15" b="1">
                <a:latin typeface="Calibri"/>
                <a:cs typeface="Calibri"/>
              </a:rPr>
              <a:t>ż</a:t>
            </a:r>
            <a:r>
              <a:rPr dirty="0" sz="1200" spc="-75" b="1">
                <a:latin typeface="Calibri"/>
                <a:cs typeface="Calibri"/>
              </a:rPr>
              <a:t>y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u</a:t>
            </a:r>
            <a:r>
              <a:rPr dirty="0" sz="1200" spc="-105" b="1">
                <a:latin typeface="Calibri"/>
                <a:cs typeface="Calibri"/>
              </a:rPr>
              <a:t>w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35" b="1">
                <a:latin typeface="Calibri"/>
                <a:cs typeface="Calibri"/>
              </a:rPr>
              <a:t>ż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55" b="1">
                <a:latin typeface="Calibri"/>
                <a:cs typeface="Calibri"/>
              </a:rPr>
              <a:t>ć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b="1">
                <a:latin typeface="Calibri"/>
                <a:cs typeface="Calibri"/>
              </a:rPr>
              <a:t>b</a:t>
            </a:r>
            <a:r>
              <a:rPr dirty="0" sz="1200" spc="-75" b="1">
                <a:latin typeface="Calibri"/>
                <a:cs typeface="Calibri"/>
              </a:rPr>
              <a:t>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3753" y="725170"/>
            <a:ext cx="1734820" cy="926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-3810">
              <a:lnSpc>
                <a:spcPct val="100000"/>
              </a:lnSpc>
            </a:pP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-20" b="1">
                <a:latin typeface="Calibri"/>
                <a:cs typeface="Calibri"/>
              </a:rPr>
              <a:t>m</a:t>
            </a:r>
            <a:r>
              <a:rPr dirty="0" sz="1200" spc="-60" b="1">
                <a:latin typeface="Calibri"/>
                <a:cs typeface="Calibri"/>
              </a:rPr>
              <a:t>y</a:t>
            </a:r>
            <a:r>
              <a:rPr dirty="0" sz="1200" spc="-10" b="1">
                <a:latin typeface="Calibri"/>
                <a:cs typeface="Calibri"/>
              </a:rPr>
              <a:t>ł</a:t>
            </a:r>
            <a:r>
              <a:rPr dirty="0" sz="1200" spc="-40" b="1">
                <a:latin typeface="Calibri"/>
                <a:cs typeface="Calibri"/>
              </a:rPr>
              <a:t>k</a:t>
            </a:r>
            <a:r>
              <a:rPr dirty="0" sz="1200" spc="-40" b="1">
                <a:latin typeface="Calibri"/>
                <a:cs typeface="Calibri"/>
              </a:rPr>
              <a:t>o</a:t>
            </a:r>
            <a:r>
              <a:rPr dirty="0" sz="1200" spc="-120" b="1">
                <a:latin typeface="Calibri"/>
                <a:cs typeface="Calibri"/>
              </a:rPr>
              <a:t>w</a:t>
            </a:r>
            <a:r>
              <a:rPr dirty="0" sz="1200" spc="-25" b="1">
                <a:latin typeface="Calibri"/>
                <a:cs typeface="Calibri"/>
              </a:rPr>
              <a:t>o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100" b="1">
                <a:latin typeface="Calibri"/>
                <a:cs typeface="Calibri"/>
              </a:rPr>
              <a:t>w</a:t>
            </a:r>
            <a:r>
              <a:rPr dirty="0" sz="1200" spc="30" b="1">
                <a:latin typeface="Calibri"/>
                <a:cs typeface="Calibri"/>
              </a:rPr>
              <a:t> </a:t>
            </a:r>
            <a:r>
              <a:rPr dirty="0" sz="1200" spc="-40" b="1">
                <a:latin typeface="Calibri"/>
                <a:cs typeface="Calibri"/>
              </a:rPr>
              <a:t>t</a:t>
            </a:r>
            <a:r>
              <a:rPr dirty="0" sz="1200" spc="-60" b="1">
                <a:latin typeface="Calibri"/>
                <a:cs typeface="Calibri"/>
              </a:rPr>
              <a:t>y</a:t>
            </a:r>
            <a:r>
              <a:rPr dirty="0" sz="1200" b="1">
                <a:latin typeface="Calibri"/>
                <a:cs typeface="Calibri"/>
              </a:rPr>
              <a:t>m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10" b="1">
                <a:latin typeface="Calibri"/>
                <a:cs typeface="Calibri"/>
              </a:rPr>
              <a:t>un</a:t>
            </a:r>
            <a:r>
              <a:rPr dirty="0" sz="1200" spc="20" b="1">
                <a:latin typeface="Calibri"/>
                <a:cs typeface="Calibri"/>
              </a:rPr>
              <a:t>kci</a:t>
            </a:r>
            <a:r>
              <a:rPr dirty="0" sz="1200" spc="20" b="1">
                <a:latin typeface="Calibri"/>
                <a:cs typeface="Calibri"/>
              </a:rPr>
              <a:t>e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p</a:t>
            </a:r>
            <a:r>
              <a:rPr dirty="0" sz="1200" spc="-45" b="1">
                <a:latin typeface="Calibri"/>
                <a:cs typeface="Calibri"/>
              </a:rPr>
              <a:t>r</a:t>
            </a:r>
            <a:r>
              <a:rPr dirty="0" sz="1200" spc="-15" b="1">
                <a:latin typeface="Calibri"/>
                <a:cs typeface="Calibri"/>
              </a:rPr>
              <a:t>oto</a:t>
            </a:r>
            <a:r>
              <a:rPr dirty="0" sz="1200" spc="-50" b="1">
                <a:latin typeface="Calibri"/>
                <a:cs typeface="Calibri"/>
              </a:rPr>
              <a:t>k</a:t>
            </a:r>
            <a:r>
              <a:rPr dirty="0" sz="1200" spc="-20" b="1">
                <a:latin typeface="Calibri"/>
                <a:cs typeface="Calibri"/>
              </a:rPr>
              <a:t>ołu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200" spc="2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200" spc="7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55" b="1">
                <a:solidFill>
                  <a:srgbClr val="9D032A"/>
                </a:solidFill>
                <a:latin typeface="Calibri"/>
                <a:cs typeface="Calibri"/>
              </a:rPr>
              <a:t>ć</a:t>
            </a:r>
            <a:r>
              <a:rPr dirty="0" sz="12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l</a:t>
            </a:r>
            <a:r>
              <a:rPr dirty="0" sz="1200" spc="-10" b="1">
                <a:latin typeface="Calibri"/>
                <a:cs typeface="Calibri"/>
              </a:rPr>
              <a:t>i</a:t>
            </a:r>
            <a:r>
              <a:rPr dirty="0" sz="1200" spc="55" b="1">
                <a:latin typeface="Calibri"/>
                <a:cs typeface="Calibri"/>
              </a:rPr>
              <a:t>c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-10" b="1">
                <a:latin typeface="Calibri"/>
                <a:cs typeface="Calibri"/>
              </a:rPr>
              <a:t>b</a:t>
            </a:r>
            <a:r>
              <a:rPr dirty="0" sz="1200" spc="-70" b="1">
                <a:latin typeface="Calibri"/>
                <a:cs typeface="Calibri"/>
              </a:rPr>
              <a:t>y</a:t>
            </a:r>
            <a:r>
              <a:rPr dirty="0" sz="1200" spc="-35" b="1">
                <a:latin typeface="Calibri"/>
                <a:cs typeface="Calibri"/>
              </a:rPr>
              <a:t> </a:t>
            </a:r>
            <a:r>
              <a:rPr dirty="0" sz="1200" spc="25" b="1">
                <a:latin typeface="Calibri"/>
                <a:cs typeface="Calibri"/>
              </a:rPr>
              <a:t>g</a:t>
            </a:r>
            <a:r>
              <a:rPr dirty="0" sz="1200" spc="-35" b="1">
                <a:latin typeface="Calibri"/>
                <a:cs typeface="Calibri"/>
              </a:rPr>
              <a:t>ł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-60" b="1">
                <a:latin typeface="Calibri"/>
                <a:cs typeface="Calibri"/>
              </a:rPr>
              <a:t>ów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n</a:t>
            </a:r>
            <a:r>
              <a:rPr dirty="0" sz="1200" spc="-15" b="1">
                <a:latin typeface="Calibri"/>
                <a:cs typeface="Calibri"/>
              </a:rPr>
              <a:t>i</a:t>
            </a:r>
            <a:r>
              <a:rPr dirty="0" sz="1200" spc="5" b="1">
                <a:latin typeface="Calibri"/>
                <a:cs typeface="Calibri"/>
              </a:rPr>
              <a:t>e</a:t>
            </a:r>
            <a:r>
              <a:rPr dirty="0" sz="1200" spc="-105" b="1">
                <a:latin typeface="Calibri"/>
                <a:cs typeface="Calibri"/>
              </a:rPr>
              <a:t>w</a:t>
            </a:r>
            <a:r>
              <a:rPr dirty="0" sz="1200" spc="20" b="1">
                <a:latin typeface="Calibri"/>
                <a:cs typeface="Calibri"/>
              </a:rPr>
              <a:t>aż</a:t>
            </a:r>
            <a:r>
              <a:rPr dirty="0" sz="1200" spc="-5" b="1">
                <a:latin typeface="Calibri"/>
                <a:cs typeface="Calibri"/>
              </a:rPr>
              <a:t>n</a:t>
            </a:r>
            <a:r>
              <a:rPr dirty="0" sz="1200" spc="-85" b="1">
                <a:latin typeface="Calibri"/>
                <a:cs typeface="Calibri"/>
              </a:rPr>
              <a:t>y</a:t>
            </a:r>
            <a:r>
              <a:rPr dirty="0" sz="1200" spc="55" b="1">
                <a:latin typeface="Calibri"/>
                <a:cs typeface="Calibri"/>
              </a:rPr>
              <a:t>c</a:t>
            </a:r>
            <a:r>
              <a:rPr dirty="0" sz="1200" b="1">
                <a:latin typeface="Calibri"/>
                <a:cs typeface="Calibri"/>
              </a:rPr>
              <a:t>h</a:t>
            </a:r>
            <a:endParaRPr sz="1200">
              <a:latin typeface="Calibri"/>
              <a:cs typeface="Calibri"/>
            </a:endParaRPr>
          </a:p>
          <a:p>
            <a:pPr algn="ctr" marL="265430" marR="262890">
              <a:lnSpc>
                <a:spcPct val="100000"/>
              </a:lnSpc>
            </a:pPr>
            <a:r>
              <a:rPr dirty="0" sz="1200" spc="-10" b="1">
                <a:latin typeface="Calibri"/>
                <a:cs typeface="Calibri"/>
              </a:rPr>
              <a:t>l</a:t>
            </a:r>
            <a:r>
              <a:rPr dirty="0" sz="1200" spc="10" b="1">
                <a:latin typeface="Calibri"/>
                <a:cs typeface="Calibri"/>
              </a:rPr>
              <a:t>u</a:t>
            </a:r>
            <a:r>
              <a:rPr dirty="0" sz="1200" b="1">
                <a:latin typeface="Calibri"/>
                <a:cs typeface="Calibri"/>
              </a:rPr>
              <a:t>b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30" b="1">
                <a:latin typeface="Calibri"/>
                <a:cs typeface="Calibri"/>
              </a:rPr>
              <a:t>k</a:t>
            </a:r>
            <a:r>
              <a:rPr dirty="0" sz="1200" spc="40" b="1">
                <a:latin typeface="Calibri"/>
                <a:cs typeface="Calibri"/>
              </a:rPr>
              <a:t>a</a:t>
            </a:r>
            <a:r>
              <a:rPr dirty="0" sz="1200" spc="10" b="1">
                <a:latin typeface="Calibri"/>
                <a:cs typeface="Calibri"/>
              </a:rPr>
              <a:t>r</a:t>
            </a:r>
            <a:r>
              <a:rPr dirty="0" sz="1200" spc="-50" b="1">
                <a:latin typeface="Calibri"/>
                <a:cs typeface="Calibri"/>
              </a:rPr>
              <a:t>t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70" b="1">
                <a:latin typeface="Calibri"/>
                <a:cs typeface="Calibri"/>
              </a:rPr>
              <a:t>c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-35" b="1">
                <a:latin typeface="Calibri"/>
                <a:cs typeface="Calibri"/>
              </a:rPr>
              <a:t>ł</a:t>
            </a:r>
            <a:r>
              <a:rPr dirty="0" sz="1200" spc="-5" b="1">
                <a:latin typeface="Calibri"/>
                <a:cs typeface="Calibri"/>
              </a:rPr>
              <a:t>k</a:t>
            </a:r>
            <a:r>
              <a:rPr dirty="0" sz="1200" spc="-40" b="1">
                <a:latin typeface="Calibri"/>
                <a:cs typeface="Calibri"/>
              </a:rPr>
              <a:t>o</a:t>
            </a:r>
            <a:r>
              <a:rPr dirty="0" sz="1200" spc="-95" b="1">
                <a:latin typeface="Calibri"/>
                <a:cs typeface="Calibri"/>
              </a:rPr>
              <a:t>w</a:t>
            </a:r>
            <a:r>
              <a:rPr dirty="0" sz="1200" spc="15" b="1">
                <a:latin typeface="Calibri"/>
                <a:cs typeface="Calibri"/>
              </a:rPr>
              <a:t>ic</a:t>
            </a:r>
            <a:r>
              <a:rPr dirty="0" sz="1200" spc="-40" b="1">
                <a:latin typeface="Calibri"/>
                <a:cs typeface="Calibri"/>
              </a:rPr>
              <a:t>i</a:t>
            </a:r>
            <a:r>
              <a:rPr dirty="0" sz="1200" spc="20" b="1">
                <a:latin typeface="Calibri"/>
                <a:cs typeface="Calibri"/>
              </a:rPr>
              <a:t>e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15" b="1">
                <a:latin typeface="Calibri"/>
                <a:cs typeface="Calibri"/>
              </a:rPr>
              <a:t>r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25" b="1">
                <a:latin typeface="Calibri"/>
                <a:cs typeface="Calibri"/>
              </a:rPr>
              <a:t>e</a:t>
            </a:r>
            <a:r>
              <a:rPr dirty="0" sz="1200" b="1">
                <a:latin typeface="Calibri"/>
                <a:cs typeface="Calibri"/>
              </a:rPr>
              <a:t>da</a:t>
            </a:r>
            <a:r>
              <a:rPr dirty="0" sz="1200" spc="45" b="1">
                <a:latin typeface="Calibri"/>
                <a:cs typeface="Calibri"/>
              </a:rPr>
              <a:t>r</a:t>
            </a:r>
            <a:r>
              <a:rPr dirty="0" sz="1200" spc="-20" b="1">
                <a:latin typeface="Calibri"/>
                <a:cs typeface="Calibri"/>
              </a:rPr>
              <a:t>ty</a:t>
            </a:r>
            <a:r>
              <a:rPr dirty="0" sz="1200" spc="-40" b="1">
                <a:latin typeface="Calibri"/>
                <a:cs typeface="Calibri"/>
              </a:rPr>
              <a:t>c</a:t>
            </a:r>
            <a:r>
              <a:rPr dirty="0" sz="1200" spc="10" b="1">
                <a:latin typeface="Calibri"/>
                <a:cs typeface="Calibri"/>
              </a:rPr>
              <a:t>h</a:t>
            </a:r>
            <a:r>
              <a:rPr dirty="0" sz="1200" spc="-70" b="1">
                <a:latin typeface="Calibri"/>
                <a:cs typeface="Calibri"/>
              </a:rPr>
              <a:t>!!!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380351" y="1746491"/>
            <a:ext cx="1368425" cy="962660"/>
          </a:xfrm>
          <a:custGeom>
            <a:avLst/>
            <a:gdLst/>
            <a:ahLst/>
            <a:cxnLst/>
            <a:rect l="l" t="t" r="r" b="b"/>
            <a:pathLst>
              <a:path w="1368425" h="962660">
                <a:moveTo>
                  <a:pt x="0" y="962418"/>
                </a:moveTo>
                <a:lnTo>
                  <a:pt x="1368171" y="962418"/>
                </a:lnTo>
                <a:lnTo>
                  <a:pt x="1368171" y="0"/>
                </a:lnTo>
                <a:lnTo>
                  <a:pt x="0" y="0"/>
                </a:lnTo>
                <a:lnTo>
                  <a:pt x="0" y="962418"/>
                </a:lnTo>
                <a:close/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484111" y="1586102"/>
            <a:ext cx="2007870" cy="607060"/>
          </a:xfrm>
          <a:custGeom>
            <a:avLst/>
            <a:gdLst/>
            <a:ahLst/>
            <a:cxnLst/>
            <a:rect l="l" t="t" r="r" b="b"/>
            <a:pathLst>
              <a:path w="2007870" h="607060">
                <a:moveTo>
                  <a:pt x="2007869" y="80263"/>
                </a:moveTo>
                <a:lnTo>
                  <a:pt x="2007869" y="0"/>
                </a:lnTo>
                <a:lnTo>
                  <a:pt x="896238" y="0"/>
                </a:lnTo>
                <a:lnTo>
                  <a:pt x="0" y="606806"/>
                </a:lnTo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7499984" y="1857755"/>
            <a:ext cx="1130300" cy="7435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3365" marR="5080" indent="-241300">
              <a:lnSpc>
                <a:spcPct val="100000"/>
              </a:lnSpc>
            </a:pPr>
            <a:r>
              <a:rPr dirty="0" sz="1200" spc="0" b="1">
                <a:latin typeface="Calibri"/>
                <a:cs typeface="Calibri"/>
              </a:rPr>
              <a:t>N</a:t>
            </a:r>
            <a:r>
              <a:rPr dirty="0" sz="1200" spc="40" b="1">
                <a:latin typeface="Calibri"/>
                <a:cs typeface="Calibri"/>
              </a:rPr>
              <a:t>a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i</a:t>
            </a:r>
            <a:r>
              <a:rPr dirty="0" sz="1200" spc="70" b="1">
                <a:latin typeface="Calibri"/>
                <a:cs typeface="Calibri"/>
              </a:rPr>
              <a:t>c</a:t>
            </a:r>
            <a:r>
              <a:rPr dirty="0" sz="1200" b="1">
                <a:latin typeface="Calibri"/>
                <a:cs typeface="Calibri"/>
              </a:rPr>
              <a:t>h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10" b="1">
                <a:latin typeface="Calibri"/>
                <a:cs typeface="Calibri"/>
              </a:rPr>
              <a:t>d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-5" b="1">
                <a:latin typeface="Calibri"/>
                <a:cs typeface="Calibri"/>
              </a:rPr>
              <a:t>t</a:t>
            </a:r>
            <a:r>
              <a:rPr dirty="0" sz="1200" spc="-30" b="1">
                <a:latin typeface="Calibri"/>
                <a:cs typeface="Calibri"/>
              </a:rPr>
              <a:t>a</a:t>
            </a:r>
            <a:r>
              <a:rPr dirty="0" sz="1200" spc="-95" b="1">
                <a:latin typeface="Calibri"/>
                <a:cs typeface="Calibri"/>
              </a:rPr>
              <a:t>w</a:t>
            </a:r>
            <a:r>
              <a:rPr dirty="0" sz="1200" spc="-5" b="1">
                <a:latin typeface="Calibri"/>
                <a:cs typeface="Calibri"/>
              </a:rPr>
              <a:t>ie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u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-40" b="1">
                <a:latin typeface="Calibri"/>
                <a:cs typeface="Calibri"/>
              </a:rPr>
              <a:t>t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10" b="1">
                <a:latin typeface="Calibri"/>
                <a:cs typeface="Calibri"/>
              </a:rPr>
              <a:t>la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-15" b="1">
                <a:latin typeface="Calibri"/>
                <a:cs typeface="Calibri"/>
              </a:rPr>
              <a:t>i</a:t>
            </a:r>
            <a:r>
              <a:rPr dirty="0" sz="1200" spc="20" b="1">
                <a:latin typeface="Calibri"/>
                <a:cs typeface="Calibri"/>
              </a:rPr>
              <a:t>ę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10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200" spc="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-2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endParaRPr sz="1200">
              <a:latin typeface="Calibri"/>
              <a:cs typeface="Calibri"/>
            </a:endParaRPr>
          </a:p>
          <a:p>
            <a:pPr marL="45720">
              <a:lnSpc>
                <a:spcPct val="100000"/>
              </a:lnSpc>
            </a:pPr>
            <a:r>
              <a:rPr dirty="0" sz="1200" spc="2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200" spc="7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2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-14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200" spc="-8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200" spc="-55" b="1">
                <a:solidFill>
                  <a:srgbClr val="9D032A"/>
                </a:solidFill>
                <a:latin typeface="Calibri"/>
                <a:cs typeface="Calibri"/>
              </a:rPr>
              <a:t>IA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60" b="1">
                <a:solidFill>
                  <a:srgbClr val="9D032A"/>
                </a:solidFill>
                <a:latin typeface="Calibri"/>
                <a:cs typeface="Calibri"/>
              </a:rPr>
              <a:t>!!</a:t>
            </a:r>
            <a:r>
              <a:rPr dirty="0" sz="1200" spc="-70" b="1">
                <a:solidFill>
                  <a:srgbClr val="9D032A"/>
                </a:solidFill>
                <a:latin typeface="Calibri"/>
                <a:cs typeface="Calibri"/>
              </a:rPr>
              <a:t>!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483739" y="260667"/>
            <a:ext cx="3273425" cy="400685"/>
          </a:xfrm>
          <a:prstGeom prst="rect">
            <a:avLst/>
          </a:prstGeom>
          <a:solidFill>
            <a:srgbClr val="9D032A"/>
          </a:solidFill>
          <a:ln w="9524">
            <a:solidFill>
              <a:srgbClr val="BEBEBE"/>
            </a:solidFill>
          </a:ln>
        </p:spPr>
        <p:txBody>
          <a:bodyPr wrap="square" lIns="0" tIns="24765" rIns="0" bIns="0" rtlCol="0" vert="horz">
            <a:spAutoFit/>
          </a:bodyPr>
          <a:lstStyle/>
          <a:p>
            <a:pPr marL="86995">
              <a:lnSpc>
                <a:spcPct val="100000"/>
              </a:lnSpc>
              <a:spcBef>
                <a:spcPts val="195"/>
              </a:spcBef>
            </a:pPr>
            <a:r>
              <a:rPr dirty="0" sz="2000" spc="5" b="1">
                <a:solidFill>
                  <a:srgbClr val="FFFFFF"/>
                </a:solidFill>
                <a:latin typeface="Arial Black"/>
                <a:cs typeface="Arial Black"/>
              </a:rPr>
              <a:t>K</a:t>
            </a:r>
            <a:r>
              <a:rPr dirty="0" sz="2000" spc="-10" b="1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dirty="0" sz="2000" b="1">
                <a:solidFill>
                  <a:srgbClr val="FFFFFF"/>
                </a:solidFill>
                <a:latin typeface="Arial Black"/>
                <a:cs typeface="Arial Black"/>
              </a:rPr>
              <a:t>ASYFI</a:t>
            </a:r>
            <a:r>
              <a:rPr dirty="0" sz="2000" spc="-5" b="1">
                <a:solidFill>
                  <a:srgbClr val="FFFFFF"/>
                </a:solidFill>
                <a:latin typeface="Arial Black"/>
                <a:cs typeface="Arial Black"/>
              </a:rPr>
              <a:t>K</a:t>
            </a:r>
            <a:r>
              <a:rPr dirty="0" sz="2000" spc="-40" b="1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dirty="0" sz="2000" spc="-15" b="1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dirty="0" sz="2000" spc="-55" b="1">
                <a:solidFill>
                  <a:srgbClr val="FFFFFF"/>
                </a:solidFill>
                <a:latin typeface="Arial Black"/>
                <a:cs typeface="Arial Black"/>
              </a:rPr>
              <a:t>J</a:t>
            </a:r>
            <a:r>
              <a:rPr dirty="0" sz="2000" b="1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dirty="0" sz="2000" spc="-45" b="1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000" spc="5" b="1">
                <a:solidFill>
                  <a:srgbClr val="FFFFFF"/>
                </a:solidFill>
                <a:latin typeface="Arial Black"/>
                <a:cs typeface="Arial Black"/>
              </a:rPr>
              <a:t>KA</a:t>
            </a:r>
            <a:r>
              <a:rPr dirty="0" sz="2000" spc="-20" b="1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dirty="0" sz="2000" spc="5" b="1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5157" y="3682491"/>
            <a:ext cx="2580005" cy="441959"/>
          </a:xfrm>
          <a:custGeom>
            <a:avLst/>
            <a:gdLst/>
            <a:ahLst/>
            <a:cxnLst/>
            <a:rect l="l" t="t" r="r" b="b"/>
            <a:pathLst>
              <a:path w="2580005" h="441960">
                <a:moveTo>
                  <a:pt x="2505962" y="0"/>
                </a:moveTo>
                <a:lnTo>
                  <a:pt x="73582" y="0"/>
                </a:lnTo>
                <a:lnTo>
                  <a:pt x="44940" y="5774"/>
                </a:lnTo>
                <a:lnTo>
                  <a:pt x="21551" y="21526"/>
                </a:lnTo>
                <a:lnTo>
                  <a:pt x="5782" y="44898"/>
                </a:lnTo>
                <a:lnTo>
                  <a:pt x="0" y="73532"/>
                </a:lnTo>
                <a:lnTo>
                  <a:pt x="0" y="367791"/>
                </a:lnTo>
                <a:lnTo>
                  <a:pt x="5782" y="396446"/>
                </a:lnTo>
                <a:lnTo>
                  <a:pt x="21551" y="419861"/>
                </a:lnTo>
                <a:lnTo>
                  <a:pt x="44940" y="435657"/>
                </a:lnTo>
                <a:lnTo>
                  <a:pt x="73582" y="441451"/>
                </a:lnTo>
                <a:lnTo>
                  <a:pt x="2505962" y="441451"/>
                </a:lnTo>
                <a:lnTo>
                  <a:pt x="2534617" y="435657"/>
                </a:lnTo>
                <a:lnTo>
                  <a:pt x="2558032" y="419861"/>
                </a:lnTo>
                <a:lnTo>
                  <a:pt x="2573828" y="396446"/>
                </a:lnTo>
                <a:lnTo>
                  <a:pt x="2579622" y="367791"/>
                </a:lnTo>
                <a:lnTo>
                  <a:pt x="2579622" y="73532"/>
                </a:lnTo>
                <a:lnTo>
                  <a:pt x="2573828" y="44898"/>
                </a:lnTo>
                <a:lnTo>
                  <a:pt x="2558032" y="21526"/>
                </a:lnTo>
                <a:lnTo>
                  <a:pt x="2534617" y="5774"/>
                </a:lnTo>
                <a:lnTo>
                  <a:pt x="2505962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9871" y="3657853"/>
            <a:ext cx="2630170" cy="491490"/>
          </a:xfrm>
          <a:custGeom>
            <a:avLst/>
            <a:gdLst/>
            <a:ahLst/>
            <a:cxnLst/>
            <a:rect l="l" t="t" r="r" b="b"/>
            <a:pathLst>
              <a:path w="2630170" h="491489">
                <a:moveTo>
                  <a:pt x="2540138" y="0"/>
                </a:moveTo>
                <a:lnTo>
                  <a:pt x="87476" y="0"/>
                </a:lnTo>
                <a:lnTo>
                  <a:pt x="68274" y="5080"/>
                </a:lnTo>
                <a:lnTo>
                  <a:pt x="59295" y="7620"/>
                </a:lnTo>
                <a:lnTo>
                  <a:pt x="50646" y="12700"/>
                </a:lnTo>
                <a:lnTo>
                  <a:pt x="41690" y="17780"/>
                </a:lnTo>
                <a:lnTo>
                  <a:pt x="11223" y="53340"/>
                </a:lnTo>
                <a:lnTo>
                  <a:pt x="298" y="90170"/>
                </a:lnTo>
                <a:lnTo>
                  <a:pt x="0" y="396240"/>
                </a:lnTo>
                <a:lnTo>
                  <a:pt x="576" y="405130"/>
                </a:lnTo>
                <a:lnTo>
                  <a:pt x="12546" y="441960"/>
                </a:lnTo>
                <a:lnTo>
                  <a:pt x="27145" y="461010"/>
                </a:lnTo>
                <a:lnTo>
                  <a:pt x="28217" y="462280"/>
                </a:lnTo>
                <a:lnTo>
                  <a:pt x="61504" y="485140"/>
                </a:lnTo>
                <a:lnTo>
                  <a:pt x="90105" y="491490"/>
                </a:lnTo>
                <a:lnTo>
                  <a:pt x="2542805" y="491490"/>
                </a:lnTo>
                <a:lnTo>
                  <a:pt x="2579635" y="480060"/>
                </a:lnTo>
                <a:lnTo>
                  <a:pt x="2586747" y="474980"/>
                </a:lnTo>
                <a:lnTo>
                  <a:pt x="90956" y="474980"/>
                </a:lnTo>
                <a:lnTo>
                  <a:pt x="82752" y="473710"/>
                </a:lnTo>
                <a:lnTo>
                  <a:pt x="41452" y="452120"/>
                </a:lnTo>
                <a:lnTo>
                  <a:pt x="40613" y="450850"/>
                </a:lnTo>
                <a:lnTo>
                  <a:pt x="40255" y="450850"/>
                </a:lnTo>
                <a:lnTo>
                  <a:pt x="20668" y="417830"/>
                </a:lnTo>
                <a:lnTo>
                  <a:pt x="16882" y="97790"/>
                </a:lnTo>
                <a:lnTo>
                  <a:pt x="17209" y="91440"/>
                </a:lnTo>
                <a:lnTo>
                  <a:pt x="30627" y="53340"/>
                </a:lnTo>
                <a:lnTo>
                  <a:pt x="40255" y="41910"/>
                </a:lnTo>
                <a:lnTo>
                  <a:pt x="40613" y="40640"/>
                </a:lnTo>
                <a:lnTo>
                  <a:pt x="41452" y="40640"/>
                </a:lnTo>
                <a:lnTo>
                  <a:pt x="52411" y="31750"/>
                </a:lnTo>
                <a:lnTo>
                  <a:pt x="59460" y="26670"/>
                </a:lnTo>
                <a:lnTo>
                  <a:pt x="66597" y="22860"/>
                </a:lnTo>
                <a:lnTo>
                  <a:pt x="74090" y="20320"/>
                </a:lnTo>
                <a:lnTo>
                  <a:pt x="98487" y="16510"/>
                </a:lnTo>
                <a:lnTo>
                  <a:pt x="2585731" y="16510"/>
                </a:lnTo>
                <a:lnTo>
                  <a:pt x="2577349" y="11430"/>
                </a:lnTo>
                <a:lnTo>
                  <a:pt x="2568713" y="7620"/>
                </a:lnTo>
                <a:lnTo>
                  <a:pt x="2559569" y="3810"/>
                </a:lnTo>
                <a:lnTo>
                  <a:pt x="2550044" y="1270"/>
                </a:lnTo>
                <a:lnTo>
                  <a:pt x="2540138" y="0"/>
                </a:lnTo>
                <a:close/>
              </a:path>
              <a:path w="2630170" h="491489">
                <a:moveTo>
                  <a:pt x="2586747" y="16510"/>
                </a:moveTo>
                <a:lnTo>
                  <a:pt x="2539249" y="16510"/>
                </a:lnTo>
                <a:lnTo>
                  <a:pt x="2547504" y="17780"/>
                </a:lnTo>
                <a:lnTo>
                  <a:pt x="2555378" y="20320"/>
                </a:lnTo>
                <a:lnTo>
                  <a:pt x="2562871" y="22860"/>
                </a:lnTo>
                <a:lnTo>
                  <a:pt x="2569983" y="26670"/>
                </a:lnTo>
                <a:lnTo>
                  <a:pt x="2576841" y="30480"/>
                </a:lnTo>
                <a:lnTo>
                  <a:pt x="2577476" y="30480"/>
                </a:lnTo>
                <a:lnTo>
                  <a:pt x="2577857" y="31750"/>
                </a:lnTo>
                <a:lnTo>
                  <a:pt x="2588652" y="40640"/>
                </a:lnTo>
                <a:lnTo>
                  <a:pt x="2589160" y="40640"/>
                </a:lnTo>
                <a:lnTo>
                  <a:pt x="2589922" y="41910"/>
                </a:lnTo>
                <a:lnTo>
                  <a:pt x="2611512" y="81280"/>
                </a:lnTo>
                <a:lnTo>
                  <a:pt x="2613163" y="396240"/>
                </a:lnTo>
                <a:lnTo>
                  <a:pt x="2612909" y="401320"/>
                </a:lnTo>
                <a:lnTo>
                  <a:pt x="2599447" y="438150"/>
                </a:lnTo>
                <a:lnTo>
                  <a:pt x="2589922" y="450850"/>
                </a:lnTo>
                <a:lnTo>
                  <a:pt x="2589160" y="450850"/>
                </a:lnTo>
                <a:lnTo>
                  <a:pt x="2588652" y="452120"/>
                </a:lnTo>
                <a:lnTo>
                  <a:pt x="2577857" y="461010"/>
                </a:lnTo>
                <a:lnTo>
                  <a:pt x="2576841" y="461010"/>
                </a:lnTo>
                <a:lnTo>
                  <a:pt x="2570745" y="464820"/>
                </a:lnTo>
                <a:lnTo>
                  <a:pt x="2563633" y="468630"/>
                </a:lnTo>
                <a:lnTo>
                  <a:pt x="2556140" y="471170"/>
                </a:lnTo>
                <a:lnTo>
                  <a:pt x="2548266" y="473710"/>
                </a:lnTo>
                <a:lnTo>
                  <a:pt x="2540138" y="474980"/>
                </a:lnTo>
                <a:lnTo>
                  <a:pt x="2587636" y="474980"/>
                </a:lnTo>
                <a:lnTo>
                  <a:pt x="2588652" y="473710"/>
                </a:lnTo>
                <a:lnTo>
                  <a:pt x="2599447" y="464820"/>
                </a:lnTo>
                <a:lnTo>
                  <a:pt x="2601987" y="462280"/>
                </a:lnTo>
                <a:lnTo>
                  <a:pt x="2626117" y="421640"/>
                </a:lnTo>
                <a:lnTo>
                  <a:pt x="2630181" y="97790"/>
                </a:lnTo>
                <a:lnTo>
                  <a:pt x="2629546" y="87630"/>
                </a:lnTo>
                <a:lnTo>
                  <a:pt x="2617735" y="50800"/>
                </a:lnTo>
                <a:lnTo>
                  <a:pt x="2588652" y="17780"/>
                </a:lnTo>
                <a:lnTo>
                  <a:pt x="2587636" y="17780"/>
                </a:lnTo>
                <a:lnTo>
                  <a:pt x="2586747" y="16510"/>
                </a:lnTo>
                <a:close/>
              </a:path>
              <a:path w="2630170" h="491489">
                <a:moveTo>
                  <a:pt x="2538360" y="34290"/>
                </a:moveTo>
                <a:lnTo>
                  <a:pt x="86155" y="34290"/>
                </a:lnTo>
                <a:lnTo>
                  <a:pt x="79919" y="36830"/>
                </a:lnTo>
                <a:lnTo>
                  <a:pt x="73887" y="39370"/>
                </a:lnTo>
                <a:lnTo>
                  <a:pt x="68261" y="40640"/>
                </a:lnTo>
                <a:lnTo>
                  <a:pt x="39045" y="73660"/>
                </a:lnTo>
                <a:lnTo>
                  <a:pt x="36818" y="78740"/>
                </a:lnTo>
                <a:lnTo>
                  <a:pt x="35174" y="85090"/>
                </a:lnTo>
                <a:lnTo>
                  <a:pt x="34121" y="91440"/>
                </a:lnTo>
                <a:lnTo>
                  <a:pt x="33813" y="97790"/>
                </a:lnTo>
                <a:lnTo>
                  <a:pt x="33797" y="393700"/>
                </a:lnTo>
                <a:lnTo>
                  <a:pt x="34028" y="398780"/>
                </a:lnTo>
                <a:lnTo>
                  <a:pt x="52830" y="439420"/>
                </a:lnTo>
                <a:lnTo>
                  <a:pt x="67512" y="449580"/>
                </a:lnTo>
                <a:lnTo>
                  <a:pt x="73150" y="453390"/>
                </a:lnTo>
                <a:lnTo>
                  <a:pt x="79107" y="454660"/>
                </a:lnTo>
                <a:lnTo>
                  <a:pt x="85355" y="457200"/>
                </a:lnTo>
                <a:lnTo>
                  <a:pt x="91819" y="458470"/>
                </a:lnTo>
                <a:lnTo>
                  <a:pt x="2537471" y="458470"/>
                </a:lnTo>
                <a:lnTo>
                  <a:pt x="2544075" y="457200"/>
                </a:lnTo>
                <a:lnTo>
                  <a:pt x="2575719" y="440690"/>
                </a:lnTo>
                <a:lnTo>
                  <a:pt x="87959" y="440690"/>
                </a:lnTo>
                <a:lnTo>
                  <a:pt x="83323" y="439420"/>
                </a:lnTo>
                <a:lnTo>
                  <a:pt x="78980" y="436880"/>
                </a:lnTo>
                <a:lnTo>
                  <a:pt x="74801" y="434340"/>
                </a:lnTo>
                <a:lnTo>
                  <a:pt x="70979" y="433070"/>
                </a:lnTo>
                <a:lnTo>
                  <a:pt x="50760" y="396240"/>
                </a:lnTo>
                <a:lnTo>
                  <a:pt x="50753" y="97790"/>
                </a:lnTo>
                <a:lnTo>
                  <a:pt x="51027" y="92710"/>
                </a:lnTo>
                <a:lnTo>
                  <a:pt x="51903" y="87630"/>
                </a:lnTo>
                <a:lnTo>
                  <a:pt x="53224" y="83820"/>
                </a:lnTo>
                <a:lnTo>
                  <a:pt x="54951" y="78740"/>
                </a:lnTo>
                <a:lnTo>
                  <a:pt x="77075" y="55880"/>
                </a:lnTo>
                <a:lnTo>
                  <a:pt x="81189" y="53340"/>
                </a:lnTo>
                <a:lnTo>
                  <a:pt x="90372" y="50800"/>
                </a:lnTo>
                <a:lnTo>
                  <a:pt x="2574555" y="50800"/>
                </a:lnTo>
                <a:lnTo>
                  <a:pt x="2567570" y="44450"/>
                </a:lnTo>
                <a:lnTo>
                  <a:pt x="2562744" y="41910"/>
                </a:lnTo>
                <a:lnTo>
                  <a:pt x="2557029" y="39370"/>
                </a:lnTo>
                <a:lnTo>
                  <a:pt x="2551060" y="36830"/>
                </a:lnTo>
                <a:lnTo>
                  <a:pt x="2538360" y="34290"/>
                </a:lnTo>
                <a:close/>
              </a:path>
              <a:path w="2630170" h="491489">
                <a:moveTo>
                  <a:pt x="2574555" y="50800"/>
                </a:moveTo>
                <a:lnTo>
                  <a:pt x="2537598" y="50800"/>
                </a:lnTo>
                <a:lnTo>
                  <a:pt x="2546869" y="53340"/>
                </a:lnTo>
                <a:lnTo>
                  <a:pt x="2551187" y="54610"/>
                </a:lnTo>
                <a:lnTo>
                  <a:pt x="2555378" y="57150"/>
                </a:lnTo>
                <a:lnTo>
                  <a:pt x="2557664" y="58420"/>
                </a:lnTo>
                <a:lnTo>
                  <a:pt x="2565284" y="64770"/>
                </a:lnTo>
                <a:lnTo>
                  <a:pt x="2572650" y="73660"/>
                </a:lnTo>
                <a:lnTo>
                  <a:pt x="2574301" y="77470"/>
                </a:lnTo>
                <a:lnTo>
                  <a:pt x="2576079" y="81280"/>
                </a:lnTo>
                <a:lnTo>
                  <a:pt x="2577603" y="85090"/>
                </a:lnTo>
                <a:lnTo>
                  <a:pt x="2578746" y="90170"/>
                </a:lnTo>
                <a:lnTo>
                  <a:pt x="2579381" y="95250"/>
                </a:lnTo>
                <a:lnTo>
                  <a:pt x="2579381" y="393700"/>
                </a:lnTo>
                <a:lnTo>
                  <a:pt x="2579127" y="398780"/>
                </a:lnTo>
                <a:lnTo>
                  <a:pt x="2578238" y="403860"/>
                </a:lnTo>
                <a:lnTo>
                  <a:pt x="2576968" y="408940"/>
                </a:lnTo>
                <a:lnTo>
                  <a:pt x="2575190" y="412750"/>
                </a:lnTo>
                <a:lnTo>
                  <a:pt x="2573031" y="417830"/>
                </a:lnTo>
                <a:lnTo>
                  <a:pt x="2570618" y="420370"/>
                </a:lnTo>
                <a:lnTo>
                  <a:pt x="2565284" y="426720"/>
                </a:lnTo>
                <a:lnTo>
                  <a:pt x="2557664" y="433070"/>
                </a:lnTo>
                <a:lnTo>
                  <a:pt x="2553092" y="435610"/>
                </a:lnTo>
                <a:lnTo>
                  <a:pt x="2549028" y="438150"/>
                </a:lnTo>
                <a:lnTo>
                  <a:pt x="2539884" y="440690"/>
                </a:lnTo>
                <a:lnTo>
                  <a:pt x="2575719" y="440690"/>
                </a:lnTo>
                <a:lnTo>
                  <a:pt x="2577349" y="439420"/>
                </a:lnTo>
                <a:lnTo>
                  <a:pt x="2596018" y="400050"/>
                </a:lnTo>
                <a:lnTo>
                  <a:pt x="2596323" y="394970"/>
                </a:lnTo>
                <a:lnTo>
                  <a:pt x="2596247" y="95250"/>
                </a:lnTo>
                <a:lnTo>
                  <a:pt x="2577349" y="53340"/>
                </a:lnTo>
                <a:lnTo>
                  <a:pt x="2574555" y="508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710590" y="3712209"/>
            <a:ext cx="1366520" cy="375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240" b="1">
                <a:latin typeface="Calibri"/>
                <a:cs typeface="Calibri"/>
              </a:rPr>
              <a:t>S</a:t>
            </a:r>
            <a:r>
              <a:rPr dirty="0" sz="2400" spc="75" b="1">
                <a:latin typeface="Calibri"/>
                <a:cs typeface="Calibri"/>
              </a:rPr>
              <a:t>P</a:t>
            </a:r>
            <a:r>
              <a:rPr dirty="0" sz="2400" spc="-25" b="1">
                <a:latin typeface="Calibri"/>
                <a:cs typeface="Calibri"/>
              </a:rPr>
              <a:t>R</a:t>
            </a:r>
            <a:r>
              <a:rPr dirty="0" sz="2400" spc="-114" b="1">
                <a:latin typeface="Calibri"/>
                <a:cs typeface="Calibri"/>
              </a:rPr>
              <a:t>A</a:t>
            </a:r>
            <a:r>
              <a:rPr dirty="0" sz="2400" spc="-285" b="1">
                <a:latin typeface="Calibri"/>
                <a:cs typeface="Calibri"/>
              </a:rPr>
              <a:t>W</a:t>
            </a:r>
            <a:r>
              <a:rPr dirty="0" sz="2400" spc="-170" b="1">
                <a:latin typeface="Calibri"/>
                <a:cs typeface="Calibri"/>
              </a:rPr>
              <a:t>A</a:t>
            </a:r>
            <a:r>
              <a:rPr dirty="0" sz="2400" spc="20" b="1">
                <a:latin typeface="Calibri"/>
                <a:cs typeface="Calibri"/>
              </a:rPr>
              <a:t> </a:t>
            </a:r>
            <a:r>
              <a:rPr dirty="0" sz="2400" spc="190" b="1">
                <a:latin typeface="Calibri"/>
                <a:cs typeface="Calibri"/>
              </a:rPr>
              <a:t>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416046" y="3717671"/>
            <a:ext cx="2583815" cy="441959"/>
          </a:xfrm>
          <a:custGeom>
            <a:avLst/>
            <a:gdLst/>
            <a:ahLst/>
            <a:cxnLst/>
            <a:rect l="l" t="t" r="r" b="b"/>
            <a:pathLst>
              <a:path w="2583815" h="441960">
                <a:moveTo>
                  <a:pt x="2509901" y="0"/>
                </a:moveTo>
                <a:lnTo>
                  <a:pt x="73659" y="0"/>
                </a:lnTo>
                <a:lnTo>
                  <a:pt x="45005" y="5774"/>
                </a:lnTo>
                <a:lnTo>
                  <a:pt x="21589" y="21526"/>
                </a:lnTo>
                <a:lnTo>
                  <a:pt x="5794" y="44898"/>
                </a:lnTo>
                <a:lnTo>
                  <a:pt x="0" y="73532"/>
                </a:lnTo>
                <a:lnTo>
                  <a:pt x="0" y="367791"/>
                </a:lnTo>
                <a:lnTo>
                  <a:pt x="5794" y="396446"/>
                </a:lnTo>
                <a:lnTo>
                  <a:pt x="21589" y="419861"/>
                </a:lnTo>
                <a:lnTo>
                  <a:pt x="45005" y="435657"/>
                </a:lnTo>
                <a:lnTo>
                  <a:pt x="73659" y="441451"/>
                </a:lnTo>
                <a:lnTo>
                  <a:pt x="2509901" y="441451"/>
                </a:lnTo>
                <a:lnTo>
                  <a:pt x="2538535" y="435657"/>
                </a:lnTo>
                <a:lnTo>
                  <a:pt x="2561907" y="419861"/>
                </a:lnTo>
                <a:lnTo>
                  <a:pt x="2577659" y="396446"/>
                </a:lnTo>
                <a:lnTo>
                  <a:pt x="2583433" y="367791"/>
                </a:lnTo>
                <a:lnTo>
                  <a:pt x="2583433" y="73532"/>
                </a:lnTo>
                <a:lnTo>
                  <a:pt x="2577659" y="44898"/>
                </a:lnTo>
                <a:lnTo>
                  <a:pt x="2561907" y="21526"/>
                </a:lnTo>
                <a:lnTo>
                  <a:pt x="2538535" y="5774"/>
                </a:lnTo>
                <a:lnTo>
                  <a:pt x="250990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390852" y="3693033"/>
            <a:ext cx="2634615" cy="491490"/>
          </a:xfrm>
          <a:custGeom>
            <a:avLst/>
            <a:gdLst/>
            <a:ahLst/>
            <a:cxnLst/>
            <a:rect l="l" t="t" r="r" b="b"/>
            <a:pathLst>
              <a:path w="2634615" h="491489">
                <a:moveTo>
                  <a:pt x="2543984" y="0"/>
                </a:moveTo>
                <a:lnTo>
                  <a:pt x="87296" y="0"/>
                </a:lnTo>
                <a:lnTo>
                  <a:pt x="68246" y="5079"/>
                </a:lnTo>
                <a:lnTo>
                  <a:pt x="30781" y="26669"/>
                </a:lnTo>
                <a:lnTo>
                  <a:pt x="18208" y="41909"/>
                </a:lnTo>
                <a:lnTo>
                  <a:pt x="17446" y="41909"/>
                </a:lnTo>
                <a:lnTo>
                  <a:pt x="16176" y="44450"/>
                </a:lnTo>
                <a:lnTo>
                  <a:pt x="11223" y="53339"/>
                </a:lnTo>
                <a:lnTo>
                  <a:pt x="7286" y="60959"/>
                </a:lnTo>
                <a:lnTo>
                  <a:pt x="0" y="396239"/>
                </a:lnTo>
                <a:lnTo>
                  <a:pt x="555" y="405129"/>
                </a:lnTo>
                <a:lnTo>
                  <a:pt x="12493" y="441959"/>
                </a:lnTo>
                <a:lnTo>
                  <a:pt x="16176" y="447039"/>
                </a:lnTo>
                <a:lnTo>
                  <a:pt x="17446" y="449579"/>
                </a:lnTo>
                <a:lnTo>
                  <a:pt x="18208" y="450850"/>
                </a:lnTo>
                <a:lnTo>
                  <a:pt x="27225" y="461009"/>
                </a:lnTo>
                <a:lnTo>
                  <a:pt x="28241" y="462279"/>
                </a:lnTo>
                <a:lnTo>
                  <a:pt x="61515" y="485139"/>
                </a:lnTo>
                <a:lnTo>
                  <a:pt x="89963" y="491489"/>
                </a:lnTo>
                <a:lnTo>
                  <a:pt x="2546651" y="491489"/>
                </a:lnTo>
                <a:lnTo>
                  <a:pt x="2583608" y="478789"/>
                </a:lnTo>
                <a:lnTo>
                  <a:pt x="2590085" y="474979"/>
                </a:lnTo>
                <a:lnTo>
                  <a:pt x="90852" y="474979"/>
                </a:lnTo>
                <a:lnTo>
                  <a:pt x="82724" y="473709"/>
                </a:lnTo>
                <a:lnTo>
                  <a:pt x="41449" y="452119"/>
                </a:lnTo>
                <a:lnTo>
                  <a:pt x="31289" y="439419"/>
                </a:lnTo>
                <a:lnTo>
                  <a:pt x="30781" y="439419"/>
                </a:lnTo>
                <a:lnTo>
                  <a:pt x="30654" y="438150"/>
                </a:lnTo>
                <a:lnTo>
                  <a:pt x="26971" y="433069"/>
                </a:lnTo>
                <a:lnTo>
                  <a:pt x="23415" y="425450"/>
                </a:lnTo>
                <a:lnTo>
                  <a:pt x="20621" y="417829"/>
                </a:lnTo>
                <a:lnTo>
                  <a:pt x="18589" y="410209"/>
                </a:lnTo>
                <a:lnTo>
                  <a:pt x="17319" y="401319"/>
                </a:lnTo>
                <a:lnTo>
                  <a:pt x="16896" y="394969"/>
                </a:lnTo>
                <a:lnTo>
                  <a:pt x="17002" y="95250"/>
                </a:lnTo>
                <a:lnTo>
                  <a:pt x="30654" y="53339"/>
                </a:lnTo>
                <a:lnTo>
                  <a:pt x="31035" y="52069"/>
                </a:lnTo>
                <a:lnTo>
                  <a:pt x="31289" y="52069"/>
                </a:lnTo>
                <a:lnTo>
                  <a:pt x="41449" y="40639"/>
                </a:lnTo>
                <a:lnTo>
                  <a:pt x="52371" y="31750"/>
                </a:lnTo>
                <a:lnTo>
                  <a:pt x="59356" y="26669"/>
                </a:lnTo>
                <a:lnTo>
                  <a:pt x="66595" y="22859"/>
                </a:lnTo>
                <a:lnTo>
                  <a:pt x="74088" y="20319"/>
                </a:lnTo>
                <a:lnTo>
                  <a:pt x="98345" y="16509"/>
                </a:lnTo>
                <a:lnTo>
                  <a:pt x="2589577" y="16509"/>
                </a:lnTo>
                <a:lnTo>
                  <a:pt x="2580941" y="11429"/>
                </a:lnTo>
                <a:lnTo>
                  <a:pt x="2572432" y="7619"/>
                </a:lnTo>
                <a:lnTo>
                  <a:pt x="2563288" y="3809"/>
                </a:lnTo>
                <a:lnTo>
                  <a:pt x="2553890" y="1269"/>
                </a:lnTo>
                <a:lnTo>
                  <a:pt x="2543984" y="0"/>
                </a:lnTo>
                <a:close/>
              </a:path>
              <a:path w="2634615" h="491489">
                <a:moveTo>
                  <a:pt x="2589577" y="16509"/>
                </a:moveTo>
                <a:lnTo>
                  <a:pt x="2535094" y="16509"/>
                </a:lnTo>
                <a:lnTo>
                  <a:pt x="2543095" y="17779"/>
                </a:lnTo>
                <a:lnTo>
                  <a:pt x="2551223" y="17779"/>
                </a:lnTo>
                <a:lnTo>
                  <a:pt x="2559097" y="20319"/>
                </a:lnTo>
                <a:lnTo>
                  <a:pt x="2592498" y="40639"/>
                </a:lnTo>
                <a:lnTo>
                  <a:pt x="2602658" y="52069"/>
                </a:lnTo>
                <a:lnTo>
                  <a:pt x="2602912" y="52069"/>
                </a:lnTo>
                <a:lnTo>
                  <a:pt x="2603166" y="53339"/>
                </a:lnTo>
                <a:lnTo>
                  <a:pt x="2606976" y="59689"/>
                </a:lnTo>
                <a:lnTo>
                  <a:pt x="2617009" y="396239"/>
                </a:lnTo>
                <a:lnTo>
                  <a:pt x="2616755" y="401319"/>
                </a:lnTo>
                <a:lnTo>
                  <a:pt x="2603293" y="438150"/>
                </a:lnTo>
                <a:lnTo>
                  <a:pt x="2603166" y="439419"/>
                </a:lnTo>
                <a:lnTo>
                  <a:pt x="2602658" y="439419"/>
                </a:lnTo>
                <a:lnTo>
                  <a:pt x="2593641" y="450850"/>
                </a:lnTo>
                <a:lnTo>
                  <a:pt x="2592498" y="452119"/>
                </a:lnTo>
                <a:lnTo>
                  <a:pt x="2551985" y="473709"/>
                </a:lnTo>
                <a:lnTo>
                  <a:pt x="2543984" y="474979"/>
                </a:lnTo>
                <a:lnTo>
                  <a:pt x="2590085" y="474979"/>
                </a:lnTo>
                <a:lnTo>
                  <a:pt x="2592244" y="473709"/>
                </a:lnTo>
                <a:lnTo>
                  <a:pt x="2603166" y="464819"/>
                </a:lnTo>
                <a:lnTo>
                  <a:pt x="2605706" y="462279"/>
                </a:lnTo>
                <a:lnTo>
                  <a:pt x="2606722" y="461009"/>
                </a:lnTo>
                <a:lnTo>
                  <a:pt x="2615739" y="450850"/>
                </a:lnTo>
                <a:lnTo>
                  <a:pt x="2616501" y="449579"/>
                </a:lnTo>
                <a:lnTo>
                  <a:pt x="2617771" y="447039"/>
                </a:lnTo>
                <a:lnTo>
                  <a:pt x="2622724" y="439419"/>
                </a:lnTo>
                <a:lnTo>
                  <a:pt x="2633646" y="401319"/>
                </a:lnTo>
                <a:lnTo>
                  <a:pt x="2634027" y="97789"/>
                </a:lnTo>
                <a:lnTo>
                  <a:pt x="2633392" y="87629"/>
                </a:lnTo>
                <a:lnTo>
                  <a:pt x="2621454" y="50800"/>
                </a:lnTo>
                <a:lnTo>
                  <a:pt x="2617771" y="44450"/>
                </a:lnTo>
                <a:lnTo>
                  <a:pt x="2616501" y="41909"/>
                </a:lnTo>
                <a:lnTo>
                  <a:pt x="2615739" y="41909"/>
                </a:lnTo>
                <a:lnTo>
                  <a:pt x="2605706" y="29209"/>
                </a:lnTo>
                <a:lnTo>
                  <a:pt x="2604436" y="27939"/>
                </a:lnTo>
                <a:lnTo>
                  <a:pt x="2589577" y="16509"/>
                </a:lnTo>
                <a:close/>
              </a:path>
              <a:path w="2634615" h="491489">
                <a:moveTo>
                  <a:pt x="2542206" y="34289"/>
                </a:moveTo>
                <a:lnTo>
                  <a:pt x="92630" y="34289"/>
                </a:lnTo>
                <a:lnTo>
                  <a:pt x="86153" y="35559"/>
                </a:lnTo>
                <a:lnTo>
                  <a:pt x="73834" y="38100"/>
                </a:lnTo>
                <a:lnTo>
                  <a:pt x="68246" y="41909"/>
                </a:lnTo>
                <a:lnTo>
                  <a:pt x="63166" y="44450"/>
                </a:lnTo>
                <a:lnTo>
                  <a:pt x="36877" y="78739"/>
                </a:lnTo>
                <a:lnTo>
                  <a:pt x="33778" y="393700"/>
                </a:lnTo>
                <a:lnTo>
                  <a:pt x="34083" y="398779"/>
                </a:lnTo>
                <a:lnTo>
                  <a:pt x="52879" y="439419"/>
                </a:lnTo>
                <a:lnTo>
                  <a:pt x="67357" y="449579"/>
                </a:lnTo>
                <a:lnTo>
                  <a:pt x="73199" y="453389"/>
                </a:lnTo>
                <a:lnTo>
                  <a:pt x="79168" y="454659"/>
                </a:lnTo>
                <a:lnTo>
                  <a:pt x="85391" y="457200"/>
                </a:lnTo>
                <a:lnTo>
                  <a:pt x="91741" y="457200"/>
                </a:lnTo>
                <a:lnTo>
                  <a:pt x="98853" y="458469"/>
                </a:lnTo>
                <a:lnTo>
                  <a:pt x="2541317" y="458469"/>
                </a:lnTo>
                <a:lnTo>
                  <a:pt x="2554017" y="455929"/>
                </a:lnTo>
                <a:lnTo>
                  <a:pt x="2560113" y="453389"/>
                </a:lnTo>
                <a:lnTo>
                  <a:pt x="2565701" y="450850"/>
                </a:lnTo>
                <a:lnTo>
                  <a:pt x="2579354" y="440689"/>
                </a:lnTo>
                <a:lnTo>
                  <a:pt x="92630" y="440689"/>
                </a:lnTo>
                <a:lnTo>
                  <a:pt x="83359" y="438150"/>
                </a:lnTo>
                <a:lnTo>
                  <a:pt x="79041" y="436879"/>
                </a:lnTo>
                <a:lnTo>
                  <a:pt x="74596" y="434339"/>
                </a:lnTo>
                <a:lnTo>
                  <a:pt x="71167" y="433069"/>
                </a:lnTo>
                <a:lnTo>
                  <a:pt x="64817" y="426719"/>
                </a:lnTo>
                <a:lnTo>
                  <a:pt x="58594" y="419100"/>
                </a:lnTo>
                <a:lnTo>
                  <a:pt x="55800" y="415289"/>
                </a:lnTo>
                <a:lnTo>
                  <a:pt x="54022" y="410209"/>
                </a:lnTo>
                <a:lnTo>
                  <a:pt x="52498" y="406400"/>
                </a:lnTo>
                <a:lnTo>
                  <a:pt x="51355" y="401319"/>
                </a:lnTo>
                <a:lnTo>
                  <a:pt x="50720" y="396239"/>
                </a:lnTo>
                <a:lnTo>
                  <a:pt x="50771" y="97789"/>
                </a:lnTo>
                <a:lnTo>
                  <a:pt x="73834" y="57150"/>
                </a:lnTo>
                <a:lnTo>
                  <a:pt x="81073" y="54609"/>
                </a:lnTo>
                <a:lnTo>
                  <a:pt x="85772" y="52069"/>
                </a:lnTo>
                <a:lnTo>
                  <a:pt x="90344" y="50800"/>
                </a:lnTo>
                <a:lnTo>
                  <a:pt x="2578383" y="50800"/>
                </a:lnTo>
                <a:lnTo>
                  <a:pt x="2571670" y="44450"/>
                </a:lnTo>
                <a:lnTo>
                  <a:pt x="2566590" y="41909"/>
                </a:lnTo>
                <a:lnTo>
                  <a:pt x="2554779" y="36829"/>
                </a:lnTo>
                <a:lnTo>
                  <a:pt x="2542206" y="34289"/>
                </a:lnTo>
                <a:close/>
              </a:path>
              <a:path w="2634615" h="491489">
                <a:moveTo>
                  <a:pt x="2578383" y="50800"/>
                </a:moveTo>
                <a:lnTo>
                  <a:pt x="2541317" y="50800"/>
                </a:lnTo>
                <a:lnTo>
                  <a:pt x="2550588" y="53339"/>
                </a:lnTo>
                <a:lnTo>
                  <a:pt x="2554906" y="54609"/>
                </a:lnTo>
                <a:lnTo>
                  <a:pt x="2581449" y="85089"/>
                </a:lnTo>
                <a:lnTo>
                  <a:pt x="2583227" y="95250"/>
                </a:lnTo>
                <a:lnTo>
                  <a:pt x="2583132" y="394969"/>
                </a:lnTo>
                <a:lnTo>
                  <a:pt x="2582846" y="398779"/>
                </a:lnTo>
                <a:lnTo>
                  <a:pt x="2582084" y="403859"/>
                </a:lnTo>
                <a:lnTo>
                  <a:pt x="2580687" y="408939"/>
                </a:lnTo>
                <a:lnTo>
                  <a:pt x="2579036" y="412750"/>
                </a:lnTo>
                <a:lnTo>
                  <a:pt x="2576877" y="417829"/>
                </a:lnTo>
                <a:lnTo>
                  <a:pt x="2575353" y="419100"/>
                </a:lnTo>
                <a:lnTo>
                  <a:pt x="2569130" y="426719"/>
                </a:lnTo>
                <a:lnTo>
                  <a:pt x="2560113" y="434339"/>
                </a:lnTo>
                <a:lnTo>
                  <a:pt x="2556811" y="435609"/>
                </a:lnTo>
                <a:lnTo>
                  <a:pt x="2552874" y="438150"/>
                </a:lnTo>
                <a:lnTo>
                  <a:pt x="2543603" y="440689"/>
                </a:lnTo>
                <a:lnTo>
                  <a:pt x="2579354" y="440689"/>
                </a:lnTo>
                <a:lnTo>
                  <a:pt x="2581068" y="439419"/>
                </a:lnTo>
                <a:lnTo>
                  <a:pt x="2599864" y="400050"/>
                </a:lnTo>
                <a:lnTo>
                  <a:pt x="2600169" y="394969"/>
                </a:lnTo>
                <a:lnTo>
                  <a:pt x="2600169" y="97789"/>
                </a:lnTo>
                <a:lnTo>
                  <a:pt x="2581068" y="53339"/>
                </a:lnTo>
                <a:lnTo>
                  <a:pt x="2578383" y="508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4024376" y="3747261"/>
            <a:ext cx="1366520" cy="375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240" b="1">
                <a:latin typeface="Calibri"/>
                <a:cs typeface="Calibri"/>
              </a:rPr>
              <a:t>S</a:t>
            </a:r>
            <a:r>
              <a:rPr dirty="0" sz="2400" spc="75" b="1">
                <a:latin typeface="Calibri"/>
                <a:cs typeface="Calibri"/>
              </a:rPr>
              <a:t>P</a:t>
            </a:r>
            <a:r>
              <a:rPr dirty="0" sz="2400" spc="-25" b="1">
                <a:latin typeface="Calibri"/>
                <a:cs typeface="Calibri"/>
              </a:rPr>
              <a:t>R</a:t>
            </a:r>
            <a:r>
              <a:rPr dirty="0" sz="2400" spc="-114" b="1">
                <a:latin typeface="Calibri"/>
                <a:cs typeface="Calibri"/>
              </a:rPr>
              <a:t>A</a:t>
            </a:r>
            <a:r>
              <a:rPr dirty="0" sz="2400" spc="-285" b="1">
                <a:latin typeface="Calibri"/>
                <a:cs typeface="Calibri"/>
              </a:rPr>
              <a:t>W</a:t>
            </a:r>
            <a:r>
              <a:rPr dirty="0" sz="2400" spc="-170" b="1">
                <a:latin typeface="Calibri"/>
                <a:cs typeface="Calibri"/>
              </a:rPr>
              <a:t>A</a:t>
            </a:r>
            <a:r>
              <a:rPr dirty="0" sz="2400" spc="20" b="1">
                <a:latin typeface="Calibri"/>
                <a:cs typeface="Calibri"/>
              </a:rPr>
              <a:t> </a:t>
            </a:r>
            <a:r>
              <a:rPr dirty="0" sz="2400" spc="190" b="1">
                <a:latin typeface="Calibri"/>
                <a:cs typeface="Calibri"/>
              </a:rPr>
              <a:t>2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398640" y="3745103"/>
            <a:ext cx="2526665" cy="441959"/>
          </a:xfrm>
          <a:custGeom>
            <a:avLst/>
            <a:gdLst/>
            <a:ahLst/>
            <a:cxnLst/>
            <a:rect l="l" t="t" r="r" b="b"/>
            <a:pathLst>
              <a:path w="2526665" h="441960">
                <a:moveTo>
                  <a:pt x="2453132" y="0"/>
                </a:moveTo>
                <a:lnTo>
                  <a:pt x="73533" y="0"/>
                </a:lnTo>
                <a:lnTo>
                  <a:pt x="44898" y="5774"/>
                </a:lnTo>
                <a:lnTo>
                  <a:pt x="21526" y="21526"/>
                </a:lnTo>
                <a:lnTo>
                  <a:pt x="5774" y="44898"/>
                </a:lnTo>
                <a:lnTo>
                  <a:pt x="0" y="73533"/>
                </a:lnTo>
                <a:lnTo>
                  <a:pt x="0" y="367792"/>
                </a:lnTo>
                <a:lnTo>
                  <a:pt x="5774" y="396446"/>
                </a:lnTo>
                <a:lnTo>
                  <a:pt x="21526" y="419862"/>
                </a:lnTo>
                <a:lnTo>
                  <a:pt x="44898" y="435657"/>
                </a:lnTo>
                <a:lnTo>
                  <a:pt x="73533" y="441452"/>
                </a:lnTo>
                <a:lnTo>
                  <a:pt x="2453132" y="441452"/>
                </a:lnTo>
                <a:lnTo>
                  <a:pt x="2481766" y="435657"/>
                </a:lnTo>
                <a:lnTo>
                  <a:pt x="2505138" y="419862"/>
                </a:lnTo>
                <a:lnTo>
                  <a:pt x="2520890" y="396446"/>
                </a:lnTo>
                <a:lnTo>
                  <a:pt x="2526665" y="367792"/>
                </a:lnTo>
                <a:lnTo>
                  <a:pt x="2526665" y="73533"/>
                </a:lnTo>
                <a:lnTo>
                  <a:pt x="2520890" y="44898"/>
                </a:lnTo>
                <a:lnTo>
                  <a:pt x="2505138" y="21526"/>
                </a:lnTo>
                <a:lnTo>
                  <a:pt x="2481766" y="5774"/>
                </a:lnTo>
                <a:lnTo>
                  <a:pt x="2453132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373366" y="3720465"/>
            <a:ext cx="2577465" cy="491490"/>
          </a:xfrm>
          <a:custGeom>
            <a:avLst/>
            <a:gdLst/>
            <a:ahLst/>
            <a:cxnLst/>
            <a:rect l="l" t="t" r="r" b="b"/>
            <a:pathLst>
              <a:path w="2577465" h="491489">
                <a:moveTo>
                  <a:pt x="2487169" y="0"/>
                </a:moveTo>
                <a:lnTo>
                  <a:pt x="87377" y="0"/>
                </a:lnTo>
                <a:lnTo>
                  <a:pt x="68200" y="5080"/>
                </a:lnTo>
                <a:lnTo>
                  <a:pt x="50547" y="12700"/>
                </a:lnTo>
                <a:lnTo>
                  <a:pt x="44451" y="16510"/>
                </a:lnTo>
                <a:lnTo>
                  <a:pt x="2478406" y="16510"/>
                </a:lnTo>
                <a:lnTo>
                  <a:pt x="2486407" y="17780"/>
                </a:lnTo>
                <a:lnTo>
                  <a:pt x="2494535" y="17780"/>
                </a:lnTo>
                <a:lnTo>
                  <a:pt x="2502409" y="20320"/>
                </a:lnTo>
                <a:lnTo>
                  <a:pt x="2510029" y="22860"/>
                </a:lnTo>
                <a:lnTo>
                  <a:pt x="2517141" y="26670"/>
                </a:lnTo>
                <a:lnTo>
                  <a:pt x="2523999" y="30480"/>
                </a:lnTo>
                <a:lnTo>
                  <a:pt x="2535810" y="40640"/>
                </a:lnTo>
                <a:lnTo>
                  <a:pt x="2536699" y="40640"/>
                </a:lnTo>
                <a:lnTo>
                  <a:pt x="2537080" y="41910"/>
                </a:lnTo>
                <a:lnTo>
                  <a:pt x="2545970" y="52070"/>
                </a:lnTo>
                <a:lnTo>
                  <a:pt x="2550415" y="59690"/>
                </a:lnTo>
                <a:lnTo>
                  <a:pt x="2560321" y="95250"/>
                </a:lnTo>
                <a:lnTo>
                  <a:pt x="2560321" y="396240"/>
                </a:lnTo>
                <a:lnTo>
                  <a:pt x="2546732" y="438150"/>
                </a:lnTo>
                <a:lnTo>
                  <a:pt x="2537080" y="450850"/>
                </a:lnTo>
                <a:lnTo>
                  <a:pt x="2536318" y="450850"/>
                </a:lnTo>
                <a:lnTo>
                  <a:pt x="2535810" y="452120"/>
                </a:lnTo>
                <a:lnTo>
                  <a:pt x="2495424" y="473710"/>
                </a:lnTo>
                <a:lnTo>
                  <a:pt x="2487296" y="474980"/>
                </a:lnTo>
                <a:lnTo>
                  <a:pt x="43435" y="474980"/>
                </a:lnTo>
                <a:lnTo>
                  <a:pt x="44451" y="476250"/>
                </a:lnTo>
                <a:lnTo>
                  <a:pt x="80138" y="490220"/>
                </a:lnTo>
                <a:lnTo>
                  <a:pt x="90044" y="491490"/>
                </a:lnTo>
                <a:lnTo>
                  <a:pt x="2489836" y="491490"/>
                </a:lnTo>
                <a:lnTo>
                  <a:pt x="2526666" y="480060"/>
                </a:lnTo>
                <a:lnTo>
                  <a:pt x="2561210" y="447040"/>
                </a:lnTo>
                <a:lnTo>
                  <a:pt x="2575561" y="411480"/>
                </a:lnTo>
                <a:lnTo>
                  <a:pt x="2577393" y="394970"/>
                </a:lnTo>
                <a:lnTo>
                  <a:pt x="2577339" y="97790"/>
                </a:lnTo>
                <a:lnTo>
                  <a:pt x="2569211" y="59690"/>
                </a:lnTo>
                <a:lnTo>
                  <a:pt x="2547875" y="27940"/>
                </a:lnTo>
                <a:lnTo>
                  <a:pt x="2506600" y="3810"/>
                </a:lnTo>
                <a:lnTo>
                  <a:pt x="2497202" y="1270"/>
                </a:lnTo>
                <a:lnTo>
                  <a:pt x="2487169" y="0"/>
                </a:lnTo>
                <a:close/>
              </a:path>
              <a:path w="2577465" h="491489">
                <a:moveTo>
                  <a:pt x="98426" y="16510"/>
                </a:moveTo>
                <a:lnTo>
                  <a:pt x="43435" y="16510"/>
                </a:lnTo>
                <a:lnTo>
                  <a:pt x="42546" y="17780"/>
                </a:lnTo>
                <a:lnTo>
                  <a:pt x="41530" y="17780"/>
                </a:lnTo>
                <a:lnTo>
                  <a:pt x="11177" y="53340"/>
                </a:lnTo>
                <a:lnTo>
                  <a:pt x="382" y="90170"/>
                </a:lnTo>
                <a:lnTo>
                  <a:pt x="0" y="392430"/>
                </a:lnTo>
                <a:lnTo>
                  <a:pt x="80" y="396240"/>
                </a:lnTo>
                <a:lnTo>
                  <a:pt x="12447" y="441960"/>
                </a:lnTo>
                <a:lnTo>
                  <a:pt x="41530" y="473710"/>
                </a:lnTo>
                <a:lnTo>
                  <a:pt x="42546" y="474980"/>
                </a:lnTo>
                <a:lnTo>
                  <a:pt x="90933" y="474980"/>
                </a:lnTo>
                <a:lnTo>
                  <a:pt x="82678" y="473710"/>
                </a:lnTo>
                <a:lnTo>
                  <a:pt x="74804" y="471170"/>
                </a:lnTo>
                <a:lnTo>
                  <a:pt x="67311" y="468630"/>
                </a:lnTo>
                <a:lnTo>
                  <a:pt x="60199" y="466090"/>
                </a:lnTo>
                <a:lnTo>
                  <a:pt x="53341" y="461010"/>
                </a:lnTo>
                <a:lnTo>
                  <a:pt x="52325" y="461010"/>
                </a:lnTo>
                <a:lnTo>
                  <a:pt x="41530" y="452120"/>
                </a:lnTo>
                <a:lnTo>
                  <a:pt x="41022" y="450850"/>
                </a:lnTo>
                <a:lnTo>
                  <a:pt x="40260" y="450850"/>
                </a:lnTo>
                <a:lnTo>
                  <a:pt x="20702" y="417830"/>
                </a:lnTo>
                <a:lnTo>
                  <a:pt x="16964" y="394970"/>
                </a:lnTo>
                <a:lnTo>
                  <a:pt x="17082" y="95250"/>
                </a:lnTo>
                <a:lnTo>
                  <a:pt x="30735" y="53340"/>
                </a:lnTo>
                <a:lnTo>
                  <a:pt x="40260" y="41910"/>
                </a:lnTo>
                <a:lnTo>
                  <a:pt x="40641" y="40640"/>
                </a:lnTo>
                <a:lnTo>
                  <a:pt x="41530" y="40640"/>
                </a:lnTo>
                <a:lnTo>
                  <a:pt x="52325" y="31750"/>
                </a:lnTo>
                <a:lnTo>
                  <a:pt x="52706" y="30480"/>
                </a:lnTo>
                <a:lnTo>
                  <a:pt x="53341" y="30480"/>
                </a:lnTo>
                <a:lnTo>
                  <a:pt x="59437" y="26670"/>
                </a:lnTo>
                <a:lnTo>
                  <a:pt x="66549" y="22860"/>
                </a:lnTo>
                <a:lnTo>
                  <a:pt x="74042" y="20320"/>
                </a:lnTo>
                <a:lnTo>
                  <a:pt x="98426" y="16510"/>
                </a:lnTo>
                <a:close/>
              </a:path>
              <a:path w="2577465" h="491489">
                <a:moveTo>
                  <a:pt x="2485518" y="34290"/>
                </a:moveTo>
                <a:lnTo>
                  <a:pt x="92711" y="34290"/>
                </a:lnTo>
                <a:lnTo>
                  <a:pt x="86107" y="35560"/>
                </a:lnTo>
                <a:lnTo>
                  <a:pt x="73788" y="38100"/>
                </a:lnTo>
                <a:lnTo>
                  <a:pt x="68200" y="41910"/>
                </a:lnTo>
                <a:lnTo>
                  <a:pt x="62612" y="44450"/>
                </a:lnTo>
                <a:lnTo>
                  <a:pt x="52833" y="53340"/>
                </a:lnTo>
                <a:lnTo>
                  <a:pt x="45086" y="62230"/>
                </a:lnTo>
                <a:lnTo>
                  <a:pt x="41911" y="67310"/>
                </a:lnTo>
                <a:lnTo>
                  <a:pt x="39117" y="73660"/>
                </a:lnTo>
                <a:lnTo>
                  <a:pt x="36831" y="78740"/>
                </a:lnTo>
                <a:lnTo>
                  <a:pt x="35180" y="85090"/>
                </a:lnTo>
                <a:lnTo>
                  <a:pt x="34164" y="91440"/>
                </a:lnTo>
                <a:lnTo>
                  <a:pt x="33846" y="97790"/>
                </a:lnTo>
                <a:lnTo>
                  <a:pt x="33833" y="393700"/>
                </a:lnTo>
                <a:lnTo>
                  <a:pt x="34037" y="398780"/>
                </a:lnTo>
                <a:lnTo>
                  <a:pt x="52833" y="439420"/>
                </a:lnTo>
                <a:lnTo>
                  <a:pt x="62612" y="447040"/>
                </a:lnTo>
                <a:lnTo>
                  <a:pt x="67438" y="450850"/>
                </a:lnTo>
                <a:lnTo>
                  <a:pt x="73153" y="453390"/>
                </a:lnTo>
                <a:lnTo>
                  <a:pt x="79122" y="454660"/>
                </a:lnTo>
                <a:lnTo>
                  <a:pt x="85345" y="457200"/>
                </a:lnTo>
                <a:lnTo>
                  <a:pt x="91822" y="458470"/>
                </a:lnTo>
                <a:lnTo>
                  <a:pt x="2484629" y="458470"/>
                </a:lnTo>
                <a:lnTo>
                  <a:pt x="2497456" y="455930"/>
                </a:lnTo>
                <a:lnTo>
                  <a:pt x="2503425" y="453390"/>
                </a:lnTo>
                <a:lnTo>
                  <a:pt x="2509013" y="450850"/>
                </a:lnTo>
                <a:lnTo>
                  <a:pt x="2522792" y="440690"/>
                </a:lnTo>
                <a:lnTo>
                  <a:pt x="87885" y="440690"/>
                </a:lnTo>
                <a:lnTo>
                  <a:pt x="83313" y="439420"/>
                </a:lnTo>
                <a:lnTo>
                  <a:pt x="78995" y="436880"/>
                </a:lnTo>
                <a:lnTo>
                  <a:pt x="74804" y="434340"/>
                </a:lnTo>
                <a:lnTo>
                  <a:pt x="72518" y="433070"/>
                </a:lnTo>
                <a:lnTo>
                  <a:pt x="64898" y="426720"/>
                </a:lnTo>
                <a:lnTo>
                  <a:pt x="57532" y="417830"/>
                </a:lnTo>
                <a:lnTo>
                  <a:pt x="55881" y="415290"/>
                </a:lnTo>
                <a:lnTo>
                  <a:pt x="54103" y="410210"/>
                </a:lnTo>
                <a:lnTo>
                  <a:pt x="52579" y="406400"/>
                </a:lnTo>
                <a:lnTo>
                  <a:pt x="51436" y="401320"/>
                </a:lnTo>
                <a:lnTo>
                  <a:pt x="50801" y="396240"/>
                </a:lnTo>
                <a:lnTo>
                  <a:pt x="50750" y="97790"/>
                </a:lnTo>
                <a:lnTo>
                  <a:pt x="51055" y="92710"/>
                </a:lnTo>
                <a:lnTo>
                  <a:pt x="72518" y="58420"/>
                </a:lnTo>
                <a:lnTo>
                  <a:pt x="77090" y="55880"/>
                </a:lnTo>
                <a:lnTo>
                  <a:pt x="81154" y="53340"/>
                </a:lnTo>
                <a:lnTo>
                  <a:pt x="90298" y="50800"/>
                </a:lnTo>
                <a:lnTo>
                  <a:pt x="2521821" y="50800"/>
                </a:lnTo>
                <a:lnTo>
                  <a:pt x="2515109" y="44450"/>
                </a:lnTo>
                <a:lnTo>
                  <a:pt x="2509775" y="41910"/>
                </a:lnTo>
                <a:lnTo>
                  <a:pt x="2504187" y="39370"/>
                </a:lnTo>
                <a:lnTo>
                  <a:pt x="2498218" y="36830"/>
                </a:lnTo>
                <a:lnTo>
                  <a:pt x="2485518" y="34290"/>
                </a:lnTo>
                <a:close/>
              </a:path>
              <a:path w="2577465" h="491489">
                <a:moveTo>
                  <a:pt x="2521821" y="50800"/>
                </a:moveTo>
                <a:lnTo>
                  <a:pt x="2484629" y="50800"/>
                </a:lnTo>
                <a:lnTo>
                  <a:pt x="2494027" y="53340"/>
                </a:lnTo>
                <a:lnTo>
                  <a:pt x="2498345" y="54610"/>
                </a:lnTo>
                <a:lnTo>
                  <a:pt x="2524888" y="85090"/>
                </a:lnTo>
                <a:lnTo>
                  <a:pt x="2526570" y="394970"/>
                </a:lnTo>
                <a:lnTo>
                  <a:pt x="2526285" y="398780"/>
                </a:lnTo>
                <a:lnTo>
                  <a:pt x="2525396" y="403860"/>
                </a:lnTo>
                <a:lnTo>
                  <a:pt x="2524126" y="408940"/>
                </a:lnTo>
                <a:lnTo>
                  <a:pt x="2522348" y="412750"/>
                </a:lnTo>
                <a:lnTo>
                  <a:pt x="2520316" y="417830"/>
                </a:lnTo>
                <a:lnTo>
                  <a:pt x="2517776" y="421640"/>
                </a:lnTo>
                <a:lnTo>
                  <a:pt x="2512442" y="426720"/>
                </a:lnTo>
                <a:lnTo>
                  <a:pt x="2503425" y="434340"/>
                </a:lnTo>
                <a:lnTo>
                  <a:pt x="2500250" y="435610"/>
                </a:lnTo>
                <a:lnTo>
                  <a:pt x="2496186" y="438150"/>
                </a:lnTo>
                <a:lnTo>
                  <a:pt x="2486915" y="440690"/>
                </a:lnTo>
                <a:lnTo>
                  <a:pt x="2522792" y="440690"/>
                </a:lnTo>
                <a:lnTo>
                  <a:pt x="2542160" y="406400"/>
                </a:lnTo>
                <a:lnTo>
                  <a:pt x="2543480" y="394970"/>
                </a:lnTo>
                <a:lnTo>
                  <a:pt x="2543404" y="95250"/>
                </a:lnTo>
                <a:lnTo>
                  <a:pt x="2524507" y="53340"/>
                </a:lnTo>
                <a:lnTo>
                  <a:pt x="2521821" y="508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6978777" y="3774694"/>
            <a:ext cx="1367155" cy="375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240" b="1">
                <a:latin typeface="Calibri"/>
                <a:cs typeface="Calibri"/>
              </a:rPr>
              <a:t>S</a:t>
            </a:r>
            <a:r>
              <a:rPr dirty="0" sz="2400" spc="75" b="1">
                <a:latin typeface="Calibri"/>
                <a:cs typeface="Calibri"/>
              </a:rPr>
              <a:t>P</a:t>
            </a:r>
            <a:r>
              <a:rPr dirty="0" sz="2400" spc="-25" b="1">
                <a:latin typeface="Calibri"/>
                <a:cs typeface="Calibri"/>
              </a:rPr>
              <a:t>R</a:t>
            </a:r>
            <a:r>
              <a:rPr dirty="0" sz="2400" spc="-114" b="1">
                <a:latin typeface="Calibri"/>
                <a:cs typeface="Calibri"/>
              </a:rPr>
              <a:t>A</a:t>
            </a:r>
            <a:r>
              <a:rPr dirty="0" sz="2400" spc="-280" b="1">
                <a:latin typeface="Calibri"/>
                <a:cs typeface="Calibri"/>
              </a:rPr>
              <a:t>W</a:t>
            </a:r>
            <a:r>
              <a:rPr dirty="0" sz="2400" spc="-170" b="1">
                <a:latin typeface="Calibri"/>
                <a:cs typeface="Calibri"/>
              </a:rPr>
              <a:t>A</a:t>
            </a:r>
            <a:r>
              <a:rPr dirty="0" sz="2400" spc="20" b="1">
                <a:latin typeface="Calibri"/>
                <a:cs typeface="Calibri"/>
              </a:rPr>
              <a:t> </a:t>
            </a:r>
            <a:r>
              <a:rPr dirty="0" sz="2400" spc="190" b="1"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401948" y="4362958"/>
            <a:ext cx="1284605" cy="909319"/>
          </a:xfrm>
          <a:custGeom>
            <a:avLst/>
            <a:gdLst/>
            <a:ahLst/>
            <a:cxnLst/>
            <a:rect l="l" t="t" r="r" b="b"/>
            <a:pathLst>
              <a:path w="1284604" h="909320">
                <a:moveTo>
                  <a:pt x="1132713" y="0"/>
                </a:moveTo>
                <a:lnTo>
                  <a:pt x="151511" y="0"/>
                </a:lnTo>
                <a:lnTo>
                  <a:pt x="103615" y="7734"/>
                </a:lnTo>
                <a:lnTo>
                  <a:pt x="62023" y="29264"/>
                </a:lnTo>
                <a:lnTo>
                  <a:pt x="29228" y="62078"/>
                </a:lnTo>
                <a:lnTo>
                  <a:pt x="7722" y="103664"/>
                </a:lnTo>
                <a:lnTo>
                  <a:pt x="0" y="151511"/>
                </a:lnTo>
                <a:lnTo>
                  <a:pt x="0" y="757428"/>
                </a:lnTo>
                <a:lnTo>
                  <a:pt x="7722" y="805323"/>
                </a:lnTo>
                <a:lnTo>
                  <a:pt x="29228" y="846915"/>
                </a:lnTo>
                <a:lnTo>
                  <a:pt x="62023" y="879710"/>
                </a:lnTo>
                <a:lnTo>
                  <a:pt x="103615" y="901216"/>
                </a:lnTo>
                <a:lnTo>
                  <a:pt x="151511" y="908939"/>
                </a:lnTo>
                <a:lnTo>
                  <a:pt x="1132713" y="908939"/>
                </a:lnTo>
                <a:lnTo>
                  <a:pt x="1180608" y="901216"/>
                </a:lnTo>
                <a:lnTo>
                  <a:pt x="1222200" y="879710"/>
                </a:lnTo>
                <a:lnTo>
                  <a:pt x="1254995" y="846915"/>
                </a:lnTo>
                <a:lnTo>
                  <a:pt x="1276501" y="805323"/>
                </a:lnTo>
                <a:lnTo>
                  <a:pt x="1284224" y="757428"/>
                </a:lnTo>
                <a:lnTo>
                  <a:pt x="1284224" y="151511"/>
                </a:lnTo>
                <a:lnTo>
                  <a:pt x="1276501" y="103664"/>
                </a:lnTo>
                <a:lnTo>
                  <a:pt x="1254995" y="62078"/>
                </a:lnTo>
                <a:lnTo>
                  <a:pt x="1222200" y="29264"/>
                </a:lnTo>
                <a:lnTo>
                  <a:pt x="1180608" y="7734"/>
                </a:lnTo>
                <a:lnTo>
                  <a:pt x="1132713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376676" y="4338446"/>
            <a:ext cx="1335405" cy="958850"/>
          </a:xfrm>
          <a:custGeom>
            <a:avLst/>
            <a:gdLst/>
            <a:ahLst/>
            <a:cxnLst/>
            <a:rect l="l" t="t" r="r" b="b"/>
            <a:pathLst>
              <a:path w="1335404" h="958850">
                <a:moveTo>
                  <a:pt x="1157986" y="0"/>
                </a:moveTo>
                <a:lnTo>
                  <a:pt x="175513" y="0"/>
                </a:lnTo>
                <a:lnTo>
                  <a:pt x="157479" y="1269"/>
                </a:lnTo>
                <a:lnTo>
                  <a:pt x="106807" y="13969"/>
                </a:lnTo>
                <a:lnTo>
                  <a:pt x="63373" y="40639"/>
                </a:lnTo>
                <a:lnTo>
                  <a:pt x="29590" y="78739"/>
                </a:lnTo>
                <a:lnTo>
                  <a:pt x="7493" y="125729"/>
                </a:lnTo>
                <a:lnTo>
                  <a:pt x="58" y="175259"/>
                </a:lnTo>
                <a:lnTo>
                  <a:pt x="0" y="783589"/>
                </a:lnTo>
                <a:lnTo>
                  <a:pt x="1015" y="802639"/>
                </a:lnTo>
                <a:lnTo>
                  <a:pt x="14350" y="852169"/>
                </a:lnTo>
                <a:lnTo>
                  <a:pt x="41148" y="895349"/>
                </a:lnTo>
                <a:lnTo>
                  <a:pt x="78866" y="929639"/>
                </a:lnTo>
                <a:lnTo>
                  <a:pt x="125475" y="952499"/>
                </a:lnTo>
                <a:lnTo>
                  <a:pt x="160020" y="958849"/>
                </a:lnTo>
                <a:lnTo>
                  <a:pt x="1177289" y="958849"/>
                </a:lnTo>
                <a:lnTo>
                  <a:pt x="1195070" y="955039"/>
                </a:lnTo>
                <a:lnTo>
                  <a:pt x="1211707" y="951229"/>
                </a:lnTo>
                <a:lnTo>
                  <a:pt x="1227963" y="944879"/>
                </a:lnTo>
                <a:lnTo>
                  <a:pt x="1233127" y="942339"/>
                </a:lnTo>
                <a:lnTo>
                  <a:pt x="160909" y="942339"/>
                </a:lnTo>
                <a:lnTo>
                  <a:pt x="145034" y="939799"/>
                </a:lnTo>
                <a:lnTo>
                  <a:pt x="100964" y="923289"/>
                </a:lnTo>
                <a:lnTo>
                  <a:pt x="64008" y="895349"/>
                </a:lnTo>
                <a:lnTo>
                  <a:pt x="53721" y="885189"/>
                </a:lnTo>
                <a:lnTo>
                  <a:pt x="29590" y="845819"/>
                </a:lnTo>
                <a:lnTo>
                  <a:pt x="17779" y="798829"/>
                </a:lnTo>
                <a:lnTo>
                  <a:pt x="16890" y="783589"/>
                </a:lnTo>
                <a:lnTo>
                  <a:pt x="16954" y="175259"/>
                </a:lnTo>
                <a:lnTo>
                  <a:pt x="23875" y="129539"/>
                </a:lnTo>
                <a:lnTo>
                  <a:pt x="44069" y="87629"/>
                </a:lnTo>
                <a:lnTo>
                  <a:pt x="74802" y="53339"/>
                </a:lnTo>
                <a:lnTo>
                  <a:pt x="114173" y="29209"/>
                </a:lnTo>
                <a:lnTo>
                  <a:pt x="160020" y="17779"/>
                </a:lnTo>
                <a:lnTo>
                  <a:pt x="176402" y="16509"/>
                </a:lnTo>
                <a:lnTo>
                  <a:pt x="1233424" y="16509"/>
                </a:lnTo>
                <a:lnTo>
                  <a:pt x="1225550" y="12700"/>
                </a:lnTo>
                <a:lnTo>
                  <a:pt x="1209548" y="7619"/>
                </a:lnTo>
                <a:lnTo>
                  <a:pt x="1192402" y="2539"/>
                </a:lnTo>
                <a:lnTo>
                  <a:pt x="1157986" y="0"/>
                </a:lnTo>
                <a:close/>
              </a:path>
              <a:path w="1335404" h="958850">
                <a:moveTo>
                  <a:pt x="1233424" y="16509"/>
                </a:moveTo>
                <a:lnTo>
                  <a:pt x="1157986" y="16509"/>
                </a:lnTo>
                <a:lnTo>
                  <a:pt x="1173988" y="17779"/>
                </a:lnTo>
                <a:lnTo>
                  <a:pt x="1189863" y="20319"/>
                </a:lnTo>
                <a:lnTo>
                  <a:pt x="1233932" y="35559"/>
                </a:lnTo>
                <a:lnTo>
                  <a:pt x="1270889" y="63500"/>
                </a:lnTo>
                <a:lnTo>
                  <a:pt x="1298448" y="100329"/>
                </a:lnTo>
                <a:lnTo>
                  <a:pt x="1314703" y="143509"/>
                </a:lnTo>
                <a:lnTo>
                  <a:pt x="1317947" y="783589"/>
                </a:lnTo>
                <a:lnTo>
                  <a:pt x="1317244" y="798829"/>
                </a:lnTo>
                <a:lnTo>
                  <a:pt x="1305560" y="844550"/>
                </a:lnTo>
                <a:lnTo>
                  <a:pt x="1281684" y="883919"/>
                </a:lnTo>
                <a:lnTo>
                  <a:pt x="1247775" y="914399"/>
                </a:lnTo>
                <a:lnTo>
                  <a:pt x="1190752" y="939799"/>
                </a:lnTo>
                <a:lnTo>
                  <a:pt x="1158366" y="942339"/>
                </a:lnTo>
                <a:lnTo>
                  <a:pt x="1233127" y="942339"/>
                </a:lnTo>
                <a:lnTo>
                  <a:pt x="1271524" y="918209"/>
                </a:lnTo>
                <a:lnTo>
                  <a:pt x="1305306" y="880109"/>
                </a:lnTo>
                <a:lnTo>
                  <a:pt x="1327277" y="834389"/>
                </a:lnTo>
                <a:lnTo>
                  <a:pt x="1334838" y="783589"/>
                </a:lnTo>
                <a:lnTo>
                  <a:pt x="1334897" y="175259"/>
                </a:lnTo>
                <a:lnTo>
                  <a:pt x="1333881" y="157479"/>
                </a:lnTo>
                <a:lnTo>
                  <a:pt x="1320546" y="106679"/>
                </a:lnTo>
                <a:lnTo>
                  <a:pt x="1293749" y="63500"/>
                </a:lnTo>
                <a:lnTo>
                  <a:pt x="1256029" y="29209"/>
                </a:lnTo>
                <a:lnTo>
                  <a:pt x="1241298" y="20319"/>
                </a:lnTo>
                <a:lnTo>
                  <a:pt x="1233424" y="16509"/>
                </a:lnTo>
                <a:close/>
              </a:path>
              <a:path w="1335404" h="958850">
                <a:moveTo>
                  <a:pt x="1173099" y="34289"/>
                </a:moveTo>
                <a:lnTo>
                  <a:pt x="162560" y="34289"/>
                </a:lnTo>
                <a:lnTo>
                  <a:pt x="134747" y="39369"/>
                </a:lnTo>
                <a:lnTo>
                  <a:pt x="97154" y="58419"/>
                </a:lnTo>
                <a:lnTo>
                  <a:pt x="66675" y="85089"/>
                </a:lnTo>
                <a:lnTo>
                  <a:pt x="45212" y="120650"/>
                </a:lnTo>
                <a:lnTo>
                  <a:pt x="34544" y="161289"/>
                </a:lnTo>
                <a:lnTo>
                  <a:pt x="33845" y="175259"/>
                </a:lnTo>
                <a:lnTo>
                  <a:pt x="33845" y="783589"/>
                </a:lnTo>
                <a:lnTo>
                  <a:pt x="40132" y="824229"/>
                </a:lnTo>
                <a:lnTo>
                  <a:pt x="58038" y="862329"/>
                </a:lnTo>
                <a:lnTo>
                  <a:pt x="85598" y="892809"/>
                </a:lnTo>
                <a:lnTo>
                  <a:pt x="120776" y="914399"/>
                </a:lnTo>
                <a:lnTo>
                  <a:pt x="161671" y="924559"/>
                </a:lnTo>
                <a:lnTo>
                  <a:pt x="176784" y="925829"/>
                </a:lnTo>
                <a:lnTo>
                  <a:pt x="1157604" y="925829"/>
                </a:lnTo>
                <a:lnTo>
                  <a:pt x="1186434" y="923289"/>
                </a:lnTo>
                <a:lnTo>
                  <a:pt x="1200150" y="919479"/>
                </a:lnTo>
                <a:lnTo>
                  <a:pt x="1213231" y="914399"/>
                </a:lnTo>
                <a:lnTo>
                  <a:pt x="1225803" y="908049"/>
                </a:lnTo>
                <a:lnTo>
                  <a:pt x="162560" y="908049"/>
                </a:lnTo>
                <a:lnTo>
                  <a:pt x="138049" y="902969"/>
                </a:lnTo>
                <a:lnTo>
                  <a:pt x="95758" y="878839"/>
                </a:lnTo>
                <a:lnTo>
                  <a:pt x="65277" y="842009"/>
                </a:lnTo>
                <a:lnTo>
                  <a:pt x="51181" y="795019"/>
                </a:lnTo>
                <a:lnTo>
                  <a:pt x="50869" y="783589"/>
                </a:lnTo>
                <a:lnTo>
                  <a:pt x="50869" y="175259"/>
                </a:lnTo>
                <a:lnTo>
                  <a:pt x="61087" y="127000"/>
                </a:lnTo>
                <a:lnTo>
                  <a:pt x="88519" y="86359"/>
                </a:lnTo>
                <a:lnTo>
                  <a:pt x="128904" y="59689"/>
                </a:lnTo>
                <a:lnTo>
                  <a:pt x="165100" y="50800"/>
                </a:lnTo>
                <a:lnTo>
                  <a:pt x="1226565" y="50800"/>
                </a:lnTo>
                <a:lnTo>
                  <a:pt x="1213993" y="45719"/>
                </a:lnTo>
                <a:lnTo>
                  <a:pt x="1200912" y="40639"/>
                </a:lnTo>
                <a:lnTo>
                  <a:pt x="1187323" y="36829"/>
                </a:lnTo>
                <a:lnTo>
                  <a:pt x="1173099" y="34289"/>
                </a:lnTo>
                <a:close/>
              </a:path>
              <a:path w="1335404" h="958850">
                <a:moveTo>
                  <a:pt x="1226565" y="50800"/>
                </a:moveTo>
                <a:lnTo>
                  <a:pt x="1172210" y="50800"/>
                </a:lnTo>
                <a:lnTo>
                  <a:pt x="1184783" y="53339"/>
                </a:lnTo>
                <a:lnTo>
                  <a:pt x="1208277" y="60959"/>
                </a:lnTo>
                <a:lnTo>
                  <a:pt x="1248028" y="88900"/>
                </a:lnTo>
                <a:lnTo>
                  <a:pt x="1274699" y="128269"/>
                </a:lnTo>
                <a:lnTo>
                  <a:pt x="1284020" y="175259"/>
                </a:lnTo>
                <a:lnTo>
                  <a:pt x="1284033" y="783589"/>
                </a:lnTo>
                <a:lnTo>
                  <a:pt x="1283335" y="797559"/>
                </a:lnTo>
                <a:lnTo>
                  <a:pt x="1268349" y="843279"/>
                </a:lnTo>
                <a:lnTo>
                  <a:pt x="1237234" y="880109"/>
                </a:lnTo>
                <a:lnTo>
                  <a:pt x="1194308" y="902969"/>
                </a:lnTo>
                <a:lnTo>
                  <a:pt x="1169670" y="908049"/>
                </a:lnTo>
                <a:lnTo>
                  <a:pt x="1225803" y="908049"/>
                </a:lnTo>
                <a:lnTo>
                  <a:pt x="1258824" y="883919"/>
                </a:lnTo>
                <a:lnTo>
                  <a:pt x="1283589" y="850900"/>
                </a:lnTo>
                <a:lnTo>
                  <a:pt x="1298066" y="811529"/>
                </a:lnTo>
                <a:lnTo>
                  <a:pt x="1301051" y="783589"/>
                </a:lnTo>
                <a:lnTo>
                  <a:pt x="1301045" y="175259"/>
                </a:lnTo>
                <a:lnTo>
                  <a:pt x="1294764" y="134619"/>
                </a:lnTo>
                <a:lnTo>
                  <a:pt x="1276858" y="96519"/>
                </a:lnTo>
                <a:lnTo>
                  <a:pt x="1249299" y="66039"/>
                </a:lnTo>
                <a:lnTo>
                  <a:pt x="1238377" y="58419"/>
                </a:lnTo>
                <a:lnTo>
                  <a:pt x="1226565" y="5080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3628390" y="4416805"/>
            <a:ext cx="831215" cy="805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635">
              <a:lnSpc>
                <a:spcPct val="100000"/>
              </a:lnSpc>
            </a:pPr>
            <a:r>
              <a:rPr dirty="0" sz="1400" spc="25" b="1">
                <a:latin typeface="Calibri"/>
                <a:cs typeface="Calibri"/>
              </a:rPr>
              <a:t>G</a:t>
            </a:r>
            <a:r>
              <a:rPr dirty="0" sz="1400" spc="85" b="1">
                <a:latin typeface="Calibri"/>
                <a:cs typeface="Calibri"/>
              </a:rPr>
              <a:t>Ł</a:t>
            </a:r>
            <a:r>
              <a:rPr dirty="0" sz="1400" spc="-55" b="1">
                <a:latin typeface="Calibri"/>
                <a:cs typeface="Calibri"/>
              </a:rPr>
              <a:t>O</a:t>
            </a:r>
            <a:r>
              <a:rPr dirty="0" sz="1400" spc="100" b="1">
                <a:latin typeface="Calibri"/>
                <a:cs typeface="Calibri"/>
              </a:rPr>
              <a:t>S</a:t>
            </a:r>
            <a:r>
              <a:rPr dirty="0" sz="1400" spc="-15" b="1">
                <a:latin typeface="Calibri"/>
                <a:cs typeface="Calibri"/>
              </a:rPr>
              <a:t>Y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0" b="1">
                <a:latin typeface="Calibri"/>
                <a:cs typeface="Calibri"/>
              </a:rPr>
              <a:t>N</a:t>
            </a:r>
            <a:r>
              <a:rPr dirty="0" sz="1400" spc="-20" b="1">
                <a:latin typeface="Calibri"/>
                <a:cs typeface="Calibri"/>
              </a:rPr>
              <a:t>I</a:t>
            </a:r>
            <a:r>
              <a:rPr dirty="0" sz="1400" spc="-15" b="1">
                <a:latin typeface="Calibri"/>
                <a:cs typeface="Calibri"/>
              </a:rPr>
              <a:t>E</a:t>
            </a:r>
            <a:r>
              <a:rPr dirty="0" sz="1400" spc="-60" b="1">
                <a:latin typeface="Calibri"/>
                <a:cs typeface="Calibri"/>
              </a:rPr>
              <a:t>W</a:t>
            </a:r>
            <a:r>
              <a:rPr dirty="0" sz="1400" spc="-20" b="1">
                <a:latin typeface="Calibri"/>
                <a:cs typeface="Calibri"/>
              </a:rPr>
              <a:t>A</a:t>
            </a:r>
            <a:r>
              <a:rPr dirty="0" sz="1400" spc="-25" b="1">
                <a:latin typeface="Calibri"/>
                <a:cs typeface="Calibri"/>
              </a:rPr>
              <a:t>Ż</a:t>
            </a:r>
            <a:r>
              <a:rPr dirty="0" sz="1400" spc="40" b="1">
                <a:latin typeface="Calibri"/>
                <a:cs typeface="Calibri"/>
              </a:rPr>
              <a:t>NE</a:t>
            </a:r>
            <a:endParaRPr sz="1400">
              <a:latin typeface="Calibri"/>
              <a:cs typeface="Calibri"/>
            </a:endParaRPr>
          </a:p>
          <a:p>
            <a:pPr algn="ctr" marL="90170" marR="81280" indent="-1905">
              <a:lnSpc>
                <a:spcPct val="100000"/>
              </a:lnSpc>
              <a:spcBef>
                <a:spcPts val="5"/>
              </a:spcBef>
            </a:pPr>
            <a:r>
              <a:rPr dirty="0" sz="1200" spc="-20" b="1">
                <a:latin typeface="Calibri"/>
                <a:cs typeface="Calibri"/>
              </a:rPr>
              <a:t>(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30" b="1">
                <a:latin typeface="Calibri"/>
                <a:cs typeface="Calibri"/>
              </a:rPr>
              <a:t>k</a:t>
            </a:r>
            <a:r>
              <a:rPr dirty="0" sz="1200" spc="-50" b="1">
                <a:latin typeface="Calibri"/>
                <a:cs typeface="Calibri"/>
              </a:rPr>
              <a:t>t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95" b="1">
                <a:latin typeface="Calibri"/>
                <a:cs typeface="Calibri"/>
              </a:rPr>
              <a:t>15</a:t>
            </a:r>
            <a:r>
              <a:rPr dirty="0" sz="1200" spc="4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45" b="1">
                <a:latin typeface="Calibri"/>
                <a:cs typeface="Calibri"/>
              </a:rPr>
              <a:t>r</a:t>
            </a:r>
            <a:r>
              <a:rPr dirty="0" sz="1200" spc="-20" b="1">
                <a:latin typeface="Calibri"/>
                <a:cs typeface="Calibri"/>
              </a:rPr>
              <a:t>oto</a:t>
            </a:r>
            <a:r>
              <a:rPr dirty="0" sz="1200" spc="-45" b="1">
                <a:latin typeface="Calibri"/>
                <a:cs typeface="Calibri"/>
              </a:rPr>
              <a:t>k</a:t>
            </a:r>
            <a:r>
              <a:rPr dirty="0" sz="1200" spc="-20" b="1">
                <a:latin typeface="Calibri"/>
                <a:cs typeface="Calibri"/>
              </a:rPr>
              <a:t>ołu)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330696" y="4384547"/>
            <a:ext cx="1284605" cy="909319"/>
          </a:xfrm>
          <a:custGeom>
            <a:avLst/>
            <a:gdLst/>
            <a:ahLst/>
            <a:cxnLst/>
            <a:rect l="l" t="t" r="r" b="b"/>
            <a:pathLst>
              <a:path w="1284604" h="909320">
                <a:moveTo>
                  <a:pt x="1132712" y="0"/>
                </a:moveTo>
                <a:lnTo>
                  <a:pt x="151511" y="0"/>
                </a:lnTo>
                <a:lnTo>
                  <a:pt x="103615" y="7722"/>
                </a:lnTo>
                <a:lnTo>
                  <a:pt x="62023" y="29228"/>
                </a:lnTo>
                <a:lnTo>
                  <a:pt x="29228" y="62023"/>
                </a:lnTo>
                <a:lnTo>
                  <a:pt x="7722" y="103615"/>
                </a:lnTo>
                <a:lnTo>
                  <a:pt x="0" y="151510"/>
                </a:lnTo>
                <a:lnTo>
                  <a:pt x="0" y="757427"/>
                </a:lnTo>
                <a:lnTo>
                  <a:pt x="7722" y="805261"/>
                </a:lnTo>
                <a:lnTo>
                  <a:pt x="29228" y="846815"/>
                </a:lnTo>
                <a:lnTo>
                  <a:pt x="62023" y="879591"/>
                </a:lnTo>
                <a:lnTo>
                  <a:pt x="103615" y="901090"/>
                </a:lnTo>
                <a:lnTo>
                  <a:pt x="151511" y="908811"/>
                </a:lnTo>
                <a:lnTo>
                  <a:pt x="1132712" y="908811"/>
                </a:lnTo>
                <a:lnTo>
                  <a:pt x="1180546" y="901090"/>
                </a:lnTo>
                <a:lnTo>
                  <a:pt x="1222100" y="879591"/>
                </a:lnTo>
                <a:lnTo>
                  <a:pt x="1254876" y="846815"/>
                </a:lnTo>
                <a:lnTo>
                  <a:pt x="1276375" y="805261"/>
                </a:lnTo>
                <a:lnTo>
                  <a:pt x="1284097" y="757427"/>
                </a:lnTo>
                <a:lnTo>
                  <a:pt x="1284097" y="151510"/>
                </a:lnTo>
                <a:lnTo>
                  <a:pt x="1276375" y="103615"/>
                </a:lnTo>
                <a:lnTo>
                  <a:pt x="1254876" y="62023"/>
                </a:lnTo>
                <a:lnTo>
                  <a:pt x="1222100" y="29228"/>
                </a:lnTo>
                <a:lnTo>
                  <a:pt x="1180546" y="7722"/>
                </a:lnTo>
                <a:lnTo>
                  <a:pt x="1132712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305296" y="4359909"/>
            <a:ext cx="1335405" cy="958850"/>
          </a:xfrm>
          <a:custGeom>
            <a:avLst/>
            <a:gdLst/>
            <a:ahLst/>
            <a:cxnLst/>
            <a:rect l="l" t="t" r="r" b="b"/>
            <a:pathLst>
              <a:path w="1335404" h="958850">
                <a:moveTo>
                  <a:pt x="1158112" y="0"/>
                </a:moveTo>
                <a:lnTo>
                  <a:pt x="175640" y="0"/>
                </a:lnTo>
                <a:lnTo>
                  <a:pt x="157606" y="1269"/>
                </a:lnTo>
                <a:lnTo>
                  <a:pt x="107061" y="13969"/>
                </a:lnTo>
                <a:lnTo>
                  <a:pt x="63500" y="40639"/>
                </a:lnTo>
                <a:lnTo>
                  <a:pt x="29590" y="78739"/>
                </a:lnTo>
                <a:lnTo>
                  <a:pt x="7746" y="125729"/>
                </a:lnTo>
                <a:lnTo>
                  <a:pt x="58" y="175259"/>
                </a:lnTo>
                <a:lnTo>
                  <a:pt x="0" y="783589"/>
                </a:lnTo>
                <a:lnTo>
                  <a:pt x="1015" y="802639"/>
                </a:lnTo>
                <a:lnTo>
                  <a:pt x="14477" y="852169"/>
                </a:lnTo>
                <a:lnTo>
                  <a:pt x="41148" y="896619"/>
                </a:lnTo>
                <a:lnTo>
                  <a:pt x="78993" y="929639"/>
                </a:lnTo>
                <a:lnTo>
                  <a:pt x="125602" y="952499"/>
                </a:lnTo>
                <a:lnTo>
                  <a:pt x="160146" y="958849"/>
                </a:lnTo>
                <a:lnTo>
                  <a:pt x="1177417" y="958849"/>
                </a:lnTo>
                <a:lnTo>
                  <a:pt x="1195070" y="956309"/>
                </a:lnTo>
                <a:lnTo>
                  <a:pt x="1211833" y="951229"/>
                </a:lnTo>
                <a:lnTo>
                  <a:pt x="1228089" y="944879"/>
                </a:lnTo>
                <a:lnTo>
                  <a:pt x="1233254" y="942339"/>
                </a:lnTo>
                <a:lnTo>
                  <a:pt x="161036" y="942339"/>
                </a:lnTo>
                <a:lnTo>
                  <a:pt x="145033" y="939799"/>
                </a:lnTo>
                <a:lnTo>
                  <a:pt x="100964" y="923289"/>
                </a:lnTo>
                <a:lnTo>
                  <a:pt x="64134" y="895349"/>
                </a:lnTo>
                <a:lnTo>
                  <a:pt x="53720" y="885189"/>
                </a:lnTo>
                <a:lnTo>
                  <a:pt x="29717" y="845819"/>
                </a:lnTo>
                <a:lnTo>
                  <a:pt x="17779" y="798829"/>
                </a:lnTo>
                <a:lnTo>
                  <a:pt x="16890" y="783589"/>
                </a:lnTo>
                <a:lnTo>
                  <a:pt x="16954" y="175259"/>
                </a:lnTo>
                <a:lnTo>
                  <a:pt x="24129" y="129539"/>
                </a:lnTo>
                <a:lnTo>
                  <a:pt x="44068" y="87629"/>
                </a:lnTo>
                <a:lnTo>
                  <a:pt x="74802" y="53339"/>
                </a:lnTo>
                <a:lnTo>
                  <a:pt x="114300" y="29209"/>
                </a:lnTo>
                <a:lnTo>
                  <a:pt x="160146" y="17779"/>
                </a:lnTo>
                <a:lnTo>
                  <a:pt x="176529" y="16509"/>
                </a:lnTo>
                <a:lnTo>
                  <a:pt x="1231925" y="16509"/>
                </a:lnTo>
                <a:lnTo>
                  <a:pt x="1225677" y="13969"/>
                </a:lnTo>
                <a:lnTo>
                  <a:pt x="1209548" y="7619"/>
                </a:lnTo>
                <a:lnTo>
                  <a:pt x="1192402" y="2539"/>
                </a:lnTo>
                <a:lnTo>
                  <a:pt x="1158112" y="0"/>
                </a:lnTo>
                <a:close/>
              </a:path>
              <a:path w="1335404" h="958850">
                <a:moveTo>
                  <a:pt x="1231925" y="16509"/>
                </a:moveTo>
                <a:lnTo>
                  <a:pt x="1158112" y="16509"/>
                </a:lnTo>
                <a:lnTo>
                  <a:pt x="1174114" y="17779"/>
                </a:lnTo>
                <a:lnTo>
                  <a:pt x="1189862" y="20319"/>
                </a:lnTo>
                <a:lnTo>
                  <a:pt x="1233931" y="35559"/>
                </a:lnTo>
                <a:lnTo>
                  <a:pt x="1270888" y="63500"/>
                </a:lnTo>
                <a:lnTo>
                  <a:pt x="1298448" y="100329"/>
                </a:lnTo>
                <a:lnTo>
                  <a:pt x="1314703" y="143509"/>
                </a:lnTo>
                <a:lnTo>
                  <a:pt x="1317947" y="783589"/>
                </a:lnTo>
                <a:lnTo>
                  <a:pt x="1317244" y="798829"/>
                </a:lnTo>
                <a:lnTo>
                  <a:pt x="1305559" y="844550"/>
                </a:lnTo>
                <a:lnTo>
                  <a:pt x="1281810" y="883919"/>
                </a:lnTo>
                <a:lnTo>
                  <a:pt x="1247902" y="914399"/>
                </a:lnTo>
                <a:lnTo>
                  <a:pt x="1205992" y="934719"/>
                </a:lnTo>
                <a:lnTo>
                  <a:pt x="1174877" y="942339"/>
                </a:lnTo>
                <a:lnTo>
                  <a:pt x="1233254" y="942339"/>
                </a:lnTo>
                <a:lnTo>
                  <a:pt x="1271524" y="918209"/>
                </a:lnTo>
                <a:lnTo>
                  <a:pt x="1305305" y="880109"/>
                </a:lnTo>
                <a:lnTo>
                  <a:pt x="1327403" y="834389"/>
                </a:lnTo>
                <a:lnTo>
                  <a:pt x="1334838" y="783589"/>
                </a:lnTo>
                <a:lnTo>
                  <a:pt x="1334897" y="175259"/>
                </a:lnTo>
                <a:lnTo>
                  <a:pt x="1333880" y="157479"/>
                </a:lnTo>
                <a:lnTo>
                  <a:pt x="1320546" y="106679"/>
                </a:lnTo>
                <a:lnTo>
                  <a:pt x="1293749" y="63500"/>
                </a:lnTo>
                <a:lnTo>
                  <a:pt x="1256029" y="29209"/>
                </a:lnTo>
                <a:lnTo>
                  <a:pt x="1241298" y="20319"/>
                </a:lnTo>
                <a:lnTo>
                  <a:pt x="1231925" y="16509"/>
                </a:lnTo>
                <a:close/>
              </a:path>
              <a:path w="1335404" h="958850">
                <a:moveTo>
                  <a:pt x="1173226" y="34289"/>
                </a:moveTo>
                <a:lnTo>
                  <a:pt x="162687" y="34289"/>
                </a:lnTo>
                <a:lnTo>
                  <a:pt x="148462" y="36829"/>
                </a:lnTo>
                <a:lnTo>
                  <a:pt x="109092" y="50800"/>
                </a:lnTo>
                <a:lnTo>
                  <a:pt x="76073" y="74929"/>
                </a:lnTo>
                <a:lnTo>
                  <a:pt x="51307" y="107950"/>
                </a:lnTo>
                <a:lnTo>
                  <a:pt x="36829" y="147319"/>
                </a:lnTo>
                <a:lnTo>
                  <a:pt x="33961" y="783589"/>
                </a:lnTo>
                <a:lnTo>
                  <a:pt x="34543" y="797559"/>
                </a:lnTo>
                <a:lnTo>
                  <a:pt x="44957" y="838200"/>
                </a:lnTo>
                <a:lnTo>
                  <a:pt x="66293" y="873759"/>
                </a:lnTo>
                <a:lnTo>
                  <a:pt x="96519" y="901699"/>
                </a:lnTo>
                <a:lnTo>
                  <a:pt x="133984" y="919479"/>
                </a:lnTo>
                <a:lnTo>
                  <a:pt x="176911" y="925829"/>
                </a:lnTo>
                <a:lnTo>
                  <a:pt x="1157731" y="925829"/>
                </a:lnTo>
                <a:lnTo>
                  <a:pt x="1186433" y="923289"/>
                </a:lnTo>
                <a:lnTo>
                  <a:pt x="1200277" y="919479"/>
                </a:lnTo>
                <a:lnTo>
                  <a:pt x="1213357" y="914399"/>
                </a:lnTo>
                <a:lnTo>
                  <a:pt x="1223416" y="909319"/>
                </a:lnTo>
                <a:lnTo>
                  <a:pt x="1156843" y="909319"/>
                </a:lnTo>
                <a:lnTo>
                  <a:pt x="162687" y="908049"/>
                </a:lnTo>
                <a:lnTo>
                  <a:pt x="115569" y="892809"/>
                </a:lnTo>
                <a:lnTo>
                  <a:pt x="78739" y="862329"/>
                </a:lnTo>
                <a:lnTo>
                  <a:pt x="56006" y="819150"/>
                </a:lnTo>
                <a:lnTo>
                  <a:pt x="50869" y="175259"/>
                </a:lnTo>
                <a:lnTo>
                  <a:pt x="51562" y="162559"/>
                </a:lnTo>
                <a:lnTo>
                  <a:pt x="66548" y="115569"/>
                </a:lnTo>
                <a:lnTo>
                  <a:pt x="97662" y="78739"/>
                </a:lnTo>
                <a:lnTo>
                  <a:pt x="140715" y="55879"/>
                </a:lnTo>
                <a:lnTo>
                  <a:pt x="165226" y="50800"/>
                </a:lnTo>
                <a:lnTo>
                  <a:pt x="1226693" y="50800"/>
                </a:lnTo>
                <a:lnTo>
                  <a:pt x="1214120" y="45719"/>
                </a:lnTo>
                <a:lnTo>
                  <a:pt x="1201038" y="40639"/>
                </a:lnTo>
                <a:lnTo>
                  <a:pt x="1187323" y="36829"/>
                </a:lnTo>
                <a:lnTo>
                  <a:pt x="1173226" y="34289"/>
                </a:lnTo>
                <a:close/>
              </a:path>
              <a:path w="1335404" h="958850">
                <a:moveTo>
                  <a:pt x="1226693" y="50800"/>
                </a:moveTo>
                <a:lnTo>
                  <a:pt x="1158112" y="50800"/>
                </a:lnTo>
                <a:lnTo>
                  <a:pt x="1172336" y="52069"/>
                </a:lnTo>
                <a:lnTo>
                  <a:pt x="1184782" y="53339"/>
                </a:lnTo>
                <a:lnTo>
                  <a:pt x="1229486" y="72389"/>
                </a:lnTo>
                <a:lnTo>
                  <a:pt x="1263269" y="106679"/>
                </a:lnTo>
                <a:lnTo>
                  <a:pt x="1281937" y="152400"/>
                </a:lnTo>
                <a:lnTo>
                  <a:pt x="1284122" y="175259"/>
                </a:lnTo>
                <a:lnTo>
                  <a:pt x="1284097" y="781050"/>
                </a:lnTo>
                <a:lnTo>
                  <a:pt x="1278127" y="821689"/>
                </a:lnTo>
                <a:lnTo>
                  <a:pt x="1254632" y="863600"/>
                </a:lnTo>
                <a:lnTo>
                  <a:pt x="1217040" y="894079"/>
                </a:lnTo>
                <a:lnTo>
                  <a:pt x="1156843" y="909319"/>
                </a:lnTo>
                <a:lnTo>
                  <a:pt x="1223416" y="909319"/>
                </a:lnTo>
                <a:lnTo>
                  <a:pt x="1258951" y="883919"/>
                </a:lnTo>
                <a:lnTo>
                  <a:pt x="1283588" y="850900"/>
                </a:lnTo>
                <a:lnTo>
                  <a:pt x="1298194" y="811529"/>
                </a:lnTo>
                <a:lnTo>
                  <a:pt x="1301051" y="783589"/>
                </a:lnTo>
                <a:lnTo>
                  <a:pt x="1301009" y="175259"/>
                </a:lnTo>
                <a:lnTo>
                  <a:pt x="1294764" y="134619"/>
                </a:lnTo>
                <a:lnTo>
                  <a:pt x="1276857" y="97789"/>
                </a:lnTo>
                <a:lnTo>
                  <a:pt x="1249299" y="66039"/>
                </a:lnTo>
                <a:lnTo>
                  <a:pt x="1238377" y="58419"/>
                </a:lnTo>
                <a:lnTo>
                  <a:pt x="1226693" y="5080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6557518" y="4438142"/>
            <a:ext cx="831850" cy="805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400" spc="25" b="1">
                <a:latin typeface="Calibri"/>
                <a:cs typeface="Calibri"/>
              </a:rPr>
              <a:t>G</a:t>
            </a:r>
            <a:r>
              <a:rPr dirty="0" sz="1400" spc="85" b="1">
                <a:latin typeface="Calibri"/>
                <a:cs typeface="Calibri"/>
              </a:rPr>
              <a:t>Ł</a:t>
            </a:r>
            <a:r>
              <a:rPr dirty="0" sz="1400" spc="-55" b="1">
                <a:latin typeface="Calibri"/>
                <a:cs typeface="Calibri"/>
              </a:rPr>
              <a:t>O</a:t>
            </a:r>
            <a:r>
              <a:rPr dirty="0" sz="1400" spc="100" b="1">
                <a:latin typeface="Calibri"/>
                <a:cs typeface="Calibri"/>
              </a:rPr>
              <a:t>S</a:t>
            </a:r>
            <a:r>
              <a:rPr dirty="0" sz="1400" spc="-15" b="1"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-20" b="1">
                <a:latin typeface="Calibri"/>
                <a:cs typeface="Calibri"/>
              </a:rPr>
              <a:t>I</a:t>
            </a:r>
            <a:r>
              <a:rPr dirty="0" sz="1400" spc="-15" b="1">
                <a:latin typeface="Calibri"/>
                <a:cs typeface="Calibri"/>
              </a:rPr>
              <a:t>E</a:t>
            </a:r>
            <a:r>
              <a:rPr dirty="0" sz="1400" spc="-65" b="1">
                <a:latin typeface="Calibri"/>
                <a:cs typeface="Calibri"/>
              </a:rPr>
              <a:t>W</a:t>
            </a:r>
            <a:r>
              <a:rPr dirty="0" sz="1400" spc="-20" b="1">
                <a:latin typeface="Calibri"/>
                <a:cs typeface="Calibri"/>
              </a:rPr>
              <a:t>A</a:t>
            </a:r>
            <a:r>
              <a:rPr dirty="0" sz="1400" spc="-30" b="1">
                <a:latin typeface="Calibri"/>
                <a:cs typeface="Calibri"/>
              </a:rPr>
              <a:t>Ż</a:t>
            </a:r>
            <a:r>
              <a:rPr dirty="0" sz="1400" spc="40" b="1">
                <a:latin typeface="Calibri"/>
                <a:cs typeface="Calibri"/>
              </a:rPr>
              <a:t>NE</a:t>
            </a:r>
            <a:endParaRPr sz="1400">
              <a:latin typeface="Calibri"/>
              <a:cs typeface="Calibri"/>
            </a:endParaRPr>
          </a:p>
          <a:p>
            <a:pPr algn="ctr" marL="90170" marR="81915" indent="-1905">
              <a:lnSpc>
                <a:spcPct val="100000"/>
              </a:lnSpc>
              <a:spcBef>
                <a:spcPts val="5"/>
              </a:spcBef>
            </a:pPr>
            <a:r>
              <a:rPr dirty="0" sz="1200" spc="-20" b="1">
                <a:latin typeface="Calibri"/>
                <a:cs typeface="Calibri"/>
              </a:rPr>
              <a:t>(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30" b="1">
                <a:latin typeface="Calibri"/>
                <a:cs typeface="Calibri"/>
              </a:rPr>
              <a:t>k</a:t>
            </a:r>
            <a:r>
              <a:rPr dirty="0" sz="1200" spc="-50" b="1">
                <a:latin typeface="Calibri"/>
                <a:cs typeface="Calibri"/>
              </a:rPr>
              <a:t>t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95" b="1">
                <a:latin typeface="Calibri"/>
                <a:cs typeface="Calibri"/>
              </a:rPr>
              <a:t>18</a:t>
            </a:r>
            <a:r>
              <a:rPr dirty="0" sz="1200" spc="4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45" b="1">
                <a:latin typeface="Calibri"/>
                <a:cs typeface="Calibri"/>
              </a:rPr>
              <a:t>r</a:t>
            </a:r>
            <a:r>
              <a:rPr dirty="0" sz="1200" spc="-20" b="1">
                <a:latin typeface="Calibri"/>
                <a:cs typeface="Calibri"/>
              </a:rPr>
              <a:t>oto</a:t>
            </a:r>
            <a:r>
              <a:rPr dirty="0" sz="1200" spc="-45" b="1">
                <a:latin typeface="Calibri"/>
                <a:cs typeface="Calibri"/>
              </a:rPr>
              <a:t>k</a:t>
            </a:r>
            <a:r>
              <a:rPr dirty="0" sz="1200" spc="-20" b="1">
                <a:latin typeface="Calibri"/>
                <a:cs typeface="Calibri"/>
              </a:rPr>
              <a:t>ołu)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784978" y="4384547"/>
            <a:ext cx="1214755" cy="936625"/>
          </a:xfrm>
          <a:custGeom>
            <a:avLst/>
            <a:gdLst/>
            <a:ahLst/>
            <a:cxnLst/>
            <a:rect l="l" t="t" r="r" b="b"/>
            <a:pathLst>
              <a:path w="1214754" h="936625">
                <a:moveTo>
                  <a:pt x="1058545" y="0"/>
                </a:moveTo>
                <a:lnTo>
                  <a:pt x="155956" y="0"/>
                </a:lnTo>
                <a:lnTo>
                  <a:pt x="106671" y="7953"/>
                </a:lnTo>
                <a:lnTo>
                  <a:pt x="63861" y="30097"/>
                </a:lnTo>
                <a:lnTo>
                  <a:pt x="30097" y="63861"/>
                </a:lnTo>
                <a:lnTo>
                  <a:pt x="7953" y="106671"/>
                </a:lnTo>
                <a:lnTo>
                  <a:pt x="0" y="155956"/>
                </a:lnTo>
                <a:lnTo>
                  <a:pt x="0" y="780033"/>
                </a:lnTo>
                <a:lnTo>
                  <a:pt x="7953" y="829380"/>
                </a:lnTo>
                <a:lnTo>
                  <a:pt x="30097" y="872227"/>
                </a:lnTo>
                <a:lnTo>
                  <a:pt x="63861" y="906010"/>
                </a:lnTo>
                <a:lnTo>
                  <a:pt x="106671" y="928162"/>
                </a:lnTo>
                <a:lnTo>
                  <a:pt x="155956" y="936116"/>
                </a:lnTo>
                <a:lnTo>
                  <a:pt x="1058545" y="936116"/>
                </a:lnTo>
                <a:lnTo>
                  <a:pt x="1107829" y="928162"/>
                </a:lnTo>
                <a:lnTo>
                  <a:pt x="1150639" y="906010"/>
                </a:lnTo>
                <a:lnTo>
                  <a:pt x="1184403" y="872227"/>
                </a:lnTo>
                <a:lnTo>
                  <a:pt x="1206547" y="829380"/>
                </a:lnTo>
                <a:lnTo>
                  <a:pt x="1214501" y="780033"/>
                </a:lnTo>
                <a:lnTo>
                  <a:pt x="1214501" y="155956"/>
                </a:lnTo>
                <a:lnTo>
                  <a:pt x="1206547" y="106671"/>
                </a:lnTo>
                <a:lnTo>
                  <a:pt x="1184403" y="63861"/>
                </a:lnTo>
                <a:lnTo>
                  <a:pt x="1150639" y="30097"/>
                </a:lnTo>
                <a:lnTo>
                  <a:pt x="1107829" y="7953"/>
                </a:lnTo>
                <a:lnTo>
                  <a:pt x="105854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759578" y="4359275"/>
            <a:ext cx="1265555" cy="986790"/>
          </a:xfrm>
          <a:custGeom>
            <a:avLst/>
            <a:gdLst/>
            <a:ahLst/>
            <a:cxnLst/>
            <a:rect l="l" t="t" r="r" b="b"/>
            <a:pathLst>
              <a:path w="1265554" h="986789">
                <a:moveTo>
                  <a:pt x="1083945" y="0"/>
                </a:moveTo>
                <a:lnTo>
                  <a:pt x="180212" y="0"/>
                </a:lnTo>
                <a:lnTo>
                  <a:pt x="161544" y="1270"/>
                </a:lnTo>
                <a:lnTo>
                  <a:pt x="109600" y="15239"/>
                </a:lnTo>
                <a:lnTo>
                  <a:pt x="65024" y="43180"/>
                </a:lnTo>
                <a:lnTo>
                  <a:pt x="30353" y="81280"/>
                </a:lnTo>
                <a:lnTo>
                  <a:pt x="7874" y="129539"/>
                </a:lnTo>
                <a:lnTo>
                  <a:pt x="58" y="180339"/>
                </a:lnTo>
                <a:lnTo>
                  <a:pt x="0" y="807719"/>
                </a:lnTo>
                <a:lnTo>
                  <a:pt x="1016" y="825500"/>
                </a:lnTo>
                <a:lnTo>
                  <a:pt x="14859" y="877570"/>
                </a:lnTo>
                <a:lnTo>
                  <a:pt x="42291" y="922020"/>
                </a:lnTo>
                <a:lnTo>
                  <a:pt x="81025" y="957580"/>
                </a:lnTo>
                <a:lnTo>
                  <a:pt x="128650" y="979170"/>
                </a:lnTo>
                <a:lnTo>
                  <a:pt x="164211" y="986790"/>
                </a:lnTo>
                <a:lnTo>
                  <a:pt x="1103757" y="986790"/>
                </a:lnTo>
                <a:lnTo>
                  <a:pt x="1121791" y="982980"/>
                </a:lnTo>
                <a:lnTo>
                  <a:pt x="1138936" y="979170"/>
                </a:lnTo>
                <a:lnTo>
                  <a:pt x="1155700" y="972820"/>
                </a:lnTo>
                <a:lnTo>
                  <a:pt x="1160949" y="970280"/>
                </a:lnTo>
                <a:lnTo>
                  <a:pt x="164973" y="970280"/>
                </a:lnTo>
                <a:lnTo>
                  <a:pt x="148717" y="967740"/>
                </a:lnTo>
                <a:lnTo>
                  <a:pt x="103378" y="951230"/>
                </a:lnTo>
                <a:lnTo>
                  <a:pt x="65405" y="922020"/>
                </a:lnTo>
                <a:lnTo>
                  <a:pt x="37084" y="885190"/>
                </a:lnTo>
                <a:lnTo>
                  <a:pt x="20320" y="839469"/>
                </a:lnTo>
                <a:lnTo>
                  <a:pt x="16949" y="180339"/>
                </a:lnTo>
                <a:lnTo>
                  <a:pt x="17653" y="165100"/>
                </a:lnTo>
                <a:lnTo>
                  <a:pt x="29718" y="118110"/>
                </a:lnTo>
                <a:lnTo>
                  <a:pt x="54229" y="77470"/>
                </a:lnTo>
                <a:lnTo>
                  <a:pt x="89154" y="45720"/>
                </a:lnTo>
                <a:lnTo>
                  <a:pt x="132080" y="25400"/>
                </a:lnTo>
                <a:lnTo>
                  <a:pt x="164084" y="17780"/>
                </a:lnTo>
                <a:lnTo>
                  <a:pt x="1161351" y="17780"/>
                </a:lnTo>
                <a:lnTo>
                  <a:pt x="1153414" y="13970"/>
                </a:lnTo>
                <a:lnTo>
                  <a:pt x="1136777" y="8889"/>
                </a:lnTo>
                <a:lnTo>
                  <a:pt x="1119251" y="3810"/>
                </a:lnTo>
                <a:lnTo>
                  <a:pt x="1101090" y="1270"/>
                </a:lnTo>
                <a:lnTo>
                  <a:pt x="1083945" y="0"/>
                </a:lnTo>
                <a:close/>
              </a:path>
              <a:path w="1265554" h="986789">
                <a:moveTo>
                  <a:pt x="1161351" y="17780"/>
                </a:moveTo>
                <a:lnTo>
                  <a:pt x="1100328" y="17780"/>
                </a:lnTo>
                <a:lnTo>
                  <a:pt x="1116584" y="20320"/>
                </a:lnTo>
                <a:lnTo>
                  <a:pt x="1132459" y="24130"/>
                </a:lnTo>
                <a:lnTo>
                  <a:pt x="1175512" y="45720"/>
                </a:lnTo>
                <a:lnTo>
                  <a:pt x="1210564" y="77470"/>
                </a:lnTo>
                <a:lnTo>
                  <a:pt x="1235329" y="118110"/>
                </a:lnTo>
                <a:lnTo>
                  <a:pt x="1247521" y="165100"/>
                </a:lnTo>
                <a:lnTo>
                  <a:pt x="1248351" y="807719"/>
                </a:lnTo>
                <a:lnTo>
                  <a:pt x="1247648" y="822960"/>
                </a:lnTo>
                <a:lnTo>
                  <a:pt x="1235583" y="869950"/>
                </a:lnTo>
                <a:lnTo>
                  <a:pt x="1211072" y="910590"/>
                </a:lnTo>
                <a:lnTo>
                  <a:pt x="1176274" y="942340"/>
                </a:lnTo>
                <a:lnTo>
                  <a:pt x="1133221" y="962660"/>
                </a:lnTo>
                <a:lnTo>
                  <a:pt x="1084326" y="970280"/>
                </a:lnTo>
                <a:lnTo>
                  <a:pt x="1160949" y="970280"/>
                </a:lnTo>
                <a:lnTo>
                  <a:pt x="1200277" y="944880"/>
                </a:lnTo>
                <a:lnTo>
                  <a:pt x="1234948" y="906780"/>
                </a:lnTo>
                <a:lnTo>
                  <a:pt x="1257427" y="858519"/>
                </a:lnTo>
                <a:lnTo>
                  <a:pt x="1265242" y="807719"/>
                </a:lnTo>
                <a:lnTo>
                  <a:pt x="1265301" y="180339"/>
                </a:lnTo>
                <a:lnTo>
                  <a:pt x="1264285" y="162560"/>
                </a:lnTo>
                <a:lnTo>
                  <a:pt x="1250569" y="110489"/>
                </a:lnTo>
                <a:lnTo>
                  <a:pt x="1223010" y="66039"/>
                </a:lnTo>
                <a:lnTo>
                  <a:pt x="1184402" y="30480"/>
                </a:lnTo>
                <a:lnTo>
                  <a:pt x="1169289" y="21589"/>
                </a:lnTo>
                <a:lnTo>
                  <a:pt x="1161351" y="17780"/>
                </a:lnTo>
                <a:close/>
              </a:path>
              <a:path w="1265554" h="986789">
                <a:moveTo>
                  <a:pt x="1083945" y="34289"/>
                </a:moveTo>
                <a:lnTo>
                  <a:pt x="181863" y="34289"/>
                </a:lnTo>
                <a:lnTo>
                  <a:pt x="152146" y="36830"/>
                </a:lnTo>
                <a:lnTo>
                  <a:pt x="111379" y="52070"/>
                </a:lnTo>
                <a:lnTo>
                  <a:pt x="77343" y="77470"/>
                </a:lnTo>
                <a:lnTo>
                  <a:pt x="51943" y="111760"/>
                </a:lnTo>
                <a:lnTo>
                  <a:pt x="36957" y="151130"/>
                </a:lnTo>
                <a:lnTo>
                  <a:pt x="33972" y="180339"/>
                </a:lnTo>
                <a:lnTo>
                  <a:pt x="34014" y="807719"/>
                </a:lnTo>
                <a:lnTo>
                  <a:pt x="40386" y="849630"/>
                </a:lnTo>
                <a:lnTo>
                  <a:pt x="58800" y="887730"/>
                </a:lnTo>
                <a:lnTo>
                  <a:pt x="87249" y="919480"/>
                </a:lnTo>
                <a:lnTo>
                  <a:pt x="123571" y="942340"/>
                </a:lnTo>
                <a:lnTo>
                  <a:pt x="165862" y="952500"/>
                </a:lnTo>
                <a:lnTo>
                  <a:pt x="181356" y="953770"/>
                </a:lnTo>
                <a:lnTo>
                  <a:pt x="1083564" y="953770"/>
                </a:lnTo>
                <a:lnTo>
                  <a:pt x="1113155" y="951230"/>
                </a:lnTo>
                <a:lnTo>
                  <a:pt x="1127379" y="947420"/>
                </a:lnTo>
                <a:lnTo>
                  <a:pt x="1140968" y="942340"/>
                </a:lnTo>
                <a:lnTo>
                  <a:pt x="1153922" y="935990"/>
                </a:lnTo>
                <a:lnTo>
                  <a:pt x="166624" y="935990"/>
                </a:lnTo>
                <a:lnTo>
                  <a:pt x="141478" y="930910"/>
                </a:lnTo>
                <a:lnTo>
                  <a:pt x="107315" y="913130"/>
                </a:lnTo>
                <a:lnTo>
                  <a:pt x="72390" y="877570"/>
                </a:lnTo>
                <a:lnTo>
                  <a:pt x="53086" y="830580"/>
                </a:lnTo>
                <a:lnTo>
                  <a:pt x="50869" y="180339"/>
                </a:lnTo>
                <a:lnTo>
                  <a:pt x="51562" y="167639"/>
                </a:lnTo>
                <a:lnTo>
                  <a:pt x="61595" y="129539"/>
                </a:lnTo>
                <a:lnTo>
                  <a:pt x="89916" y="88900"/>
                </a:lnTo>
                <a:lnTo>
                  <a:pt x="131699" y="60960"/>
                </a:lnTo>
                <a:lnTo>
                  <a:pt x="182625" y="50800"/>
                </a:lnTo>
                <a:lnTo>
                  <a:pt x="1152093" y="50800"/>
                </a:lnTo>
                <a:lnTo>
                  <a:pt x="1141730" y="45720"/>
                </a:lnTo>
                <a:lnTo>
                  <a:pt x="1128141" y="40639"/>
                </a:lnTo>
                <a:lnTo>
                  <a:pt x="1114044" y="36830"/>
                </a:lnTo>
                <a:lnTo>
                  <a:pt x="1083945" y="34289"/>
                </a:lnTo>
                <a:close/>
              </a:path>
              <a:path w="1265554" h="986789">
                <a:moveTo>
                  <a:pt x="1152093" y="50800"/>
                </a:moveTo>
                <a:lnTo>
                  <a:pt x="1083945" y="50800"/>
                </a:lnTo>
                <a:lnTo>
                  <a:pt x="1098677" y="52070"/>
                </a:lnTo>
                <a:lnTo>
                  <a:pt x="1123823" y="57150"/>
                </a:lnTo>
                <a:lnTo>
                  <a:pt x="1136015" y="62230"/>
                </a:lnTo>
                <a:lnTo>
                  <a:pt x="1147318" y="67310"/>
                </a:lnTo>
                <a:lnTo>
                  <a:pt x="1157986" y="74930"/>
                </a:lnTo>
                <a:lnTo>
                  <a:pt x="1168019" y="81280"/>
                </a:lnTo>
                <a:lnTo>
                  <a:pt x="1199261" y="120650"/>
                </a:lnTo>
                <a:lnTo>
                  <a:pt x="1212215" y="157480"/>
                </a:lnTo>
                <a:lnTo>
                  <a:pt x="1214431" y="807719"/>
                </a:lnTo>
                <a:lnTo>
                  <a:pt x="1213739" y="820419"/>
                </a:lnTo>
                <a:lnTo>
                  <a:pt x="1203833" y="858519"/>
                </a:lnTo>
                <a:lnTo>
                  <a:pt x="1175512" y="899160"/>
                </a:lnTo>
                <a:lnTo>
                  <a:pt x="1155954" y="914400"/>
                </a:lnTo>
                <a:lnTo>
                  <a:pt x="1145159" y="922020"/>
                </a:lnTo>
                <a:lnTo>
                  <a:pt x="1133602" y="927100"/>
                </a:lnTo>
                <a:lnTo>
                  <a:pt x="1121664" y="930910"/>
                </a:lnTo>
                <a:lnTo>
                  <a:pt x="1108964" y="934720"/>
                </a:lnTo>
                <a:lnTo>
                  <a:pt x="1096010" y="935990"/>
                </a:lnTo>
                <a:lnTo>
                  <a:pt x="1153922" y="935990"/>
                </a:lnTo>
                <a:lnTo>
                  <a:pt x="1187958" y="910590"/>
                </a:lnTo>
                <a:lnTo>
                  <a:pt x="1213485" y="876300"/>
                </a:lnTo>
                <a:lnTo>
                  <a:pt x="1228471" y="835660"/>
                </a:lnTo>
                <a:lnTo>
                  <a:pt x="1231455" y="807719"/>
                </a:lnTo>
                <a:lnTo>
                  <a:pt x="1231392" y="180339"/>
                </a:lnTo>
                <a:lnTo>
                  <a:pt x="1224915" y="138430"/>
                </a:lnTo>
                <a:lnTo>
                  <a:pt x="1206500" y="100330"/>
                </a:lnTo>
                <a:lnTo>
                  <a:pt x="1178052" y="68580"/>
                </a:lnTo>
                <a:lnTo>
                  <a:pt x="1154684" y="52070"/>
                </a:lnTo>
                <a:lnTo>
                  <a:pt x="1152093" y="508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5055234" y="4451857"/>
            <a:ext cx="676910" cy="805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64135" marR="55880" indent="-1270">
              <a:lnSpc>
                <a:spcPct val="100000"/>
              </a:lnSpc>
            </a:pPr>
            <a:r>
              <a:rPr dirty="0" sz="1400" spc="25" b="1">
                <a:latin typeface="Calibri"/>
                <a:cs typeface="Calibri"/>
              </a:rPr>
              <a:t>G</a:t>
            </a:r>
            <a:r>
              <a:rPr dirty="0" sz="1400" spc="85" b="1">
                <a:latin typeface="Calibri"/>
                <a:cs typeface="Calibri"/>
              </a:rPr>
              <a:t>Ł</a:t>
            </a:r>
            <a:r>
              <a:rPr dirty="0" sz="1400" spc="-55" b="1">
                <a:latin typeface="Calibri"/>
                <a:cs typeface="Calibri"/>
              </a:rPr>
              <a:t>O</a:t>
            </a:r>
            <a:r>
              <a:rPr dirty="0" sz="1400" spc="100" b="1">
                <a:latin typeface="Calibri"/>
                <a:cs typeface="Calibri"/>
              </a:rPr>
              <a:t>S</a:t>
            </a:r>
            <a:r>
              <a:rPr dirty="0" sz="1400" spc="-15" b="1">
                <a:latin typeface="Calibri"/>
                <a:cs typeface="Calibri"/>
              </a:rPr>
              <a:t>Y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145" b="1">
                <a:latin typeface="Calibri"/>
                <a:cs typeface="Calibri"/>
              </a:rPr>
              <a:t>W</a:t>
            </a:r>
            <a:r>
              <a:rPr dirty="0" sz="1400" spc="-90" b="1">
                <a:latin typeface="Calibri"/>
                <a:cs typeface="Calibri"/>
              </a:rPr>
              <a:t>A</a:t>
            </a:r>
            <a:r>
              <a:rPr dirty="0" sz="1400" spc="45" b="1">
                <a:latin typeface="Calibri"/>
                <a:cs typeface="Calibri"/>
              </a:rPr>
              <a:t>ŻNE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200" spc="-20" b="1">
                <a:latin typeface="Calibri"/>
                <a:cs typeface="Calibri"/>
              </a:rPr>
              <a:t>(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30" b="1">
                <a:latin typeface="Calibri"/>
                <a:cs typeface="Calibri"/>
              </a:rPr>
              <a:t>k</a:t>
            </a:r>
            <a:r>
              <a:rPr dirty="0" sz="1200" spc="-50" b="1">
                <a:latin typeface="Calibri"/>
                <a:cs typeface="Calibri"/>
              </a:rPr>
              <a:t>t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75" b="1">
                <a:latin typeface="Calibri"/>
                <a:cs typeface="Calibri"/>
              </a:rPr>
              <a:t>1</a:t>
            </a:r>
            <a:r>
              <a:rPr dirty="0" sz="1200" spc="95" b="1"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200" spc="-5" b="1">
                <a:latin typeface="Calibri"/>
                <a:cs typeface="Calibri"/>
              </a:rPr>
              <a:t>p</a:t>
            </a:r>
            <a:r>
              <a:rPr dirty="0" sz="1200" spc="-45" b="1">
                <a:latin typeface="Calibri"/>
                <a:cs typeface="Calibri"/>
              </a:rPr>
              <a:t>r</a:t>
            </a:r>
            <a:r>
              <a:rPr dirty="0" sz="1200" spc="-15" b="1">
                <a:latin typeface="Calibri"/>
                <a:cs typeface="Calibri"/>
              </a:rPr>
              <a:t>oto</a:t>
            </a:r>
            <a:r>
              <a:rPr dirty="0" sz="1200" spc="-50" b="1">
                <a:latin typeface="Calibri"/>
                <a:cs typeface="Calibri"/>
              </a:rPr>
              <a:t>k</a:t>
            </a:r>
            <a:r>
              <a:rPr dirty="0" sz="1200" spc="-20" b="1">
                <a:latin typeface="Calibri"/>
                <a:cs typeface="Calibri"/>
              </a:rPr>
              <a:t>oł</a:t>
            </a:r>
            <a:r>
              <a:rPr dirty="0" sz="1200" spc="-35" b="1">
                <a:latin typeface="Calibri"/>
                <a:cs typeface="Calibri"/>
              </a:rPr>
              <a:t>u</a:t>
            </a:r>
            <a:r>
              <a:rPr dirty="0" sz="1200" spc="-25" b="1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710805" y="4398136"/>
            <a:ext cx="1214755" cy="936625"/>
          </a:xfrm>
          <a:custGeom>
            <a:avLst/>
            <a:gdLst/>
            <a:ahLst/>
            <a:cxnLst/>
            <a:rect l="l" t="t" r="r" b="b"/>
            <a:pathLst>
              <a:path w="1214754" h="936625">
                <a:moveTo>
                  <a:pt x="1058545" y="0"/>
                </a:moveTo>
                <a:lnTo>
                  <a:pt x="155955" y="0"/>
                </a:lnTo>
                <a:lnTo>
                  <a:pt x="106671" y="7954"/>
                </a:lnTo>
                <a:lnTo>
                  <a:pt x="63861" y="30106"/>
                </a:lnTo>
                <a:lnTo>
                  <a:pt x="30097" y="63889"/>
                </a:lnTo>
                <a:lnTo>
                  <a:pt x="7953" y="106736"/>
                </a:lnTo>
                <a:lnTo>
                  <a:pt x="0" y="156082"/>
                </a:lnTo>
                <a:lnTo>
                  <a:pt x="0" y="780033"/>
                </a:lnTo>
                <a:lnTo>
                  <a:pt x="7953" y="829380"/>
                </a:lnTo>
                <a:lnTo>
                  <a:pt x="30097" y="872227"/>
                </a:lnTo>
                <a:lnTo>
                  <a:pt x="63861" y="906010"/>
                </a:lnTo>
                <a:lnTo>
                  <a:pt x="106671" y="928162"/>
                </a:lnTo>
                <a:lnTo>
                  <a:pt x="155955" y="936116"/>
                </a:lnTo>
                <a:lnTo>
                  <a:pt x="1058545" y="936116"/>
                </a:lnTo>
                <a:lnTo>
                  <a:pt x="1107829" y="928162"/>
                </a:lnTo>
                <a:lnTo>
                  <a:pt x="1150639" y="906010"/>
                </a:lnTo>
                <a:lnTo>
                  <a:pt x="1184403" y="872227"/>
                </a:lnTo>
                <a:lnTo>
                  <a:pt x="1206547" y="829380"/>
                </a:lnTo>
                <a:lnTo>
                  <a:pt x="1214501" y="780033"/>
                </a:lnTo>
                <a:lnTo>
                  <a:pt x="1214501" y="156082"/>
                </a:lnTo>
                <a:lnTo>
                  <a:pt x="1206547" y="106736"/>
                </a:lnTo>
                <a:lnTo>
                  <a:pt x="1184403" y="63889"/>
                </a:lnTo>
                <a:lnTo>
                  <a:pt x="1150639" y="30106"/>
                </a:lnTo>
                <a:lnTo>
                  <a:pt x="1107829" y="7954"/>
                </a:lnTo>
                <a:lnTo>
                  <a:pt x="105854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7685405" y="4372864"/>
            <a:ext cx="1265555" cy="986790"/>
          </a:xfrm>
          <a:custGeom>
            <a:avLst/>
            <a:gdLst/>
            <a:ahLst/>
            <a:cxnLst/>
            <a:rect l="l" t="t" r="r" b="b"/>
            <a:pathLst>
              <a:path w="1265554" h="986789">
                <a:moveTo>
                  <a:pt x="1083945" y="0"/>
                </a:moveTo>
                <a:lnTo>
                  <a:pt x="180213" y="0"/>
                </a:lnTo>
                <a:lnTo>
                  <a:pt x="161671" y="1270"/>
                </a:lnTo>
                <a:lnTo>
                  <a:pt x="109727" y="15239"/>
                </a:lnTo>
                <a:lnTo>
                  <a:pt x="65024" y="43180"/>
                </a:lnTo>
                <a:lnTo>
                  <a:pt x="30225" y="81280"/>
                </a:lnTo>
                <a:lnTo>
                  <a:pt x="7874" y="129539"/>
                </a:lnTo>
                <a:lnTo>
                  <a:pt x="58" y="180339"/>
                </a:lnTo>
                <a:lnTo>
                  <a:pt x="0" y="807719"/>
                </a:lnTo>
                <a:lnTo>
                  <a:pt x="1016" y="825500"/>
                </a:lnTo>
                <a:lnTo>
                  <a:pt x="14731" y="877570"/>
                </a:lnTo>
                <a:lnTo>
                  <a:pt x="42291" y="922020"/>
                </a:lnTo>
                <a:lnTo>
                  <a:pt x="81025" y="957580"/>
                </a:lnTo>
                <a:lnTo>
                  <a:pt x="128524" y="979170"/>
                </a:lnTo>
                <a:lnTo>
                  <a:pt x="164211" y="986790"/>
                </a:lnTo>
                <a:lnTo>
                  <a:pt x="1103756" y="986790"/>
                </a:lnTo>
                <a:lnTo>
                  <a:pt x="1139063" y="979170"/>
                </a:lnTo>
                <a:lnTo>
                  <a:pt x="1155700" y="972820"/>
                </a:lnTo>
                <a:lnTo>
                  <a:pt x="1160949" y="970280"/>
                </a:lnTo>
                <a:lnTo>
                  <a:pt x="165100" y="970280"/>
                </a:lnTo>
                <a:lnTo>
                  <a:pt x="148717" y="967740"/>
                </a:lnTo>
                <a:lnTo>
                  <a:pt x="103377" y="951230"/>
                </a:lnTo>
                <a:lnTo>
                  <a:pt x="65404" y="922020"/>
                </a:lnTo>
                <a:lnTo>
                  <a:pt x="36956" y="885190"/>
                </a:lnTo>
                <a:lnTo>
                  <a:pt x="20320" y="839469"/>
                </a:lnTo>
                <a:lnTo>
                  <a:pt x="16949" y="180339"/>
                </a:lnTo>
                <a:lnTo>
                  <a:pt x="17652" y="165100"/>
                </a:lnTo>
                <a:lnTo>
                  <a:pt x="29718" y="118110"/>
                </a:lnTo>
                <a:lnTo>
                  <a:pt x="54228" y="77470"/>
                </a:lnTo>
                <a:lnTo>
                  <a:pt x="89026" y="45720"/>
                </a:lnTo>
                <a:lnTo>
                  <a:pt x="132079" y="25400"/>
                </a:lnTo>
                <a:lnTo>
                  <a:pt x="164211" y="17780"/>
                </a:lnTo>
                <a:lnTo>
                  <a:pt x="1161351" y="17780"/>
                </a:lnTo>
                <a:lnTo>
                  <a:pt x="1153414" y="13970"/>
                </a:lnTo>
                <a:lnTo>
                  <a:pt x="1136777" y="8889"/>
                </a:lnTo>
                <a:lnTo>
                  <a:pt x="1119251" y="3810"/>
                </a:lnTo>
                <a:lnTo>
                  <a:pt x="1101090" y="1270"/>
                </a:lnTo>
                <a:lnTo>
                  <a:pt x="1083945" y="0"/>
                </a:lnTo>
                <a:close/>
              </a:path>
              <a:path w="1265554" h="986789">
                <a:moveTo>
                  <a:pt x="1161351" y="17780"/>
                </a:moveTo>
                <a:lnTo>
                  <a:pt x="1100327" y="17780"/>
                </a:lnTo>
                <a:lnTo>
                  <a:pt x="1116711" y="20320"/>
                </a:lnTo>
                <a:lnTo>
                  <a:pt x="1132459" y="24130"/>
                </a:lnTo>
                <a:lnTo>
                  <a:pt x="1175639" y="45720"/>
                </a:lnTo>
                <a:lnTo>
                  <a:pt x="1210564" y="77470"/>
                </a:lnTo>
                <a:lnTo>
                  <a:pt x="1235328" y="118110"/>
                </a:lnTo>
                <a:lnTo>
                  <a:pt x="1247648" y="165100"/>
                </a:lnTo>
                <a:lnTo>
                  <a:pt x="1248351" y="180339"/>
                </a:lnTo>
                <a:lnTo>
                  <a:pt x="1248351" y="807719"/>
                </a:lnTo>
                <a:lnTo>
                  <a:pt x="1241171" y="854710"/>
                </a:lnTo>
                <a:lnTo>
                  <a:pt x="1220597" y="897890"/>
                </a:lnTo>
                <a:lnTo>
                  <a:pt x="1188974" y="932180"/>
                </a:lnTo>
                <a:lnTo>
                  <a:pt x="1148334" y="957580"/>
                </a:lnTo>
                <a:lnTo>
                  <a:pt x="1101217" y="970280"/>
                </a:lnTo>
                <a:lnTo>
                  <a:pt x="1160949" y="970280"/>
                </a:lnTo>
                <a:lnTo>
                  <a:pt x="1200403" y="944880"/>
                </a:lnTo>
                <a:lnTo>
                  <a:pt x="1235075" y="906780"/>
                </a:lnTo>
                <a:lnTo>
                  <a:pt x="1257553" y="858519"/>
                </a:lnTo>
                <a:lnTo>
                  <a:pt x="1265369" y="807719"/>
                </a:lnTo>
                <a:lnTo>
                  <a:pt x="1265427" y="180339"/>
                </a:lnTo>
                <a:lnTo>
                  <a:pt x="1264285" y="162560"/>
                </a:lnTo>
                <a:lnTo>
                  <a:pt x="1250569" y="110489"/>
                </a:lnTo>
                <a:lnTo>
                  <a:pt x="1223137" y="66039"/>
                </a:lnTo>
                <a:lnTo>
                  <a:pt x="1184402" y="30480"/>
                </a:lnTo>
                <a:lnTo>
                  <a:pt x="1169289" y="21589"/>
                </a:lnTo>
                <a:lnTo>
                  <a:pt x="1161351" y="17780"/>
                </a:lnTo>
                <a:close/>
              </a:path>
              <a:path w="1265554" h="986789">
                <a:moveTo>
                  <a:pt x="1083945" y="34289"/>
                </a:moveTo>
                <a:lnTo>
                  <a:pt x="181737" y="34289"/>
                </a:lnTo>
                <a:lnTo>
                  <a:pt x="152146" y="36830"/>
                </a:lnTo>
                <a:lnTo>
                  <a:pt x="111505" y="52070"/>
                </a:lnTo>
                <a:lnTo>
                  <a:pt x="77343" y="77470"/>
                </a:lnTo>
                <a:lnTo>
                  <a:pt x="51816" y="111760"/>
                </a:lnTo>
                <a:lnTo>
                  <a:pt x="36829" y="151130"/>
                </a:lnTo>
                <a:lnTo>
                  <a:pt x="33845" y="180339"/>
                </a:lnTo>
                <a:lnTo>
                  <a:pt x="33908" y="807719"/>
                </a:lnTo>
                <a:lnTo>
                  <a:pt x="40386" y="849630"/>
                </a:lnTo>
                <a:lnTo>
                  <a:pt x="58800" y="887730"/>
                </a:lnTo>
                <a:lnTo>
                  <a:pt x="87249" y="919480"/>
                </a:lnTo>
                <a:lnTo>
                  <a:pt x="123571" y="942340"/>
                </a:lnTo>
                <a:lnTo>
                  <a:pt x="137160" y="946150"/>
                </a:lnTo>
                <a:lnTo>
                  <a:pt x="151256" y="951230"/>
                </a:lnTo>
                <a:lnTo>
                  <a:pt x="181355" y="953770"/>
                </a:lnTo>
                <a:lnTo>
                  <a:pt x="1083564" y="953770"/>
                </a:lnTo>
                <a:lnTo>
                  <a:pt x="1113281" y="951230"/>
                </a:lnTo>
                <a:lnTo>
                  <a:pt x="1127505" y="947420"/>
                </a:lnTo>
                <a:lnTo>
                  <a:pt x="1140968" y="942340"/>
                </a:lnTo>
                <a:lnTo>
                  <a:pt x="1153922" y="935990"/>
                </a:lnTo>
                <a:lnTo>
                  <a:pt x="166750" y="935990"/>
                </a:lnTo>
                <a:lnTo>
                  <a:pt x="153797" y="933450"/>
                </a:lnTo>
                <a:lnTo>
                  <a:pt x="107315" y="913130"/>
                </a:lnTo>
                <a:lnTo>
                  <a:pt x="72390" y="877570"/>
                </a:lnTo>
                <a:lnTo>
                  <a:pt x="53086" y="830580"/>
                </a:lnTo>
                <a:lnTo>
                  <a:pt x="50869" y="180339"/>
                </a:lnTo>
                <a:lnTo>
                  <a:pt x="51562" y="167639"/>
                </a:lnTo>
                <a:lnTo>
                  <a:pt x="61468" y="129539"/>
                </a:lnTo>
                <a:lnTo>
                  <a:pt x="89789" y="88900"/>
                </a:lnTo>
                <a:lnTo>
                  <a:pt x="109347" y="73660"/>
                </a:lnTo>
                <a:lnTo>
                  <a:pt x="120269" y="66039"/>
                </a:lnTo>
                <a:lnTo>
                  <a:pt x="131699" y="60960"/>
                </a:lnTo>
                <a:lnTo>
                  <a:pt x="143764" y="57150"/>
                </a:lnTo>
                <a:lnTo>
                  <a:pt x="156337" y="53339"/>
                </a:lnTo>
                <a:lnTo>
                  <a:pt x="182625" y="50800"/>
                </a:lnTo>
                <a:lnTo>
                  <a:pt x="1151991" y="50800"/>
                </a:lnTo>
                <a:lnTo>
                  <a:pt x="1141729" y="45720"/>
                </a:lnTo>
                <a:lnTo>
                  <a:pt x="1128268" y="40639"/>
                </a:lnTo>
                <a:lnTo>
                  <a:pt x="1114171" y="36830"/>
                </a:lnTo>
                <a:lnTo>
                  <a:pt x="1083945" y="34289"/>
                </a:lnTo>
                <a:close/>
              </a:path>
              <a:path w="1265554" h="986789">
                <a:moveTo>
                  <a:pt x="1151991" y="50800"/>
                </a:moveTo>
                <a:lnTo>
                  <a:pt x="1083945" y="50800"/>
                </a:lnTo>
                <a:lnTo>
                  <a:pt x="1098677" y="52070"/>
                </a:lnTo>
                <a:lnTo>
                  <a:pt x="1123950" y="57150"/>
                </a:lnTo>
                <a:lnTo>
                  <a:pt x="1135888" y="62230"/>
                </a:lnTo>
                <a:lnTo>
                  <a:pt x="1147191" y="67310"/>
                </a:lnTo>
                <a:lnTo>
                  <a:pt x="1158113" y="74930"/>
                </a:lnTo>
                <a:lnTo>
                  <a:pt x="1168019" y="81280"/>
                </a:lnTo>
                <a:lnTo>
                  <a:pt x="1199388" y="120650"/>
                </a:lnTo>
                <a:lnTo>
                  <a:pt x="1212215" y="157480"/>
                </a:lnTo>
                <a:lnTo>
                  <a:pt x="1214558" y="807719"/>
                </a:lnTo>
                <a:lnTo>
                  <a:pt x="1213866" y="820419"/>
                </a:lnTo>
                <a:lnTo>
                  <a:pt x="1203833" y="858519"/>
                </a:lnTo>
                <a:lnTo>
                  <a:pt x="1175512" y="899160"/>
                </a:lnTo>
                <a:lnTo>
                  <a:pt x="1133602" y="927100"/>
                </a:lnTo>
                <a:lnTo>
                  <a:pt x="1096010" y="935990"/>
                </a:lnTo>
                <a:lnTo>
                  <a:pt x="1153922" y="935990"/>
                </a:lnTo>
                <a:lnTo>
                  <a:pt x="1188085" y="910590"/>
                </a:lnTo>
                <a:lnTo>
                  <a:pt x="1213485" y="876300"/>
                </a:lnTo>
                <a:lnTo>
                  <a:pt x="1228471" y="835660"/>
                </a:lnTo>
                <a:lnTo>
                  <a:pt x="1231455" y="807719"/>
                </a:lnTo>
                <a:lnTo>
                  <a:pt x="1231413" y="180339"/>
                </a:lnTo>
                <a:lnTo>
                  <a:pt x="1225042" y="138430"/>
                </a:lnTo>
                <a:lnTo>
                  <a:pt x="1206500" y="100330"/>
                </a:lnTo>
                <a:lnTo>
                  <a:pt x="1178178" y="68580"/>
                </a:lnTo>
                <a:lnTo>
                  <a:pt x="1154556" y="52070"/>
                </a:lnTo>
                <a:lnTo>
                  <a:pt x="1151991" y="508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7981568" y="4465573"/>
            <a:ext cx="676910" cy="805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4135" marR="55880" indent="19685">
              <a:lnSpc>
                <a:spcPct val="100000"/>
              </a:lnSpc>
            </a:pPr>
            <a:r>
              <a:rPr dirty="0" sz="1400" spc="25" b="1">
                <a:latin typeface="Calibri"/>
                <a:cs typeface="Calibri"/>
              </a:rPr>
              <a:t>G</a:t>
            </a:r>
            <a:r>
              <a:rPr dirty="0" sz="1400" spc="85" b="1">
                <a:latin typeface="Calibri"/>
                <a:cs typeface="Calibri"/>
              </a:rPr>
              <a:t>Ł</a:t>
            </a:r>
            <a:r>
              <a:rPr dirty="0" sz="1400" spc="-55" b="1">
                <a:latin typeface="Calibri"/>
                <a:cs typeface="Calibri"/>
              </a:rPr>
              <a:t>O</a:t>
            </a:r>
            <a:r>
              <a:rPr dirty="0" sz="1400" spc="100" b="1">
                <a:latin typeface="Calibri"/>
                <a:cs typeface="Calibri"/>
              </a:rPr>
              <a:t>S</a:t>
            </a:r>
            <a:r>
              <a:rPr dirty="0" sz="1400" spc="-15" b="1">
                <a:latin typeface="Calibri"/>
                <a:cs typeface="Calibri"/>
              </a:rPr>
              <a:t>Y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145" b="1">
                <a:latin typeface="Calibri"/>
                <a:cs typeface="Calibri"/>
              </a:rPr>
              <a:t>W</a:t>
            </a:r>
            <a:r>
              <a:rPr dirty="0" sz="1400" spc="-90" b="1">
                <a:latin typeface="Calibri"/>
                <a:cs typeface="Calibri"/>
              </a:rPr>
              <a:t>A</a:t>
            </a:r>
            <a:r>
              <a:rPr dirty="0" sz="1400" spc="45" b="1">
                <a:latin typeface="Calibri"/>
                <a:cs typeface="Calibri"/>
              </a:rPr>
              <a:t>ŻNE</a:t>
            </a:r>
            <a:endParaRPr sz="1400">
              <a:latin typeface="Calibri"/>
              <a:cs typeface="Calibri"/>
            </a:endParaRPr>
          </a:p>
          <a:p>
            <a:pPr marL="12700" marR="5080" indent="91440">
              <a:lnSpc>
                <a:spcPct val="100000"/>
              </a:lnSpc>
              <a:spcBef>
                <a:spcPts val="5"/>
              </a:spcBef>
            </a:pPr>
            <a:r>
              <a:rPr dirty="0" sz="1200" spc="-20" b="1">
                <a:latin typeface="Calibri"/>
                <a:cs typeface="Calibri"/>
              </a:rPr>
              <a:t>(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30" b="1">
                <a:latin typeface="Calibri"/>
                <a:cs typeface="Calibri"/>
              </a:rPr>
              <a:t>k</a:t>
            </a:r>
            <a:r>
              <a:rPr dirty="0" sz="1200" spc="-50" b="1">
                <a:latin typeface="Calibri"/>
                <a:cs typeface="Calibri"/>
              </a:rPr>
              <a:t>t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95" b="1">
                <a:latin typeface="Calibri"/>
                <a:cs typeface="Calibri"/>
              </a:rPr>
              <a:t>19</a:t>
            </a:r>
            <a:r>
              <a:rPr dirty="0" sz="1200" spc="4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45" b="1">
                <a:latin typeface="Calibri"/>
                <a:cs typeface="Calibri"/>
              </a:rPr>
              <a:t>r</a:t>
            </a:r>
            <a:r>
              <a:rPr dirty="0" sz="1200" spc="-20" b="1">
                <a:latin typeface="Calibri"/>
                <a:cs typeface="Calibri"/>
              </a:rPr>
              <a:t>oto</a:t>
            </a:r>
            <a:r>
              <a:rPr dirty="0" sz="1200" spc="-45" b="1">
                <a:latin typeface="Calibri"/>
                <a:cs typeface="Calibri"/>
              </a:rPr>
              <a:t>k</a:t>
            </a:r>
            <a:r>
              <a:rPr dirty="0" sz="1200" spc="-20" b="1">
                <a:latin typeface="Calibri"/>
                <a:cs typeface="Calibri"/>
              </a:rPr>
              <a:t>ołu)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043609" y="5507101"/>
            <a:ext cx="885825" cy="596900"/>
          </a:xfrm>
          <a:custGeom>
            <a:avLst/>
            <a:gdLst/>
            <a:ahLst/>
            <a:cxnLst/>
            <a:rect l="l" t="t" r="r" b="b"/>
            <a:pathLst>
              <a:path w="885825" h="596900">
                <a:moveTo>
                  <a:pt x="785825" y="0"/>
                </a:moveTo>
                <a:lnTo>
                  <a:pt x="99466" y="0"/>
                </a:lnTo>
                <a:lnTo>
                  <a:pt x="60746" y="7822"/>
                </a:lnTo>
                <a:lnTo>
                  <a:pt x="29130" y="29149"/>
                </a:lnTo>
                <a:lnTo>
                  <a:pt x="7815" y="60768"/>
                </a:lnTo>
                <a:lnTo>
                  <a:pt x="0" y="99466"/>
                </a:lnTo>
                <a:lnTo>
                  <a:pt x="0" y="497306"/>
                </a:lnTo>
                <a:lnTo>
                  <a:pt x="7815" y="536020"/>
                </a:lnTo>
                <a:lnTo>
                  <a:pt x="29130" y="567637"/>
                </a:lnTo>
                <a:lnTo>
                  <a:pt x="60746" y="588955"/>
                </a:lnTo>
                <a:lnTo>
                  <a:pt x="99466" y="596773"/>
                </a:lnTo>
                <a:lnTo>
                  <a:pt x="785825" y="596773"/>
                </a:lnTo>
                <a:lnTo>
                  <a:pt x="824562" y="588955"/>
                </a:lnTo>
                <a:lnTo>
                  <a:pt x="856167" y="567637"/>
                </a:lnTo>
                <a:lnTo>
                  <a:pt x="877461" y="536020"/>
                </a:lnTo>
                <a:lnTo>
                  <a:pt x="885266" y="497306"/>
                </a:lnTo>
                <a:lnTo>
                  <a:pt x="885266" y="99466"/>
                </a:lnTo>
                <a:lnTo>
                  <a:pt x="877461" y="60768"/>
                </a:lnTo>
                <a:lnTo>
                  <a:pt x="856167" y="29149"/>
                </a:lnTo>
                <a:lnTo>
                  <a:pt x="824562" y="7822"/>
                </a:lnTo>
                <a:lnTo>
                  <a:pt x="78582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18286" y="5482869"/>
            <a:ext cx="935990" cy="646430"/>
          </a:xfrm>
          <a:custGeom>
            <a:avLst/>
            <a:gdLst/>
            <a:ahLst/>
            <a:cxnLst/>
            <a:rect l="l" t="t" r="r" b="b"/>
            <a:pathLst>
              <a:path w="935989" h="646429">
                <a:moveTo>
                  <a:pt x="822578" y="0"/>
                </a:moveTo>
                <a:lnTo>
                  <a:pt x="110718" y="0"/>
                </a:lnTo>
                <a:lnTo>
                  <a:pt x="86575" y="5080"/>
                </a:lnTo>
                <a:lnTo>
                  <a:pt x="44373" y="29210"/>
                </a:lnTo>
                <a:lnTo>
                  <a:pt x="14503" y="66040"/>
                </a:lnTo>
                <a:lnTo>
                  <a:pt x="469" y="113030"/>
                </a:lnTo>
                <a:lnTo>
                  <a:pt x="0" y="523240"/>
                </a:lnTo>
                <a:lnTo>
                  <a:pt x="736" y="535940"/>
                </a:lnTo>
                <a:lnTo>
                  <a:pt x="15633" y="582930"/>
                </a:lnTo>
                <a:lnTo>
                  <a:pt x="46443" y="619760"/>
                </a:lnTo>
                <a:lnTo>
                  <a:pt x="88887" y="641350"/>
                </a:lnTo>
                <a:lnTo>
                  <a:pt x="113436" y="646430"/>
                </a:lnTo>
                <a:lnTo>
                  <a:pt x="825245" y="646430"/>
                </a:lnTo>
                <a:lnTo>
                  <a:pt x="871727" y="631190"/>
                </a:lnTo>
                <a:lnTo>
                  <a:pt x="873785" y="629920"/>
                </a:lnTo>
                <a:lnTo>
                  <a:pt x="114223" y="629920"/>
                </a:lnTo>
                <a:lnTo>
                  <a:pt x="103504" y="628650"/>
                </a:lnTo>
                <a:lnTo>
                  <a:pt x="93154" y="624840"/>
                </a:lnTo>
                <a:lnTo>
                  <a:pt x="83235" y="622300"/>
                </a:lnTo>
                <a:lnTo>
                  <a:pt x="73786" y="617220"/>
                </a:lnTo>
                <a:lnTo>
                  <a:pt x="41859" y="590550"/>
                </a:lnTo>
                <a:lnTo>
                  <a:pt x="21894" y="554990"/>
                </a:lnTo>
                <a:lnTo>
                  <a:pt x="16916" y="523240"/>
                </a:lnTo>
                <a:lnTo>
                  <a:pt x="16964" y="123190"/>
                </a:lnTo>
                <a:lnTo>
                  <a:pt x="25222" y="82550"/>
                </a:lnTo>
                <a:lnTo>
                  <a:pt x="48234" y="48260"/>
                </a:lnTo>
                <a:lnTo>
                  <a:pt x="82448" y="25400"/>
                </a:lnTo>
                <a:lnTo>
                  <a:pt x="113322" y="16510"/>
                </a:lnTo>
                <a:lnTo>
                  <a:pt x="873810" y="16510"/>
                </a:lnTo>
                <a:lnTo>
                  <a:pt x="869695" y="13970"/>
                </a:lnTo>
                <a:lnTo>
                  <a:pt x="858646" y="8890"/>
                </a:lnTo>
                <a:lnTo>
                  <a:pt x="847216" y="5080"/>
                </a:lnTo>
                <a:lnTo>
                  <a:pt x="835151" y="1270"/>
                </a:lnTo>
                <a:lnTo>
                  <a:pt x="822578" y="0"/>
                </a:lnTo>
                <a:close/>
              </a:path>
              <a:path w="935989" h="646429">
                <a:moveTo>
                  <a:pt x="873810" y="16510"/>
                </a:moveTo>
                <a:lnTo>
                  <a:pt x="821816" y="16510"/>
                </a:lnTo>
                <a:lnTo>
                  <a:pt x="832612" y="19050"/>
                </a:lnTo>
                <a:lnTo>
                  <a:pt x="852805" y="24130"/>
                </a:lnTo>
                <a:lnTo>
                  <a:pt x="887221" y="48260"/>
                </a:lnTo>
                <a:lnTo>
                  <a:pt x="910463" y="81280"/>
                </a:lnTo>
                <a:lnTo>
                  <a:pt x="919028" y="123190"/>
                </a:lnTo>
                <a:lnTo>
                  <a:pt x="919042" y="523240"/>
                </a:lnTo>
                <a:lnTo>
                  <a:pt x="918590" y="533400"/>
                </a:lnTo>
                <a:lnTo>
                  <a:pt x="906271" y="572770"/>
                </a:lnTo>
                <a:lnTo>
                  <a:pt x="880109" y="605790"/>
                </a:lnTo>
                <a:lnTo>
                  <a:pt x="871855" y="610870"/>
                </a:lnTo>
                <a:lnTo>
                  <a:pt x="862964" y="617220"/>
                </a:lnTo>
                <a:lnTo>
                  <a:pt x="853694" y="621030"/>
                </a:lnTo>
                <a:lnTo>
                  <a:pt x="843661" y="624840"/>
                </a:lnTo>
                <a:lnTo>
                  <a:pt x="822706" y="629920"/>
                </a:lnTo>
                <a:lnTo>
                  <a:pt x="873785" y="629920"/>
                </a:lnTo>
                <a:lnTo>
                  <a:pt x="908303" y="600710"/>
                </a:lnTo>
                <a:lnTo>
                  <a:pt x="930782" y="558800"/>
                </a:lnTo>
                <a:lnTo>
                  <a:pt x="935989" y="123190"/>
                </a:lnTo>
                <a:lnTo>
                  <a:pt x="935227" y="110490"/>
                </a:lnTo>
                <a:lnTo>
                  <a:pt x="920369" y="63500"/>
                </a:lnTo>
                <a:lnTo>
                  <a:pt x="889634" y="26670"/>
                </a:lnTo>
                <a:lnTo>
                  <a:pt x="879982" y="20320"/>
                </a:lnTo>
                <a:lnTo>
                  <a:pt x="873810" y="16510"/>
                </a:lnTo>
                <a:close/>
              </a:path>
              <a:path w="935989" h="646429">
                <a:moveTo>
                  <a:pt x="811149" y="33020"/>
                </a:moveTo>
                <a:lnTo>
                  <a:pt x="125209" y="33020"/>
                </a:lnTo>
                <a:lnTo>
                  <a:pt x="98183" y="36830"/>
                </a:lnTo>
                <a:lnTo>
                  <a:pt x="60794" y="59690"/>
                </a:lnTo>
                <a:lnTo>
                  <a:pt x="49568" y="73660"/>
                </a:lnTo>
                <a:lnTo>
                  <a:pt x="44996" y="80010"/>
                </a:lnTo>
                <a:lnTo>
                  <a:pt x="33891" y="123190"/>
                </a:lnTo>
                <a:lnTo>
                  <a:pt x="33876" y="523240"/>
                </a:lnTo>
                <a:lnTo>
                  <a:pt x="34213" y="530860"/>
                </a:lnTo>
                <a:lnTo>
                  <a:pt x="49060" y="572770"/>
                </a:lnTo>
                <a:lnTo>
                  <a:pt x="81152" y="601980"/>
                </a:lnTo>
                <a:lnTo>
                  <a:pt x="124802" y="613410"/>
                </a:lnTo>
                <a:lnTo>
                  <a:pt x="820038" y="613410"/>
                </a:lnTo>
                <a:lnTo>
                  <a:pt x="829182" y="610870"/>
                </a:lnTo>
                <a:lnTo>
                  <a:pt x="837945" y="609600"/>
                </a:lnTo>
                <a:lnTo>
                  <a:pt x="846201" y="605790"/>
                </a:lnTo>
                <a:lnTo>
                  <a:pt x="854201" y="601980"/>
                </a:lnTo>
                <a:lnTo>
                  <a:pt x="861694" y="598170"/>
                </a:lnTo>
                <a:lnTo>
                  <a:pt x="863441" y="596900"/>
                </a:lnTo>
                <a:lnTo>
                  <a:pt x="810006" y="596900"/>
                </a:lnTo>
                <a:lnTo>
                  <a:pt x="115798" y="595630"/>
                </a:lnTo>
                <a:lnTo>
                  <a:pt x="76682" y="579120"/>
                </a:lnTo>
                <a:lnTo>
                  <a:pt x="53708" y="543560"/>
                </a:lnTo>
                <a:lnTo>
                  <a:pt x="50808" y="523240"/>
                </a:lnTo>
                <a:lnTo>
                  <a:pt x="50827" y="123190"/>
                </a:lnTo>
                <a:lnTo>
                  <a:pt x="64058" y="81280"/>
                </a:lnTo>
                <a:lnTo>
                  <a:pt x="97193" y="55880"/>
                </a:lnTo>
                <a:lnTo>
                  <a:pt x="118516" y="50800"/>
                </a:lnTo>
                <a:lnTo>
                  <a:pt x="864171" y="50800"/>
                </a:lnTo>
                <a:lnTo>
                  <a:pt x="862457" y="49530"/>
                </a:lnTo>
                <a:lnTo>
                  <a:pt x="820927" y="34290"/>
                </a:lnTo>
                <a:lnTo>
                  <a:pt x="811149" y="33020"/>
                </a:lnTo>
                <a:close/>
              </a:path>
              <a:path w="935989" h="646429">
                <a:moveTo>
                  <a:pt x="864171" y="50800"/>
                </a:moveTo>
                <a:lnTo>
                  <a:pt x="820165" y="50800"/>
                </a:lnTo>
                <a:lnTo>
                  <a:pt x="834389" y="53340"/>
                </a:lnTo>
                <a:lnTo>
                  <a:pt x="841247" y="57150"/>
                </a:lnTo>
                <a:lnTo>
                  <a:pt x="869188" y="78740"/>
                </a:lnTo>
                <a:lnTo>
                  <a:pt x="873378" y="83820"/>
                </a:lnTo>
                <a:lnTo>
                  <a:pt x="885135" y="523240"/>
                </a:lnTo>
                <a:lnTo>
                  <a:pt x="884808" y="530860"/>
                </a:lnTo>
                <a:lnTo>
                  <a:pt x="867663" y="570230"/>
                </a:lnTo>
                <a:lnTo>
                  <a:pt x="832103" y="593090"/>
                </a:lnTo>
                <a:lnTo>
                  <a:pt x="824864" y="595630"/>
                </a:lnTo>
                <a:lnTo>
                  <a:pt x="817499" y="595630"/>
                </a:lnTo>
                <a:lnTo>
                  <a:pt x="810006" y="596900"/>
                </a:lnTo>
                <a:lnTo>
                  <a:pt x="863441" y="596900"/>
                </a:lnTo>
                <a:lnTo>
                  <a:pt x="868680" y="593090"/>
                </a:lnTo>
                <a:lnTo>
                  <a:pt x="894841" y="557530"/>
                </a:lnTo>
                <a:lnTo>
                  <a:pt x="902153" y="123190"/>
                </a:lnTo>
                <a:lnTo>
                  <a:pt x="901826" y="115570"/>
                </a:lnTo>
                <a:lnTo>
                  <a:pt x="886840" y="73660"/>
                </a:lnTo>
                <a:lnTo>
                  <a:pt x="881761" y="67310"/>
                </a:lnTo>
                <a:lnTo>
                  <a:pt x="875791" y="59690"/>
                </a:lnTo>
                <a:lnTo>
                  <a:pt x="869314" y="54610"/>
                </a:lnTo>
                <a:lnTo>
                  <a:pt x="864171" y="508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1197965" y="5574588"/>
            <a:ext cx="575310" cy="4692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10" b="1">
                <a:latin typeface="Calibri"/>
                <a:cs typeface="Calibri"/>
              </a:rPr>
              <a:t>T</a:t>
            </a:r>
            <a:r>
              <a:rPr dirty="0" sz="1000" spc="-70" b="1">
                <a:latin typeface="Calibri"/>
                <a:cs typeface="Calibri"/>
              </a:rPr>
              <a:t>A</a:t>
            </a:r>
            <a:r>
              <a:rPr dirty="0" sz="1000" spc="75" b="1">
                <a:latin typeface="Calibri"/>
                <a:cs typeface="Calibri"/>
              </a:rPr>
              <a:t>K</a:t>
            </a:r>
            <a:endParaRPr sz="1000">
              <a:latin typeface="Calibri"/>
              <a:cs typeface="Calibri"/>
            </a:endParaRPr>
          </a:p>
          <a:p>
            <a:pPr algn="ctr" marL="12700" marR="5080" indent="-2540">
              <a:lnSpc>
                <a:spcPct val="100000"/>
              </a:lnSpc>
            </a:pPr>
            <a:r>
              <a:rPr dirty="0" sz="1000" spc="-15" b="1">
                <a:latin typeface="Calibri"/>
                <a:cs typeface="Calibri"/>
              </a:rPr>
              <a:t>(</a:t>
            </a:r>
            <a:r>
              <a:rPr dirty="0" sz="1000" b="1">
                <a:latin typeface="Calibri"/>
                <a:cs typeface="Calibri"/>
              </a:rPr>
              <a:t>p</a:t>
            </a:r>
            <a:r>
              <a:rPr dirty="0" sz="1000" spc="25" b="1">
                <a:latin typeface="Calibri"/>
                <a:cs typeface="Calibri"/>
              </a:rPr>
              <a:t>k</a:t>
            </a:r>
            <a:r>
              <a:rPr dirty="0" sz="1000" spc="-45" b="1">
                <a:latin typeface="Calibri"/>
                <a:cs typeface="Calibri"/>
              </a:rPr>
              <a:t>t</a:t>
            </a:r>
            <a:r>
              <a:rPr dirty="0" sz="1000" spc="5" b="1">
                <a:latin typeface="Calibri"/>
                <a:cs typeface="Calibri"/>
              </a:rPr>
              <a:t> </a:t>
            </a:r>
            <a:r>
              <a:rPr dirty="0" sz="1000" spc="85" b="1">
                <a:latin typeface="Calibri"/>
                <a:cs typeface="Calibri"/>
              </a:rPr>
              <a:t>14</a:t>
            </a:r>
            <a:r>
              <a:rPr dirty="0" sz="1000" spc="30" b="1">
                <a:latin typeface="Calibri"/>
                <a:cs typeface="Calibri"/>
              </a:rPr>
              <a:t>a</a:t>
            </a:r>
            <a:r>
              <a:rPr dirty="0" sz="1000" spc="15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-30" b="1">
                <a:latin typeface="Calibri"/>
                <a:cs typeface="Calibri"/>
              </a:rPr>
              <a:t>t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15" b="1">
                <a:latin typeface="Calibri"/>
                <a:cs typeface="Calibri"/>
              </a:rPr>
              <a:t>k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-15" b="1">
                <a:latin typeface="Calibri"/>
                <a:cs typeface="Calibri"/>
              </a:rPr>
              <a:t>ł</a:t>
            </a:r>
            <a:r>
              <a:rPr dirty="0" sz="1000" spc="-40" b="1">
                <a:latin typeface="Calibri"/>
                <a:cs typeface="Calibri"/>
              </a:rPr>
              <a:t>u</a:t>
            </a:r>
            <a:r>
              <a:rPr dirty="0" sz="1000" spc="-25" b="1">
                <a:latin typeface="Calibri"/>
                <a:cs typeface="Calibri"/>
              </a:rPr>
              <a:t>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139946" y="5547867"/>
            <a:ext cx="960755" cy="596900"/>
          </a:xfrm>
          <a:custGeom>
            <a:avLst/>
            <a:gdLst/>
            <a:ahLst/>
            <a:cxnLst/>
            <a:rect l="l" t="t" r="r" b="b"/>
            <a:pathLst>
              <a:path w="960754" h="596900">
                <a:moveTo>
                  <a:pt x="860805" y="0"/>
                </a:moveTo>
                <a:lnTo>
                  <a:pt x="99440" y="0"/>
                </a:lnTo>
                <a:lnTo>
                  <a:pt x="60757" y="7823"/>
                </a:lnTo>
                <a:lnTo>
                  <a:pt x="29146" y="29154"/>
                </a:lnTo>
                <a:lnTo>
                  <a:pt x="7822" y="60784"/>
                </a:lnTo>
                <a:lnTo>
                  <a:pt x="0" y="99504"/>
                </a:lnTo>
                <a:lnTo>
                  <a:pt x="0" y="497357"/>
                </a:lnTo>
                <a:lnTo>
                  <a:pt x="7822" y="536071"/>
                </a:lnTo>
                <a:lnTo>
                  <a:pt x="29146" y="567688"/>
                </a:lnTo>
                <a:lnTo>
                  <a:pt x="60757" y="589006"/>
                </a:lnTo>
                <a:lnTo>
                  <a:pt x="99440" y="596823"/>
                </a:lnTo>
                <a:lnTo>
                  <a:pt x="860805" y="596823"/>
                </a:lnTo>
                <a:lnTo>
                  <a:pt x="899489" y="589006"/>
                </a:lnTo>
                <a:lnTo>
                  <a:pt x="931100" y="567688"/>
                </a:lnTo>
                <a:lnTo>
                  <a:pt x="952424" y="536071"/>
                </a:lnTo>
                <a:lnTo>
                  <a:pt x="960246" y="497357"/>
                </a:lnTo>
                <a:lnTo>
                  <a:pt x="960246" y="99504"/>
                </a:lnTo>
                <a:lnTo>
                  <a:pt x="952424" y="60784"/>
                </a:lnTo>
                <a:lnTo>
                  <a:pt x="931100" y="29154"/>
                </a:lnTo>
                <a:lnTo>
                  <a:pt x="899489" y="7823"/>
                </a:lnTo>
                <a:lnTo>
                  <a:pt x="86080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114672" y="5522467"/>
            <a:ext cx="1010919" cy="647700"/>
          </a:xfrm>
          <a:custGeom>
            <a:avLst/>
            <a:gdLst/>
            <a:ahLst/>
            <a:cxnLst/>
            <a:rect l="l" t="t" r="r" b="b"/>
            <a:pathLst>
              <a:path w="1010920" h="647700">
                <a:moveTo>
                  <a:pt x="886078" y="0"/>
                </a:moveTo>
                <a:lnTo>
                  <a:pt x="123571" y="1269"/>
                </a:lnTo>
                <a:lnTo>
                  <a:pt x="110743" y="1269"/>
                </a:lnTo>
                <a:lnTo>
                  <a:pt x="98298" y="3809"/>
                </a:lnTo>
                <a:lnTo>
                  <a:pt x="53975" y="22859"/>
                </a:lnTo>
                <a:lnTo>
                  <a:pt x="20574" y="57149"/>
                </a:lnTo>
                <a:lnTo>
                  <a:pt x="2286" y="101599"/>
                </a:lnTo>
                <a:lnTo>
                  <a:pt x="0" y="524509"/>
                </a:lnTo>
                <a:lnTo>
                  <a:pt x="762" y="537209"/>
                </a:lnTo>
                <a:lnTo>
                  <a:pt x="15621" y="584199"/>
                </a:lnTo>
                <a:lnTo>
                  <a:pt x="37464" y="612139"/>
                </a:lnTo>
                <a:lnTo>
                  <a:pt x="46354" y="621029"/>
                </a:lnTo>
                <a:lnTo>
                  <a:pt x="88773" y="642619"/>
                </a:lnTo>
                <a:lnTo>
                  <a:pt x="113411" y="647699"/>
                </a:lnTo>
                <a:lnTo>
                  <a:pt x="900049" y="647699"/>
                </a:lnTo>
                <a:lnTo>
                  <a:pt x="946785" y="632459"/>
                </a:lnTo>
                <a:lnTo>
                  <a:pt x="948791" y="631189"/>
                </a:lnTo>
                <a:lnTo>
                  <a:pt x="114173" y="631189"/>
                </a:lnTo>
                <a:lnTo>
                  <a:pt x="103377" y="629919"/>
                </a:lnTo>
                <a:lnTo>
                  <a:pt x="93090" y="626109"/>
                </a:lnTo>
                <a:lnTo>
                  <a:pt x="83185" y="623569"/>
                </a:lnTo>
                <a:lnTo>
                  <a:pt x="73660" y="618489"/>
                </a:lnTo>
                <a:lnTo>
                  <a:pt x="64769" y="613409"/>
                </a:lnTo>
                <a:lnTo>
                  <a:pt x="56514" y="607059"/>
                </a:lnTo>
                <a:lnTo>
                  <a:pt x="48767" y="599439"/>
                </a:lnTo>
                <a:lnTo>
                  <a:pt x="41782" y="593089"/>
                </a:lnTo>
                <a:lnTo>
                  <a:pt x="21843" y="556259"/>
                </a:lnTo>
                <a:lnTo>
                  <a:pt x="16954" y="124459"/>
                </a:lnTo>
                <a:lnTo>
                  <a:pt x="17399" y="115569"/>
                </a:lnTo>
                <a:lnTo>
                  <a:pt x="29717" y="74929"/>
                </a:lnTo>
                <a:lnTo>
                  <a:pt x="55879" y="41909"/>
                </a:lnTo>
                <a:lnTo>
                  <a:pt x="64135" y="36829"/>
                </a:lnTo>
                <a:lnTo>
                  <a:pt x="72898" y="30479"/>
                </a:lnTo>
                <a:lnTo>
                  <a:pt x="82296" y="26669"/>
                </a:lnTo>
                <a:lnTo>
                  <a:pt x="92328" y="22859"/>
                </a:lnTo>
                <a:lnTo>
                  <a:pt x="113284" y="17779"/>
                </a:lnTo>
                <a:lnTo>
                  <a:pt x="948715" y="17779"/>
                </a:lnTo>
                <a:lnTo>
                  <a:pt x="944499" y="15239"/>
                </a:lnTo>
                <a:lnTo>
                  <a:pt x="933450" y="10159"/>
                </a:lnTo>
                <a:lnTo>
                  <a:pt x="922019" y="6349"/>
                </a:lnTo>
                <a:lnTo>
                  <a:pt x="909954" y="2539"/>
                </a:lnTo>
                <a:lnTo>
                  <a:pt x="897381" y="1269"/>
                </a:lnTo>
                <a:lnTo>
                  <a:pt x="886078" y="0"/>
                </a:lnTo>
                <a:close/>
              </a:path>
              <a:path w="1010920" h="647700">
                <a:moveTo>
                  <a:pt x="948715" y="17779"/>
                </a:moveTo>
                <a:lnTo>
                  <a:pt x="896619" y="17779"/>
                </a:lnTo>
                <a:lnTo>
                  <a:pt x="907414" y="19049"/>
                </a:lnTo>
                <a:lnTo>
                  <a:pt x="917828" y="22859"/>
                </a:lnTo>
                <a:lnTo>
                  <a:pt x="954404" y="41909"/>
                </a:lnTo>
                <a:lnTo>
                  <a:pt x="980821" y="73659"/>
                </a:lnTo>
                <a:lnTo>
                  <a:pt x="993521" y="114299"/>
                </a:lnTo>
                <a:lnTo>
                  <a:pt x="993972" y="124459"/>
                </a:lnTo>
                <a:lnTo>
                  <a:pt x="993965" y="524509"/>
                </a:lnTo>
                <a:lnTo>
                  <a:pt x="985774" y="565149"/>
                </a:lnTo>
                <a:lnTo>
                  <a:pt x="962660" y="599439"/>
                </a:lnTo>
                <a:lnTo>
                  <a:pt x="946657" y="612139"/>
                </a:lnTo>
                <a:lnTo>
                  <a:pt x="937894" y="618489"/>
                </a:lnTo>
                <a:lnTo>
                  <a:pt x="928497" y="622299"/>
                </a:lnTo>
                <a:lnTo>
                  <a:pt x="918590" y="626109"/>
                </a:lnTo>
                <a:lnTo>
                  <a:pt x="908303" y="628649"/>
                </a:lnTo>
                <a:lnTo>
                  <a:pt x="897509" y="631189"/>
                </a:lnTo>
                <a:lnTo>
                  <a:pt x="948791" y="631189"/>
                </a:lnTo>
                <a:lnTo>
                  <a:pt x="983234" y="601979"/>
                </a:lnTo>
                <a:lnTo>
                  <a:pt x="1005713" y="558799"/>
                </a:lnTo>
                <a:lnTo>
                  <a:pt x="1010919" y="124459"/>
                </a:lnTo>
                <a:lnTo>
                  <a:pt x="1010157" y="111759"/>
                </a:lnTo>
                <a:lnTo>
                  <a:pt x="995172" y="64769"/>
                </a:lnTo>
                <a:lnTo>
                  <a:pt x="964564" y="27939"/>
                </a:lnTo>
                <a:lnTo>
                  <a:pt x="955039" y="21589"/>
                </a:lnTo>
                <a:lnTo>
                  <a:pt x="948715" y="17779"/>
                </a:lnTo>
                <a:close/>
              </a:path>
              <a:path w="1010920" h="647700">
                <a:moveTo>
                  <a:pt x="886078" y="34289"/>
                </a:moveTo>
                <a:lnTo>
                  <a:pt x="115950" y="34289"/>
                </a:lnTo>
                <a:lnTo>
                  <a:pt x="106806" y="36829"/>
                </a:lnTo>
                <a:lnTo>
                  <a:pt x="98043" y="38099"/>
                </a:lnTo>
                <a:lnTo>
                  <a:pt x="60705" y="60959"/>
                </a:lnTo>
                <a:lnTo>
                  <a:pt x="49529" y="74929"/>
                </a:lnTo>
                <a:lnTo>
                  <a:pt x="44957" y="81279"/>
                </a:lnTo>
                <a:lnTo>
                  <a:pt x="33845" y="124459"/>
                </a:lnTo>
                <a:lnTo>
                  <a:pt x="33836" y="524509"/>
                </a:lnTo>
                <a:lnTo>
                  <a:pt x="34162" y="532129"/>
                </a:lnTo>
                <a:lnTo>
                  <a:pt x="49149" y="574039"/>
                </a:lnTo>
                <a:lnTo>
                  <a:pt x="54228" y="580389"/>
                </a:lnTo>
                <a:lnTo>
                  <a:pt x="60198" y="588009"/>
                </a:lnTo>
                <a:lnTo>
                  <a:pt x="97281" y="610869"/>
                </a:lnTo>
                <a:lnTo>
                  <a:pt x="124840" y="614679"/>
                </a:lnTo>
                <a:lnTo>
                  <a:pt x="894968" y="614679"/>
                </a:lnTo>
                <a:lnTo>
                  <a:pt x="903986" y="612139"/>
                </a:lnTo>
                <a:lnTo>
                  <a:pt x="912749" y="610869"/>
                </a:lnTo>
                <a:lnTo>
                  <a:pt x="921130" y="607059"/>
                </a:lnTo>
                <a:lnTo>
                  <a:pt x="929004" y="603249"/>
                </a:lnTo>
                <a:lnTo>
                  <a:pt x="936625" y="599439"/>
                </a:lnTo>
                <a:lnTo>
                  <a:pt x="938402" y="598169"/>
                </a:lnTo>
                <a:lnTo>
                  <a:pt x="884809" y="598169"/>
                </a:lnTo>
                <a:lnTo>
                  <a:pt x="115824" y="596899"/>
                </a:lnTo>
                <a:lnTo>
                  <a:pt x="76835" y="580389"/>
                </a:lnTo>
                <a:lnTo>
                  <a:pt x="66801" y="568959"/>
                </a:lnTo>
                <a:lnTo>
                  <a:pt x="62737" y="563879"/>
                </a:lnTo>
                <a:lnTo>
                  <a:pt x="50854" y="124459"/>
                </a:lnTo>
                <a:lnTo>
                  <a:pt x="51180" y="116839"/>
                </a:lnTo>
                <a:lnTo>
                  <a:pt x="68452" y="77469"/>
                </a:lnTo>
                <a:lnTo>
                  <a:pt x="103886" y="54609"/>
                </a:lnTo>
                <a:lnTo>
                  <a:pt x="111125" y="52069"/>
                </a:lnTo>
                <a:lnTo>
                  <a:pt x="118490" y="52069"/>
                </a:lnTo>
                <a:lnTo>
                  <a:pt x="125984" y="50799"/>
                </a:lnTo>
                <a:lnTo>
                  <a:pt x="937260" y="50799"/>
                </a:lnTo>
                <a:lnTo>
                  <a:pt x="929766" y="45719"/>
                </a:lnTo>
                <a:lnTo>
                  <a:pt x="921892" y="41909"/>
                </a:lnTo>
                <a:lnTo>
                  <a:pt x="913511" y="38099"/>
                </a:lnTo>
                <a:lnTo>
                  <a:pt x="895857" y="35559"/>
                </a:lnTo>
                <a:lnTo>
                  <a:pt x="886078" y="34289"/>
                </a:lnTo>
                <a:close/>
              </a:path>
              <a:path w="1010920" h="647700">
                <a:moveTo>
                  <a:pt x="937260" y="50799"/>
                </a:moveTo>
                <a:lnTo>
                  <a:pt x="886078" y="50799"/>
                </a:lnTo>
                <a:lnTo>
                  <a:pt x="895096" y="52069"/>
                </a:lnTo>
                <a:lnTo>
                  <a:pt x="909319" y="54609"/>
                </a:lnTo>
                <a:lnTo>
                  <a:pt x="916051" y="57149"/>
                </a:lnTo>
                <a:lnTo>
                  <a:pt x="922401" y="60959"/>
                </a:lnTo>
                <a:lnTo>
                  <a:pt x="928369" y="64769"/>
                </a:lnTo>
                <a:lnTo>
                  <a:pt x="934212" y="69849"/>
                </a:lnTo>
                <a:lnTo>
                  <a:pt x="939418" y="73659"/>
                </a:lnTo>
                <a:lnTo>
                  <a:pt x="958976" y="111759"/>
                </a:lnTo>
                <a:lnTo>
                  <a:pt x="960162" y="124459"/>
                </a:lnTo>
                <a:lnTo>
                  <a:pt x="960120" y="521969"/>
                </a:lnTo>
                <a:lnTo>
                  <a:pt x="950722" y="560069"/>
                </a:lnTo>
                <a:lnTo>
                  <a:pt x="946912" y="565149"/>
                </a:lnTo>
                <a:lnTo>
                  <a:pt x="942466" y="571499"/>
                </a:lnTo>
                <a:lnTo>
                  <a:pt x="906906" y="594359"/>
                </a:lnTo>
                <a:lnTo>
                  <a:pt x="899794" y="596899"/>
                </a:lnTo>
                <a:lnTo>
                  <a:pt x="892428" y="596899"/>
                </a:lnTo>
                <a:lnTo>
                  <a:pt x="884809" y="598169"/>
                </a:lnTo>
                <a:lnTo>
                  <a:pt x="938402" y="598169"/>
                </a:lnTo>
                <a:lnTo>
                  <a:pt x="943737" y="594359"/>
                </a:lnTo>
                <a:lnTo>
                  <a:pt x="950213" y="588009"/>
                </a:lnTo>
                <a:lnTo>
                  <a:pt x="956055" y="581659"/>
                </a:lnTo>
                <a:lnTo>
                  <a:pt x="961263" y="574039"/>
                </a:lnTo>
                <a:lnTo>
                  <a:pt x="965962" y="567689"/>
                </a:lnTo>
                <a:lnTo>
                  <a:pt x="977074" y="524509"/>
                </a:lnTo>
                <a:lnTo>
                  <a:pt x="977083" y="124459"/>
                </a:lnTo>
                <a:lnTo>
                  <a:pt x="976756" y="116839"/>
                </a:lnTo>
                <a:lnTo>
                  <a:pt x="961771" y="74929"/>
                </a:lnTo>
                <a:lnTo>
                  <a:pt x="956563" y="68579"/>
                </a:lnTo>
                <a:lnTo>
                  <a:pt x="950722" y="60959"/>
                </a:lnTo>
                <a:lnTo>
                  <a:pt x="944372" y="55879"/>
                </a:lnTo>
                <a:lnTo>
                  <a:pt x="937260" y="50799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4331589" y="5599176"/>
            <a:ext cx="575310" cy="500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">
              <a:lnSpc>
                <a:spcPct val="100000"/>
              </a:lnSpc>
            </a:pPr>
            <a:r>
              <a:rPr dirty="0" sz="1200" spc="-70" b="1">
                <a:latin typeface="Calibri"/>
                <a:cs typeface="Calibri"/>
              </a:rPr>
              <a:t>T</a:t>
            </a:r>
            <a:r>
              <a:rPr dirty="0" sz="1200" spc="-70" b="1">
                <a:latin typeface="Calibri"/>
                <a:cs typeface="Calibri"/>
              </a:rPr>
              <a:t>A</a:t>
            </a:r>
            <a:r>
              <a:rPr dirty="0" sz="1200" spc="95" b="1">
                <a:latin typeface="Calibri"/>
                <a:cs typeface="Calibri"/>
              </a:rPr>
              <a:t>K</a:t>
            </a:r>
            <a:endParaRPr sz="1200">
              <a:latin typeface="Calibri"/>
              <a:cs typeface="Calibri"/>
            </a:endParaRPr>
          </a:p>
          <a:p>
            <a:pPr algn="ctr" marL="12700" marR="5080" indent="635">
              <a:lnSpc>
                <a:spcPct val="100000"/>
              </a:lnSpc>
              <a:spcBef>
                <a:spcPts val="5"/>
              </a:spcBef>
            </a:pPr>
            <a:r>
              <a:rPr dirty="0" sz="1000" spc="-15" b="1">
                <a:latin typeface="Calibri"/>
                <a:cs typeface="Calibri"/>
              </a:rPr>
              <a:t>(</a:t>
            </a:r>
            <a:r>
              <a:rPr dirty="0" sz="1000" b="1">
                <a:latin typeface="Calibri"/>
                <a:cs typeface="Calibri"/>
              </a:rPr>
              <a:t>p</a:t>
            </a:r>
            <a:r>
              <a:rPr dirty="0" sz="1000" spc="25" b="1">
                <a:latin typeface="Calibri"/>
                <a:cs typeface="Calibri"/>
              </a:rPr>
              <a:t>k</a:t>
            </a:r>
            <a:r>
              <a:rPr dirty="0" sz="1000" spc="-45" b="1">
                <a:latin typeface="Calibri"/>
                <a:cs typeface="Calibri"/>
              </a:rPr>
              <a:t>t</a:t>
            </a:r>
            <a:r>
              <a:rPr dirty="0" sz="1000" spc="5" b="1">
                <a:latin typeface="Calibri"/>
                <a:cs typeface="Calibri"/>
              </a:rPr>
              <a:t> </a:t>
            </a:r>
            <a:r>
              <a:rPr dirty="0" sz="1000" spc="85" b="1">
                <a:latin typeface="Calibri"/>
                <a:cs typeface="Calibri"/>
              </a:rPr>
              <a:t>17</a:t>
            </a:r>
            <a:r>
              <a:rPr dirty="0" sz="1000" spc="30" b="1">
                <a:latin typeface="Calibri"/>
                <a:cs typeface="Calibri"/>
              </a:rPr>
              <a:t>a</a:t>
            </a:r>
            <a:r>
              <a:rPr dirty="0" sz="1000" spc="15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-30" b="1">
                <a:latin typeface="Calibri"/>
                <a:cs typeface="Calibri"/>
              </a:rPr>
              <a:t>t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15" b="1">
                <a:latin typeface="Calibri"/>
                <a:cs typeface="Calibri"/>
              </a:rPr>
              <a:t>k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-15" b="1">
                <a:latin typeface="Calibri"/>
                <a:cs typeface="Calibri"/>
              </a:rPr>
              <a:t>ł</a:t>
            </a:r>
            <a:r>
              <a:rPr dirty="0" sz="1000" spc="-40" b="1">
                <a:latin typeface="Calibri"/>
                <a:cs typeface="Calibri"/>
              </a:rPr>
              <a:t>u</a:t>
            </a:r>
            <a:r>
              <a:rPr dirty="0" sz="1000" spc="-25" b="1">
                <a:latin typeface="Calibri"/>
                <a:cs typeface="Calibri"/>
              </a:rPr>
              <a:t>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004939" y="5507101"/>
            <a:ext cx="960755" cy="596900"/>
          </a:xfrm>
          <a:custGeom>
            <a:avLst/>
            <a:gdLst/>
            <a:ahLst/>
            <a:cxnLst/>
            <a:rect l="l" t="t" r="r" b="b"/>
            <a:pathLst>
              <a:path w="960754" h="596900">
                <a:moveTo>
                  <a:pt x="861059" y="0"/>
                </a:moveTo>
                <a:lnTo>
                  <a:pt x="99567" y="0"/>
                </a:lnTo>
                <a:lnTo>
                  <a:pt x="60811" y="7822"/>
                </a:lnTo>
                <a:lnTo>
                  <a:pt x="29162" y="29149"/>
                </a:lnTo>
                <a:lnTo>
                  <a:pt x="7824" y="60768"/>
                </a:lnTo>
                <a:lnTo>
                  <a:pt x="0" y="99466"/>
                </a:lnTo>
                <a:lnTo>
                  <a:pt x="0" y="497306"/>
                </a:lnTo>
                <a:lnTo>
                  <a:pt x="7824" y="536020"/>
                </a:lnTo>
                <a:lnTo>
                  <a:pt x="29162" y="567637"/>
                </a:lnTo>
                <a:lnTo>
                  <a:pt x="60811" y="588955"/>
                </a:lnTo>
                <a:lnTo>
                  <a:pt x="99567" y="596773"/>
                </a:lnTo>
                <a:lnTo>
                  <a:pt x="861059" y="596773"/>
                </a:lnTo>
                <a:lnTo>
                  <a:pt x="899796" y="588955"/>
                </a:lnTo>
                <a:lnTo>
                  <a:pt x="931402" y="567637"/>
                </a:lnTo>
                <a:lnTo>
                  <a:pt x="952696" y="536020"/>
                </a:lnTo>
                <a:lnTo>
                  <a:pt x="960501" y="497306"/>
                </a:lnTo>
                <a:lnTo>
                  <a:pt x="960501" y="99466"/>
                </a:lnTo>
                <a:lnTo>
                  <a:pt x="952696" y="60768"/>
                </a:lnTo>
                <a:lnTo>
                  <a:pt x="931402" y="29149"/>
                </a:lnTo>
                <a:lnTo>
                  <a:pt x="899796" y="7822"/>
                </a:lnTo>
                <a:lnTo>
                  <a:pt x="86105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6979666" y="5482869"/>
            <a:ext cx="1011555" cy="646430"/>
          </a:xfrm>
          <a:custGeom>
            <a:avLst/>
            <a:gdLst/>
            <a:ahLst/>
            <a:cxnLst/>
            <a:rect l="l" t="t" r="r" b="b"/>
            <a:pathLst>
              <a:path w="1011554" h="646429">
                <a:moveTo>
                  <a:pt x="897762" y="0"/>
                </a:moveTo>
                <a:lnTo>
                  <a:pt x="110743" y="0"/>
                </a:lnTo>
                <a:lnTo>
                  <a:pt x="98298" y="2540"/>
                </a:lnTo>
                <a:lnTo>
                  <a:pt x="53975" y="21590"/>
                </a:lnTo>
                <a:lnTo>
                  <a:pt x="20574" y="55880"/>
                </a:lnTo>
                <a:lnTo>
                  <a:pt x="2285" y="100330"/>
                </a:lnTo>
                <a:lnTo>
                  <a:pt x="0" y="523240"/>
                </a:lnTo>
                <a:lnTo>
                  <a:pt x="761" y="535940"/>
                </a:lnTo>
                <a:lnTo>
                  <a:pt x="15620" y="582930"/>
                </a:lnTo>
                <a:lnTo>
                  <a:pt x="37337" y="610870"/>
                </a:lnTo>
                <a:lnTo>
                  <a:pt x="46354" y="619760"/>
                </a:lnTo>
                <a:lnTo>
                  <a:pt x="88773" y="641350"/>
                </a:lnTo>
                <a:lnTo>
                  <a:pt x="113410" y="646430"/>
                </a:lnTo>
                <a:lnTo>
                  <a:pt x="900429" y="646430"/>
                </a:lnTo>
                <a:lnTo>
                  <a:pt x="946911" y="631190"/>
                </a:lnTo>
                <a:lnTo>
                  <a:pt x="948943" y="629920"/>
                </a:lnTo>
                <a:lnTo>
                  <a:pt x="114300" y="629920"/>
                </a:lnTo>
                <a:lnTo>
                  <a:pt x="103504" y="628650"/>
                </a:lnTo>
                <a:lnTo>
                  <a:pt x="93090" y="624840"/>
                </a:lnTo>
                <a:lnTo>
                  <a:pt x="83184" y="622300"/>
                </a:lnTo>
                <a:lnTo>
                  <a:pt x="73659" y="617220"/>
                </a:lnTo>
                <a:lnTo>
                  <a:pt x="64769" y="612140"/>
                </a:lnTo>
                <a:lnTo>
                  <a:pt x="56514" y="605790"/>
                </a:lnTo>
                <a:lnTo>
                  <a:pt x="48767" y="598170"/>
                </a:lnTo>
                <a:lnTo>
                  <a:pt x="41782" y="591820"/>
                </a:lnTo>
                <a:lnTo>
                  <a:pt x="21970" y="554990"/>
                </a:lnTo>
                <a:lnTo>
                  <a:pt x="16890" y="523240"/>
                </a:lnTo>
                <a:lnTo>
                  <a:pt x="16954" y="123190"/>
                </a:lnTo>
                <a:lnTo>
                  <a:pt x="25273" y="82550"/>
                </a:lnTo>
                <a:lnTo>
                  <a:pt x="48259" y="48260"/>
                </a:lnTo>
                <a:lnTo>
                  <a:pt x="82423" y="25400"/>
                </a:lnTo>
                <a:lnTo>
                  <a:pt x="113410" y="16510"/>
                </a:lnTo>
                <a:lnTo>
                  <a:pt x="948994" y="16510"/>
                </a:lnTo>
                <a:lnTo>
                  <a:pt x="944879" y="13970"/>
                </a:lnTo>
                <a:lnTo>
                  <a:pt x="933830" y="8890"/>
                </a:lnTo>
                <a:lnTo>
                  <a:pt x="922401" y="5080"/>
                </a:lnTo>
                <a:lnTo>
                  <a:pt x="910335" y="1270"/>
                </a:lnTo>
                <a:lnTo>
                  <a:pt x="897762" y="0"/>
                </a:lnTo>
                <a:close/>
              </a:path>
              <a:path w="1011554" h="646429">
                <a:moveTo>
                  <a:pt x="948994" y="16510"/>
                </a:moveTo>
                <a:lnTo>
                  <a:pt x="897001" y="16510"/>
                </a:lnTo>
                <a:lnTo>
                  <a:pt x="907795" y="19050"/>
                </a:lnTo>
                <a:lnTo>
                  <a:pt x="927988" y="24130"/>
                </a:lnTo>
                <a:lnTo>
                  <a:pt x="962532" y="48260"/>
                </a:lnTo>
                <a:lnTo>
                  <a:pt x="985774" y="81280"/>
                </a:lnTo>
                <a:lnTo>
                  <a:pt x="994339" y="123190"/>
                </a:lnTo>
                <a:lnTo>
                  <a:pt x="994353" y="523240"/>
                </a:lnTo>
                <a:lnTo>
                  <a:pt x="993901" y="533400"/>
                </a:lnTo>
                <a:lnTo>
                  <a:pt x="981582" y="572770"/>
                </a:lnTo>
                <a:lnTo>
                  <a:pt x="955420" y="605790"/>
                </a:lnTo>
                <a:lnTo>
                  <a:pt x="918844" y="624840"/>
                </a:lnTo>
                <a:lnTo>
                  <a:pt x="897889" y="629920"/>
                </a:lnTo>
                <a:lnTo>
                  <a:pt x="948943" y="629920"/>
                </a:lnTo>
                <a:lnTo>
                  <a:pt x="983487" y="600710"/>
                </a:lnTo>
                <a:lnTo>
                  <a:pt x="1005966" y="558800"/>
                </a:lnTo>
                <a:lnTo>
                  <a:pt x="1011301" y="123190"/>
                </a:lnTo>
                <a:lnTo>
                  <a:pt x="1010538" y="110490"/>
                </a:lnTo>
                <a:lnTo>
                  <a:pt x="995552" y="63500"/>
                </a:lnTo>
                <a:lnTo>
                  <a:pt x="964818" y="26670"/>
                </a:lnTo>
                <a:lnTo>
                  <a:pt x="955166" y="20320"/>
                </a:lnTo>
                <a:lnTo>
                  <a:pt x="948994" y="16510"/>
                </a:lnTo>
                <a:close/>
              </a:path>
              <a:path w="1011554" h="646429">
                <a:moveTo>
                  <a:pt x="886332" y="33020"/>
                </a:moveTo>
                <a:lnTo>
                  <a:pt x="125222" y="33020"/>
                </a:lnTo>
                <a:lnTo>
                  <a:pt x="98170" y="36830"/>
                </a:lnTo>
                <a:lnTo>
                  <a:pt x="60832" y="59690"/>
                </a:lnTo>
                <a:lnTo>
                  <a:pt x="49656" y="73660"/>
                </a:lnTo>
                <a:lnTo>
                  <a:pt x="45084" y="80010"/>
                </a:lnTo>
                <a:lnTo>
                  <a:pt x="33956" y="123190"/>
                </a:lnTo>
                <a:lnTo>
                  <a:pt x="33963" y="523240"/>
                </a:lnTo>
                <a:lnTo>
                  <a:pt x="44703" y="565150"/>
                </a:lnTo>
                <a:lnTo>
                  <a:pt x="54355" y="579120"/>
                </a:lnTo>
                <a:lnTo>
                  <a:pt x="60325" y="586740"/>
                </a:lnTo>
                <a:lnTo>
                  <a:pt x="97408" y="609600"/>
                </a:lnTo>
                <a:lnTo>
                  <a:pt x="124840" y="613410"/>
                </a:lnTo>
                <a:lnTo>
                  <a:pt x="895223" y="613410"/>
                </a:lnTo>
                <a:lnTo>
                  <a:pt x="904366" y="610870"/>
                </a:lnTo>
                <a:lnTo>
                  <a:pt x="913129" y="609600"/>
                </a:lnTo>
                <a:lnTo>
                  <a:pt x="921384" y="605790"/>
                </a:lnTo>
                <a:lnTo>
                  <a:pt x="929385" y="601980"/>
                </a:lnTo>
                <a:lnTo>
                  <a:pt x="937005" y="598170"/>
                </a:lnTo>
                <a:lnTo>
                  <a:pt x="938752" y="596900"/>
                </a:lnTo>
                <a:lnTo>
                  <a:pt x="885189" y="596900"/>
                </a:lnTo>
                <a:lnTo>
                  <a:pt x="115824" y="595630"/>
                </a:lnTo>
                <a:lnTo>
                  <a:pt x="76834" y="579120"/>
                </a:lnTo>
                <a:lnTo>
                  <a:pt x="66801" y="567690"/>
                </a:lnTo>
                <a:lnTo>
                  <a:pt x="62610" y="562610"/>
                </a:lnTo>
                <a:lnTo>
                  <a:pt x="50872" y="123190"/>
                </a:lnTo>
                <a:lnTo>
                  <a:pt x="51307" y="115570"/>
                </a:lnTo>
                <a:lnTo>
                  <a:pt x="68325" y="76200"/>
                </a:lnTo>
                <a:lnTo>
                  <a:pt x="103885" y="53340"/>
                </a:lnTo>
                <a:lnTo>
                  <a:pt x="118490" y="50800"/>
                </a:lnTo>
                <a:lnTo>
                  <a:pt x="939387" y="50800"/>
                </a:lnTo>
                <a:lnTo>
                  <a:pt x="937640" y="49530"/>
                </a:lnTo>
                <a:lnTo>
                  <a:pt x="896111" y="34290"/>
                </a:lnTo>
                <a:lnTo>
                  <a:pt x="886332" y="33020"/>
                </a:lnTo>
                <a:close/>
              </a:path>
              <a:path w="1011554" h="646429">
                <a:moveTo>
                  <a:pt x="939387" y="50800"/>
                </a:moveTo>
                <a:lnTo>
                  <a:pt x="895350" y="50800"/>
                </a:lnTo>
                <a:lnTo>
                  <a:pt x="909574" y="53340"/>
                </a:lnTo>
                <a:lnTo>
                  <a:pt x="916431" y="57150"/>
                </a:lnTo>
                <a:lnTo>
                  <a:pt x="922781" y="59690"/>
                </a:lnTo>
                <a:lnTo>
                  <a:pt x="928877" y="63500"/>
                </a:lnTo>
                <a:lnTo>
                  <a:pt x="934592" y="68580"/>
                </a:lnTo>
                <a:lnTo>
                  <a:pt x="939545" y="72390"/>
                </a:lnTo>
                <a:lnTo>
                  <a:pt x="944244" y="78740"/>
                </a:lnTo>
                <a:lnTo>
                  <a:pt x="948562" y="83820"/>
                </a:lnTo>
                <a:lnTo>
                  <a:pt x="952245" y="90170"/>
                </a:lnTo>
                <a:lnTo>
                  <a:pt x="960428" y="523240"/>
                </a:lnTo>
                <a:lnTo>
                  <a:pt x="959992" y="530860"/>
                </a:lnTo>
                <a:lnTo>
                  <a:pt x="942848" y="570230"/>
                </a:lnTo>
                <a:lnTo>
                  <a:pt x="907287" y="593090"/>
                </a:lnTo>
                <a:lnTo>
                  <a:pt x="900049" y="595630"/>
                </a:lnTo>
                <a:lnTo>
                  <a:pt x="892682" y="595630"/>
                </a:lnTo>
                <a:lnTo>
                  <a:pt x="885189" y="596900"/>
                </a:lnTo>
                <a:lnTo>
                  <a:pt x="938752" y="596900"/>
                </a:lnTo>
                <a:lnTo>
                  <a:pt x="943990" y="593090"/>
                </a:lnTo>
                <a:lnTo>
                  <a:pt x="970152" y="557530"/>
                </a:lnTo>
                <a:lnTo>
                  <a:pt x="977344" y="523240"/>
                </a:lnTo>
                <a:lnTo>
                  <a:pt x="977337" y="123190"/>
                </a:lnTo>
                <a:lnTo>
                  <a:pt x="966724" y="81280"/>
                </a:lnTo>
                <a:lnTo>
                  <a:pt x="956817" y="67310"/>
                </a:lnTo>
                <a:lnTo>
                  <a:pt x="950976" y="59690"/>
                </a:lnTo>
                <a:lnTo>
                  <a:pt x="944626" y="54610"/>
                </a:lnTo>
                <a:lnTo>
                  <a:pt x="939387" y="508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7197979" y="5558332"/>
            <a:ext cx="575310" cy="500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">
              <a:lnSpc>
                <a:spcPct val="100000"/>
              </a:lnSpc>
            </a:pPr>
            <a:r>
              <a:rPr dirty="0" sz="1200" spc="-70" b="1">
                <a:latin typeface="Calibri"/>
                <a:cs typeface="Calibri"/>
              </a:rPr>
              <a:t>T</a:t>
            </a:r>
            <a:r>
              <a:rPr dirty="0" sz="1200" spc="-70" b="1">
                <a:latin typeface="Calibri"/>
                <a:cs typeface="Calibri"/>
              </a:rPr>
              <a:t>A</a:t>
            </a:r>
            <a:r>
              <a:rPr dirty="0" sz="1200" spc="95" b="1">
                <a:latin typeface="Calibri"/>
                <a:cs typeface="Calibri"/>
              </a:rPr>
              <a:t>K</a:t>
            </a:r>
            <a:endParaRPr sz="1200">
              <a:latin typeface="Calibri"/>
              <a:cs typeface="Calibri"/>
            </a:endParaRPr>
          </a:p>
          <a:p>
            <a:pPr algn="ctr" marL="12700" marR="5080" indent="-2540">
              <a:lnSpc>
                <a:spcPct val="100000"/>
              </a:lnSpc>
              <a:spcBef>
                <a:spcPts val="5"/>
              </a:spcBef>
            </a:pPr>
            <a:r>
              <a:rPr dirty="0" sz="1000" spc="-15" b="1">
                <a:latin typeface="Calibri"/>
                <a:cs typeface="Calibri"/>
              </a:rPr>
              <a:t>(</a:t>
            </a:r>
            <a:r>
              <a:rPr dirty="0" sz="1000" b="1">
                <a:latin typeface="Calibri"/>
                <a:cs typeface="Calibri"/>
              </a:rPr>
              <a:t>p</a:t>
            </a:r>
            <a:r>
              <a:rPr dirty="0" sz="1000" spc="25" b="1">
                <a:latin typeface="Calibri"/>
                <a:cs typeface="Calibri"/>
              </a:rPr>
              <a:t>k</a:t>
            </a:r>
            <a:r>
              <a:rPr dirty="0" sz="1000" spc="-45" b="1">
                <a:latin typeface="Calibri"/>
                <a:cs typeface="Calibri"/>
              </a:rPr>
              <a:t>t</a:t>
            </a:r>
            <a:r>
              <a:rPr dirty="0" sz="1000" spc="5" b="1">
                <a:latin typeface="Calibri"/>
                <a:cs typeface="Calibri"/>
              </a:rPr>
              <a:t> </a:t>
            </a:r>
            <a:r>
              <a:rPr dirty="0" sz="1000" spc="85" b="1">
                <a:latin typeface="Calibri"/>
                <a:cs typeface="Calibri"/>
              </a:rPr>
              <a:t>20</a:t>
            </a:r>
            <a:r>
              <a:rPr dirty="0" sz="1000" spc="30" b="1">
                <a:latin typeface="Calibri"/>
                <a:cs typeface="Calibri"/>
              </a:rPr>
              <a:t>a</a:t>
            </a:r>
            <a:r>
              <a:rPr dirty="0" sz="1000" spc="15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-30" b="1">
                <a:latin typeface="Calibri"/>
                <a:cs typeface="Calibri"/>
              </a:rPr>
              <a:t>t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15" b="1">
                <a:latin typeface="Calibri"/>
                <a:cs typeface="Calibri"/>
              </a:rPr>
              <a:t>k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-15" b="1">
                <a:latin typeface="Calibri"/>
                <a:cs typeface="Calibri"/>
              </a:rPr>
              <a:t>ł</a:t>
            </a:r>
            <a:r>
              <a:rPr dirty="0" sz="1000" spc="-40" b="1">
                <a:latin typeface="Calibri"/>
                <a:cs typeface="Calibri"/>
              </a:rPr>
              <a:t>u</a:t>
            </a:r>
            <a:r>
              <a:rPr dirty="0" sz="1000" spc="-25" b="1">
                <a:latin typeface="Calibri"/>
                <a:cs typeface="Calibri"/>
              </a:rPr>
              <a:t>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076576" y="5507101"/>
            <a:ext cx="911225" cy="596900"/>
          </a:xfrm>
          <a:custGeom>
            <a:avLst/>
            <a:gdLst/>
            <a:ahLst/>
            <a:cxnLst/>
            <a:rect l="l" t="t" r="r" b="b"/>
            <a:pathLst>
              <a:path w="911225" h="596900">
                <a:moveTo>
                  <a:pt x="811784" y="0"/>
                </a:moveTo>
                <a:lnTo>
                  <a:pt x="99441" y="0"/>
                </a:lnTo>
                <a:lnTo>
                  <a:pt x="60704" y="7822"/>
                </a:lnTo>
                <a:lnTo>
                  <a:pt x="29098" y="29149"/>
                </a:lnTo>
                <a:lnTo>
                  <a:pt x="7804" y="60768"/>
                </a:lnTo>
                <a:lnTo>
                  <a:pt x="0" y="99466"/>
                </a:lnTo>
                <a:lnTo>
                  <a:pt x="0" y="497306"/>
                </a:lnTo>
                <a:lnTo>
                  <a:pt x="7804" y="536020"/>
                </a:lnTo>
                <a:lnTo>
                  <a:pt x="29098" y="567637"/>
                </a:lnTo>
                <a:lnTo>
                  <a:pt x="60704" y="588955"/>
                </a:lnTo>
                <a:lnTo>
                  <a:pt x="99441" y="596773"/>
                </a:lnTo>
                <a:lnTo>
                  <a:pt x="811784" y="596773"/>
                </a:lnTo>
                <a:lnTo>
                  <a:pt x="850520" y="588955"/>
                </a:lnTo>
                <a:lnTo>
                  <a:pt x="882126" y="567637"/>
                </a:lnTo>
                <a:lnTo>
                  <a:pt x="903420" y="536020"/>
                </a:lnTo>
                <a:lnTo>
                  <a:pt x="911225" y="497306"/>
                </a:lnTo>
                <a:lnTo>
                  <a:pt x="911225" y="99466"/>
                </a:lnTo>
                <a:lnTo>
                  <a:pt x="903420" y="60768"/>
                </a:lnTo>
                <a:lnTo>
                  <a:pt x="882126" y="29149"/>
                </a:lnTo>
                <a:lnTo>
                  <a:pt x="850520" y="7822"/>
                </a:lnTo>
                <a:lnTo>
                  <a:pt x="81178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051176" y="5482869"/>
            <a:ext cx="962660" cy="646430"/>
          </a:xfrm>
          <a:custGeom>
            <a:avLst/>
            <a:gdLst/>
            <a:ahLst/>
            <a:cxnLst/>
            <a:rect l="l" t="t" r="r" b="b"/>
            <a:pathLst>
              <a:path w="962660" h="646429">
                <a:moveTo>
                  <a:pt x="848614" y="0"/>
                </a:moveTo>
                <a:lnTo>
                  <a:pt x="110871" y="0"/>
                </a:lnTo>
                <a:lnTo>
                  <a:pt x="98425" y="2540"/>
                </a:lnTo>
                <a:lnTo>
                  <a:pt x="54102" y="21590"/>
                </a:lnTo>
                <a:lnTo>
                  <a:pt x="20828" y="55880"/>
                </a:lnTo>
                <a:lnTo>
                  <a:pt x="2286" y="100330"/>
                </a:lnTo>
                <a:lnTo>
                  <a:pt x="0" y="523240"/>
                </a:lnTo>
                <a:lnTo>
                  <a:pt x="762" y="535940"/>
                </a:lnTo>
                <a:lnTo>
                  <a:pt x="15748" y="582930"/>
                </a:lnTo>
                <a:lnTo>
                  <a:pt x="46481" y="619760"/>
                </a:lnTo>
                <a:lnTo>
                  <a:pt x="88900" y="641350"/>
                </a:lnTo>
                <a:lnTo>
                  <a:pt x="113537" y="646430"/>
                </a:lnTo>
                <a:lnTo>
                  <a:pt x="851281" y="646430"/>
                </a:lnTo>
                <a:lnTo>
                  <a:pt x="897763" y="631190"/>
                </a:lnTo>
                <a:lnTo>
                  <a:pt x="899794" y="629920"/>
                </a:lnTo>
                <a:lnTo>
                  <a:pt x="114300" y="629920"/>
                </a:lnTo>
                <a:lnTo>
                  <a:pt x="103505" y="628650"/>
                </a:lnTo>
                <a:lnTo>
                  <a:pt x="93091" y="624840"/>
                </a:lnTo>
                <a:lnTo>
                  <a:pt x="83185" y="622300"/>
                </a:lnTo>
                <a:lnTo>
                  <a:pt x="73787" y="617220"/>
                </a:lnTo>
                <a:lnTo>
                  <a:pt x="41910" y="590550"/>
                </a:lnTo>
                <a:lnTo>
                  <a:pt x="21843" y="554990"/>
                </a:lnTo>
                <a:lnTo>
                  <a:pt x="16891" y="523240"/>
                </a:lnTo>
                <a:lnTo>
                  <a:pt x="16954" y="123190"/>
                </a:lnTo>
                <a:lnTo>
                  <a:pt x="25273" y="82550"/>
                </a:lnTo>
                <a:lnTo>
                  <a:pt x="48260" y="48260"/>
                </a:lnTo>
                <a:lnTo>
                  <a:pt x="82423" y="25400"/>
                </a:lnTo>
                <a:lnTo>
                  <a:pt x="113411" y="16510"/>
                </a:lnTo>
                <a:lnTo>
                  <a:pt x="899794" y="16510"/>
                </a:lnTo>
                <a:lnTo>
                  <a:pt x="895731" y="13970"/>
                </a:lnTo>
                <a:lnTo>
                  <a:pt x="884682" y="8890"/>
                </a:lnTo>
                <a:lnTo>
                  <a:pt x="873252" y="5080"/>
                </a:lnTo>
                <a:lnTo>
                  <a:pt x="861187" y="1270"/>
                </a:lnTo>
                <a:lnTo>
                  <a:pt x="848614" y="0"/>
                </a:lnTo>
                <a:close/>
              </a:path>
              <a:path w="962660" h="646429">
                <a:moveTo>
                  <a:pt x="899794" y="16510"/>
                </a:moveTo>
                <a:lnTo>
                  <a:pt x="847725" y="16510"/>
                </a:lnTo>
                <a:lnTo>
                  <a:pt x="868934" y="21590"/>
                </a:lnTo>
                <a:lnTo>
                  <a:pt x="878840" y="24130"/>
                </a:lnTo>
                <a:lnTo>
                  <a:pt x="913257" y="48260"/>
                </a:lnTo>
                <a:lnTo>
                  <a:pt x="936498" y="81280"/>
                </a:lnTo>
                <a:lnTo>
                  <a:pt x="945077" y="123190"/>
                </a:lnTo>
                <a:lnTo>
                  <a:pt x="945091" y="523240"/>
                </a:lnTo>
                <a:lnTo>
                  <a:pt x="944753" y="533400"/>
                </a:lnTo>
                <a:lnTo>
                  <a:pt x="932307" y="572770"/>
                </a:lnTo>
                <a:lnTo>
                  <a:pt x="906272" y="605790"/>
                </a:lnTo>
                <a:lnTo>
                  <a:pt x="869696" y="624840"/>
                </a:lnTo>
                <a:lnTo>
                  <a:pt x="848614" y="629920"/>
                </a:lnTo>
                <a:lnTo>
                  <a:pt x="899794" y="629920"/>
                </a:lnTo>
                <a:lnTo>
                  <a:pt x="934212" y="600710"/>
                </a:lnTo>
                <a:lnTo>
                  <a:pt x="956818" y="558800"/>
                </a:lnTo>
                <a:lnTo>
                  <a:pt x="962152" y="123190"/>
                </a:lnTo>
                <a:lnTo>
                  <a:pt x="961390" y="110490"/>
                </a:lnTo>
                <a:lnTo>
                  <a:pt x="946404" y="63500"/>
                </a:lnTo>
                <a:lnTo>
                  <a:pt x="915670" y="26670"/>
                </a:lnTo>
                <a:lnTo>
                  <a:pt x="905891" y="20320"/>
                </a:lnTo>
                <a:lnTo>
                  <a:pt x="899794" y="16510"/>
                </a:lnTo>
                <a:close/>
              </a:path>
              <a:path w="962660" h="646429">
                <a:moveTo>
                  <a:pt x="837184" y="33020"/>
                </a:moveTo>
                <a:lnTo>
                  <a:pt x="125349" y="33020"/>
                </a:lnTo>
                <a:lnTo>
                  <a:pt x="98171" y="36830"/>
                </a:lnTo>
                <a:lnTo>
                  <a:pt x="60833" y="59690"/>
                </a:lnTo>
                <a:lnTo>
                  <a:pt x="49656" y="73660"/>
                </a:lnTo>
                <a:lnTo>
                  <a:pt x="44958" y="80010"/>
                </a:lnTo>
                <a:lnTo>
                  <a:pt x="33845" y="123190"/>
                </a:lnTo>
                <a:lnTo>
                  <a:pt x="33836" y="523240"/>
                </a:lnTo>
                <a:lnTo>
                  <a:pt x="34162" y="530860"/>
                </a:lnTo>
                <a:lnTo>
                  <a:pt x="49149" y="572770"/>
                </a:lnTo>
                <a:lnTo>
                  <a:pt x="81153" y="601980"/>
                </a:lnTo>
                <a:lnTo>
                  <a:pt x="124841" y="613410"/>
                </a:lnTo>
                <a:lnTo>
                  <a:pt x="846074" y="613410"/>
                </a:lnTo>
                <a:lnTo>
                  <a:pt x="855091" y="610870"/>
                </a:lnTo>
                <a:lnTo>
                  <a:pt x="863854" y="609600"/>
                </a:lnTo>
                <a:lnTo>
                  <a:pt x="872236" y="605790"/>
                </a:lnTo>
                <a:lnTo>
                  <a:pt x="880237" y="601980"/>
                </a:lnTo>
                <a:lnTo>
                  <a:pt x="887730" y="598170"/>
                </a:lnTo>
                <a:lnTo>
                  <a:pt x="889508" y="596900"/>
                </a:lnTo>
                <a:lnTo>
                  <a:pt x="836041" y="596900"/>
                </a:lnTo>
                <a:lnTo>
                  <a:pt x="115950" y="595630"/>
                </a:lnTo>
                <a:lnTo>
                  <a:pt x="76708" y="579120"/>
                </a:lnTo>
                <a:lnTo>
                  <a:pt x="53721" y="543560"/>
                </a:lnTo>
                <a:lnTo>
                  <a:pt x="50821" y="521970"/>
                </a:lnTo>
                <a:lnTo>
                  <a:pt x="50854" y="123190"/>
                </a:lnTo>
                <a:lnTo>
                  <a:pt x="64008" y="82550"/>
                </a:lnTo>
                <a:lnTo>
                  <a:pt x="68453" y="76200"/>
                </a:lnTo>
                <a:lnTo>
                  <a:pt x="104012" y="53340"/>
                </a:lnTo>
                <a:lnTo>
                  <a:pt x="118618" y="50800"/>
                </a:lnTo>
                <a:lnTo>
                  <a:pt x="890238" y="50800"/>
                </a:lnTo>
                <a:lnTo>
                  <a:pt x="888492" y="49530"/>
                </a:lnTo>
                <a:lnTo>
                  <a:pt x="880872" y="44450"/>
                </a:lnTo>
                <a:lnTo>
                  <a:pt x="872998" y="40640"/>
                </a:lnTo>
                <a:lnTo>
                  <a:pt x="855980" y="35560"/>
                </a:lnTo>
                <a:lnTo>
                  <a:pt x="846963" y="34290"/>
                </a:lnTo>
                <a:lnTo>
                  <a:pt x="837184" y="33020"/>
                </a:lnTo>
                <a:close/>
              </a:path>
              <a:path w="962660" h="646429">
                <a:moveTo>
                  <a:pt x="890238" y="50800"/>
                </a:moveTo>
                <a:lnTo>
                  <a:pt x="846201" y="50800"/>
                </a:lnTo>
                <a:lnTo>
                  <a:pt x="860425" y="53340"/>
                </a:lnTo>
                <a:lnTo>
                  <a:pt x="867283" y="57150"/>
                </a:lnTo>
                <a:lnTo>
                  <a:pt x="873506" y="59690"/>
                </a:lnTo>
                <a:lnTo>
                  <a:pt x="879729" y="63500"/>
                </a:lnTo>
                <a:lnTo>
                  <a:pt x="885444" y="68580"/>
                </a:lnTo>
                <a:lnTo>
                  <a:pt x="890397" y="72390"/>
                </a:lnTo>
                <a:lnTo>
                  <a:pt x="895096" y="78740"/>
                </a:lnTo>
                <a:lnTo>
                  <a:pt x="899287" y="83820"/>
                </a:lnTo>
                <a:lnTo>
                  <a:pt x="903097" y="90170"/>
                </a:lnTo>
                <a:lnTo>
                  <a:pt x="911279" y="523240"/>
                </a:lnTo>
                <a:lnTo>
                  <a:pt x="910844" y="530860"/>
                </a:lnTo>
                <a:lnTo>
                  <a:pt x="893572" y="570230"/>
                </a:lnTo>
                <a:lnTo>
                  <a:pt x="858139" y="593090"/>
                </a:lnTo>
                <a:lnTo>
                  <a:pt x="850900" y="595630"/>
                </a:lnTo>
                <a:lnTo>
                  <a:pt x="843534" y="595630"/>
                </a:lnTo>
                <a:lnTo>
                  <a:pt x="836041" y="596900"/>
                </a:lnTo>
                <a:lnTo>
                  <a:pt x="889508" y="596900"/>
                </a:lnTo>
                <a:lnTo>
                  <a:pt x="894842" y="593090"/>
                </a:lnTo>
                <a:lnTo>
                  <a:pt x="921004" y="557530"/>
                </a:lnTo>
                <a:lnTo>
                  <a:pt x="928188" y="123190"/>
                </a:lnTo>
                <a:lnTo>
                  <a:pt x="927862" y="115570"/>
                </a:lnTo>
                <a:lnTo>
                  <a:pt x="912876" y="73660"/>
                </a:lnTo>
                <a:lnTo>
                  <a:pt x="907669" y="67310"/>
                </a:lnTo>
                <a:lnTo>
                  <a:pt x="901827" y="59690"/>
                </a:lnTo>
                <a:lnTo>
                  <a:pt x="895477" y="54610"/>
                </a:lnTo>
                <a:lnTo>
                  <a:pt x="890238" y="508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2244344" y="5558332"/>
            <a:ext cx="575310" cy="500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200" spc="0" b="1">
                <a:latin typeface="Calibri"/>
                <a:cs typeface="Calibri"/>
              </a:rPr>
              <a:t>N</a:t>
            </a:r>
            <a:r>
              <a:rPr dirty="0" sz="1200" spc="-15" b="1">
                <a:latin typeface="Calibri"/>
                <a:cs typeface="Calibri"/>
              </a:rPr>
              <a:t>I</a:t>
            </a:r>
            <a:r>
              <a:rPr dirty="0" sz="1200" spc="70" b="1"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  <a:p>
            <a:pPr algn="ctr" marL="12700" marR="5080" indent="-1270">
              <a:lnSpc>
                <a:spcPct val="100000"/>
              </a:lnSpc>
              <a:spcBef>
                <a:spcPts val="5"/>
              </a:spcBef>
            </a:pPr>
            <a:r>
              <a:rPr dirty="0" sz="1000" spc="-15" b="1">
                <a:latin typeface="Calibri"/>
                <a:cs typeface="Calibri"/>
              </a:rPr>
              <a:t>(</a:t>
            </a:r>
            <a:r>
              <a:rPr dirty="0" sz="1000" b="1">
                <a:latin typeface="Calibri"/>
                <a:cs typeface="Calibri"/>
              </a:rPr>
              <a:t>p</a:t>
            </a:r>
            <a:r>
              <a:rPr dirty="0" sz="1000" spc="25" b="1">
                <a:latin typeface="Calibri"/>
                <a:cs typeface="Calibri"/>
              </a:rPr>
              <a:t>k</a:t>
            </a:r>
            <a:r>
              <a:rPr dirty="0" sz="1000" spc="-45" b="1">
                <a:latin typeface="Calibri"/>
                <a:cs typeface="Calibri"/>
              </a:rPr>
              <a:t>t</a:t>
            </a:r>
            <a:r>
              <a:rPr dirty="0" sz="1000" spc="5" b="1">
                <a:latin typeface="Calibri"/>
                <a:cs typeface="Calibri"/>
              </a:rPr>
              <a:t> </a:t>
            </a:r>
            <a:r>
              <a:rPr dirty="0" sz="1000" spc="85" b="1">
                <a:latin typeface="Calibri"/>
                <a:cs typeface="Calibri"/>
              </a:rPr>
              <a:t>14</a:t>
            </a:r>
            <a:r>
              <a:rPr dirty="0" sz="1000" spc="-5" b="1">
                <a:latin typeface="Calibri"/>
                <a:cs typeface="Calibri"/>
              </a:rPr>
              <a:t>b</a:t>
            </a:r>
            <a:r>
              <a:rPr dirty="0" sz="1000" spc="-5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-30" b="1">
                <a:latin typeface="Calibri"/>
                <a:cs typeface="Calibri"/>
              </a:rPr>
              <a:t>t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15" b="1">
                <a:latin typeface="Calibri"/>
                <a:cs typeface="Calibri"/>
              </a:rPr>
              <a:t>k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-15" b="1">
                <a:latin typeface="Calibri"/>
                <a:cs typeface="Calibri"/>
              </a:rPr>
              <a:t>ł</a:t>
            </a:r>
            <a:r>
              <a:rPr dirty="0" sz="1000" spc="-40" b="1">
                <a:latin typeface="Calibri"/>
                <a:cs typeface="Calibri"/>
              </a:rPr>
              <a:t>u</a:t>
            </a:r>
            <a:r>
              <a:rPr dirty="0" sz="1000" spc="-25" b="1">
                <a:latin typeface="Calibri"/>
                <a:cs typeface="Calibri"/>
              </a:rPr>
              <a:t>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220080" y="5544058"/>
            <a:ext cx="936625" cy="596900"/>
          </a:xfrm>
          <a:custGeom>
            <a:avLst/>
            <a:gdLst/>
            <a:ahLst/>
            <a:cxnLst/>
            <a:rect l="l" t="t" r="r" b="b"/>
            <a:pathLst>
              <a:path w="936625" h="596900">
                <a:moveTo>
                  <a:pt x="836676" y="0"/>
                </a:moveTo>
                <a:lnTo>
                  <a:pt x="99441" y="0"/>
                </a:lnTo>
                <a:lnTo>
                  <a:pt x="60757" y="7815"/>
                </a:lnTo>
                <a:lnTo>
                  <a:pt x="29146" y="29130"/>
                </a:lnTo>
                <a:lnTo>
                  <a:pt x="7822" y="60746"/>
                </a:lnTo>
                <a:lnTo>
                  <a:pt x="0" y="99466"/>
                </a:lnTo>
                <a:lnTo>
                  <a:pt x="0" y="497306"/>
                </a:lnTo>
                <a:lnTo>
                  <a:pt x="7822" y="536026"/>
                </a:lnTo>
                <a:lnTo>
                  <a:pt x="29146" y="567642"/>
                </a:lnTo>
                <a:lnTo>
                  <a:pt x="60757" y="588957"/>
                </a:lnTo>
                <a:lnTo>
                  <a:pt x="99441" y="596772"/>
                </a:lnTo>
                <a:lnTo>
                  <a:pt x="836676" y="596772"/>
                </a:lnTo>
                <a:lnTo>
                  <a:pt x="875359" y="588957"/>
                </a:lnTo>
                <a:lnTo>
                  <a:pt x="906970" y="567642"/>
                </a:lnTo>
                <a:lnTo>
                  <a:pt x="928294" y="536026"/>
                </a:lnTo>
                <a:lnTo>
                  <a:pt x="936117" y="497306"/>
                </a:lnTo>
                <a:lnTo>
                  <a:pt x="936117" y="99466"/>
                </a:lnTo>
                <a:lnTo>
                  <a:pt x="928294" y="60746"/>
                </a:lnTo>
                <a:lnTo>
                  <a:pt x="906970" y="29130"/>
                </a:lnTo>
                <a:lnTo>
                  <a:pt x="875359" y="7815"/>
                </a:lnTo>
                <a:lnTo>
                  <a:pt x="83667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194680" y="5519826"/>
            <a:ext cx="987425" cy="646430"/>
          </a:xfrm>
          <a:custGeom>
            <a:avLst/>
            <a:gdLst/>
            <a:ahLst/>
            <a:cxnLst/>
            <a:rect l="l" t="t" r="r" b="b"/>
            <a:pathLst>
              <a:path w="987425" h="646429">
                <a:moveTo>
                  <a:pt x="873506" y="0"/>
                </a:moveTo>
                <a:lnTo>
                  <a:pt x="110871" y="0"/>
                </a:lnTo>
                <a:lnTo>
                  <a:pt x="98425" y="2539"/>
                </a:lnTo>
                <a:lnTo>
                  <a:pt x="54229" y="21589"/>
                </a:lnTo>
                <a:lnTo>
                  <a:pt x="20828" y="55879"/>
                </a:lnTo>
                <a:lnTo>
                  <a:pt x="2286" y="100329"/>
                </a:lnTo>
                <a:lnTo>
                  <a:pt x="0" y="523239"/>
                </a:lnTo>
                <a:lnTo>
                  <a:pt x="762" y="535939"/>
                </a:lnTo>
                <a:lnTo>
                  <a:pt x="15748" y="582929"/>
                </a:lnTo>
                <a:lnTo>
                  <a:pt x="46482" y="619759"/>
                </a:lnTo>
                <a:lnTo>
                  <a:pt x="88900" y="641349"/>
                </a:lnTo>
                <a:lnTo>
                  <a:pt x="113538" y="646429"/>
                </a:lnTo>
                <a:lnTo>
                  <a:pt x="876173" y="646429"/>
                </a:lnTo>
                <a:lnTo>
                  <a:pt x="922655" y="631189"/>
                </a:lnTo>
                <a:lnTo>
                  <a:pt x="924712" y="629919"/>
                </a:lnTo>
                <a:lnTo>
                  <a:pt x="114300" y="629919"/>
                </a:lnTo>
                <a:lnTo>
                  <a:pt x="103505" y="628649"/>
                </a:lnTo>
                <a:lnTo>
                  <a:pt x="93218" y="624839"/>
                </a:lnTo>
                <a:lnTo>
                  <a:pt x="83312" y="622299"/>
                </a:lnTo>
                <a:lnTo>
                  <a:pt x="73787" y="617219"/>
                </a:lnTo>
                <a:lnTo>
                  <a:pt x="41910" y="590549"/>
                </a:lnTo>
                <a:lnTo>
                  <a:pt x="21971" y="554989"/>
                </a:lnTo>
                <a:lnTo>
                  <a:pt x="16891" y="523239"/>
                </a:lnTo>
                <a:lnTo>
                  <a:pt x="16954" y="123189"/>
                </a:lnTo>
                <a:lnTo>
                  <a:pt x="25273" y="82550"/>
                </a:lnTo>
                <a:lnTo>
                  <a:pt x="48260" y="48259"/>
                </a:lnTo>
                <a:lnTo>
                  <a:pt x="82423" y="25400"/>
                </a:lnTo>
                <a:lnTo>
                  <a:pt x="113411" y="16509"/>
                </a:lnTo>
                <a:lnTo>
                  <a:pt x="924687" y="16509"/>
                </a:lnTo>
                <a:lnTo>
                  <a:pt x="920623" y="13969"/>
                </a:lnTo>
                <a:lnTo>
                  <a:pt x="909574" y="8889"/>
                </a:lnTo>
                <a:lnTo>
                  <a:pt x="898144" y="5079"/>
                </a:lnTo>
                <a:lnTo>
                  <a:pt x="886079" y="1269"/>
                </a:lnTo>
                <a:lnTo>
                  <a:pt x="873506" y="0"/>
                </a:lnTo>
                <a:close/>
              </a:path>
              <a:path w="987425" h="646429">
                <a:moveTo>
                  <a:pt x="924687" y="16509"/>
                </a:moveTo>
                <a:lnTo>
                  <a:pt x="872617" y="16509"/>
                </a:lnTo>
                <a:lnTo>
                  <a:pt x="893826" y="21589"/>
                </a:lnTo>
                <a:lnTo>
                  <a:pt x="903732" y="24129"/>
                </a:lnTo>
                <a:lnTo>
                  <a:pt x="938149" y="48259"/>
                </a:lnTo>
                <a:lnTo>
                  <a:pt x="961390" y="81279"/>
                </a:lnTo>
                <a:lnTo>
                  <a:pt x="969955" y="123189"/>
                </a:lnTo>
                <a:lnTo>
                  <a:pt x="969969" y="523239"/>
                </a:lnTo>
                <a:lnTo>
                  <a:pt x="969518" y="533399"/>
                </a:lnTo>
                <a:lnTo>
                  <a:pt x="957199" y="572769"/>
                </a:lnTo>
                <a:lnTo>
                  <a:pt x="931037" y="605789"/>
                </a:lnTo>
                <a:lnTo>
                  <a:pt x="922782" y="610869"/>
                </a:lnTo>
                <a:lnTo>
                  <a:pt x="913892" y="617219"/>
                </a:lnTo>
                <a:lnTo>
                  <a:pt x="904494" y="621029"/>
                </a:lnTo>
                <a:lnTo>
                  <a:pt x="894588" y="624839"/>
                </a:lnTo>
                <a:lnTo>
                  <a:pt x="884301" y="627379"/>
                </a:lnTo>
                <a:lnTo>
                  <a:pt x="873506" y="629919"/>
                </a:lnTo>
                <a:lnTo>
                  <a:pt x="924712" y="629919"/>
                </a:lnTo>
                <a:lnTo>
                  <a:pt x="959104" y="600709"/>
                </a:lnTo>
                <a:lnTo>
                  <a:pt x="981583" y="558799"/>
                </a:lnTo>
                <a:lnTo>
                  <a:pt x="986917" y="123189"/>
                </a:lnTo>
                <a:lnTo>
                  <a:pt x="986155" y="110489"/>
                </a:lnTo>
                <a:lnTo>
                  <a:pt x="971296" y="63500"/>
                </a:lnTo>
                <a:lnTo>
                  <a:pt x="940562" y="26669"/>
                </a:lnTo>
                <a:lnTo>
                  <a:pt x="930783" y="20319"/>
                </a:lnTo>
                <a:lnTo>
                  <a:pt x="924687" y="16509"/>
                </a:lnTo>
                <a:close/>
              </a:path>
              <a:path w="987425" h="646429">
                <a:moveTo>
                  <a:pt x="862076" y="33019"/>
                </a:moveTo>
                <a:lnTo>
                  <a:pt x="125349" y="33019"/>
                </a:lnTo>
                <a:lnTo>
                  <a:pt x="98171" y="36829"/>
                </a:lnTo>
                <a:lnTo>
                  <a:pt x="60833" y="59689"/>
                </a:lnTo>
                <a:lnTo>
                  <a:pt x="49657" y="73659"/>
                </a:lnTo>
                <a:lnTo>
                  <a:pt x="45085" y="80009"/>
                </a:lnTo>
                <a:lnTo>
                  <a:pt x="33956" y="123189"/>
                </a:lnTo>
                <a:lnTo>
                  <a:pt x="33963" y="523239"/>
                </a:lnTo>
                <a:lnTo>
                  <a:pt x="44577" y="565149"/>
                </a:lnTo>
                <a:lnTo>
                  <a:pt x="73660" y="596899"/>
                </a:lnTo>
                <a:lnTo>
                  <a:pt x="115189" y="612139"/>
                </a:lnTo>
                <a:lnTo>
                  <a:pt x="124968" y="613409"/>
                </a:lnTo>
                <a:lnTo>
                  <a:pt x="870966" y="613409"/>
                </a:lnTo>
                <a:lnTo>
                  <a:pt x="879983" y="610869"/>
                </a:lnTo>
                <a:lnTo>
                  <a:pt x="888746" y="609599"/>
                </a:lnTo>
                <a:lnTo>
                  <a:pt x="897128" y="605789"/>
                </a:lnTo>
                <a:lnTo>
                  <a:pt x="905129" y="601979"/>
                </a:lnTo>
                <a:lnTo>
                  <a:pt x="912622" y="598169"/>
                </a:lnTo>
                <a:lnTo>
                  <a:pt x="914368" y="596899"/>
                </a:lnTo>
                <a:lnTo>
                  <a:pt x="860933" y="596899"/>
                </a:lnTo>
                <a:lnTo>
                  <a:pt x="115951" y="595629"/>
                </a:lnTo>
                <a:lnTo>
                  <a:pt x="76708" y="579119"/>
                </a:lnTo>
                <a:lnTo>
                  <a:pt x="53721" y="543559"/>
                </a:lnTo>
                <a:lnTo>
                  <a:pt x="50821" y="521969"/>
                </a:lnTo>
                <a:lnTo>
                  <a:pt x="50872" y="123189"/>
                </a:lnTo>
                <a:lnTo>
                  <a:pt x="64135" y="82550"/>
                </a:lnTo>
                <a:lnTo>
                  <a:pt x="68453" y="76200"/>
                </a:lnTo>
                <a:lnTo>
                  <a:pt x="104013" y="53339"/>
                </a:lnTo>
                <a:lnTo>
                  <a:pt x="118618" y="50800"/>
                </a:lnTo>
                <a:lnTo>
                  <a:pt x="915003" y="50800"/>
                </a:lnTo>
                <a:lnTo>
                  <a:pt x="913257" y="49529"/>
                </a:lnTo>
                <a:lnTo>
                  <a:pt x="905764" y="44450"/>
                </a:lnTo>
                <a:lnTo>
                  <a:pt x="897890" y="40639"/>
                </a:lnTo>
                <a:lnTo>
                  <a:pt x="880872" y="35559"/>
                </a:lnTo>
                <a:lnTo>
                  <a:pt x="871855" y="34289"/>
                </a:lnTo>
                <a:lnTo>
                  <a:pt x="862076" y="33019"/>
                </a:lnTo>
                <a:close/>
              </a:path>
              <a:path w="987425" h="646429">
                <a:moveTo>
                  <a:pt x="915003" y="50800"/>
                </a:moveTo>
                <a:lnTo>
                  <a:pt x="871093" y="50800"/>
                </a:lnTo>
                <a:lnTo>
                  <a:pt x="885317" y="53339"/>
                </a:lnTo>
                <a:lnTo>
                  <a:pt x="892175" y="57150"/>
                </a:lnTo>
                <a:lnTo>
                  <a:pt x="920115" y="78739"/>
                </a:lnTo>
                <a:lnTo>
                  <a:pt x="924179" y="83819"/>
                </a:lnTo>
                <a:lnTo>
                  <a:pt x="936044" y="523239"/>
                </a:lnTo>
                <a:lnTo>
                  <a:pt x="935609" y="530859"/>
                </a:lnTo>
                <a:lnTo>
                  <a:pt x="918464" y="570229"/>
                </a:lnTo>
                <a:lnTo>
                  <a:pt x="883031" y="593089"/>
                </a:lnTo>
                <a:lnTo>
                  <a:pt x="875792" y="595629"/>
                </a:lnTo>
                <a:lnTo>
                  <a:pt x="868426" y="595629"/>
                </a:lnTo>
                <a:lnTo>
                  <a:pt x="860933" y="596899"/>
                </a:lnTo>
                <a:lnTo>
                  <a:pt x="914368" y="596899"/>
                </a:lnTo>
                <a:lnTo>
                  <a:pt x="919607" y="593089"/>
                </a:lnTo>
                <a:lnTo>
                  <a:pt x="945769" y="557529"/>
                </a:lnTo>
                <a:lnTo>
                  <a:pt x="952960" y="523239"/>
                </a:lnTo>
                <a:lnTo>
                  <a:pt x="952953" y="123189"/>
                </a:lnTo>
                <a:lnTo>
                  <a:pt x="942213" y="81279"/>
                </a:lnTo>
                <a:lnTo>
                  <a:pt x="932561" y="67309"/>
                </a:lnTo>
                <a:lnTo>
                  <a:pt x="926592" y="59689"/>
                </a:lnTo>
                <a:lnTo>
                  <a:pt x="920242" y="54609"/>
                </a:lnTo>
                <a:lnTo>
                  <a:pt x="915003" y="508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5399278" y="5595213"/>
            <a:ext cx="575310" cy="5010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905">
              <a:lnSpc>
                <a:spcPct val="100000"/>
              </a:lnSpc>
            </a:pPr>
            <a:r>
              <a:rPr dirty="0" sz="1200" spc="0" b="1">
                <a:latin typeface="Calibri"/>
                <a:cs typeface="Calibri"/>
              </a:rPr>
              <a:t>N</a:t>
            </a:r>
            <a:r>
              <a:rPr dirty="0" sz="1200" spc="-15" b="1">
                <a:latin typeface="Calibri"/>
                <a:cs typeface="Calibri"/>
              </a:rPr>
              <a:t>I</a:t>
            </a:r>
            <a:r>
              <a:rPr dirty="0" sz="1200" spc="70" b="1"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  <a:p>
            <a:pPr algn="ctr" marL="12065" marR="5080" indent="-1270">
              <a:lnSpc>
                <a:spcPct val="100000"/>
              </a:lnSpc>
              <a:spcBef>
                <a:spcPts val="10"/>
              </a:spcBef>
            </a:pPr>
            <a:r>
              <a:rPr dirty="0" sz="1000" spc="-15" b="1">
                <a:latin typeface="Calibri"/>
                <a:cs typeface="Calibri"/>
              </a:rPr>
              <a:t>(</a:t>
            </a:r>
            <a:r>
              <a:rPr dirty="0" sz="1000" b="1">
                <a:latin typeface="Calibri"/>
                <a:cs typeface="Calibri"/>
              </a:rPr>
              <a:t>p</a:t>
            </a:r>
            <a:r>
              <a:rPr dirty="0" sz="1000" spc="25" b="1">
                <a:latin typeface="Calibri"/>
                <a:cs typeface="Calibri"/>
              </a:rPr>
              <a:t>k</a:t>
            </a:r>
            <a:r>
              <a:rPr dirty="0" sz="1000" spc="-45" b="1">
                <a:latin typeface="Calibri"/>
                <a:cs typeface="Calibri"/>
              </a:rPr>
              <a:t>t</a:t>
            </a:r>
            <a:r>
              <a:rPr dirty="0" sz="1000" spc="5" b="1">
                <a:latin typeface="Calibri"/>
                <a:cs typeface="Calibri"/>
              </a:rPr>
              <a:t> </a:t>
            </a:r>
            <a:r>
              <a:rPr dirty="0" sz="1000" spc="85" b="1">
                <a:latin typeface="Calibri"/>
                <a:cs typeface="Calibri"/>
              </a:rPr>
              <a:t>17</a:t>
            </a:r>
            <a:r>
              <a:rPr dirty="0" sz="1000" spc="-5" b="1">
                <a:latin typeface="Calibri"/>
                <a:cs typeface="Calibri"/>
              </a:rPr>
              <a:t>b</a:t>
            </a:r>
            <a:r>
              <a:rPr dirty="0" sz="1000" spc="-5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-30" b="1">
                <a:latin typeface="Calibri"/>
                <a:cs typeface="Calibri"/>
              </a:rPr>
              <a:t>t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15" b="1">
                <a:latin typeface="Calibri"/>
                <a:cs typeface="Calibri"/>
              </a:rPr>
              <a:t>k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-15" b="1">
                <a:latin typeface="Calibri"/>
                <a:cs typeface="Calibri"/>
              </a:rPr>
              <a:t>ł</a:t>
            </a:r>
            <a:r>
              <a:rPr dirty="0" sz="1000" spc="-40" b="1">
                <a:latin typeface="Calibri"/>
                <a:cs typeface="Calibri"/>
              </a:rPr>
              <a:t>u</a:t>
            </a:r>
            <a:r>
              <a:rPr dirty="0" sz="1000" spc="-25" b="1">
                <a:latin typeface="Calibri"/>
                <a:cs typeface="Calibri"/>
              </a:rPr>
              <a:t>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8124825" y="5507101"/>
            <a:ext cx="942340" cy="596900"/>
          </a:xfrm>
          <a:custGeom>
            <a:avLst/>
            <a:gdLst/>
            <a:ahLst/>
            <a:cxnLst/>
            <a:rect l="l" t="t" r="r" b="b"/>
            <a:pathLst>
              <a:path w="942340" h="596900">
                <a:moveTo>
                  <a:pt x="842899" y="0"/>
                </a:moveTo>
                <a:lnTo>
                  <a:pt x="99441" y="0"/>
                </a:lnTo>
                <a:lnTo>
                  <a:pt x="60704" y="7822"/>
                </a:lnTo>
                <a:lnTo>
                  <a:pt x="29098" y="29149"/>
                </a:lnTo>
                <a:lnTo>
                  <a:pt x="7804" y="60768"/>
                </a:lnTo>
                <a:lnTo>
                  <a:pt x="0" y="99466"/>
                </a:lnTo>
                <a:lnTo>
                  <a:pt x="0" y="497306"/>
                </a:lnTo>
                <a:lnTo>
                  <a:pt x="7804" y="536020"/>
                </a:lnTo>
                <a:lnTo>
                  <a:pt x="29098" y="567637"/>
                </a:lnTo>
                <a:lnTo>
                  <a:pt x="60704" y="588955"/>
                </a:lnTo>
                <a:lnTo>
                  <a:pt x="99441" y="596773"/>
                </a:lnTo>
                <a:lnTo>
                  <a:pt x="842899" y="596773"/>
                </a:lnTo>
                <a:lnTo>
                  <a:pt x="881635" y="588955"/>
                </a:lnTo>
                <a:lnTo>
                  <a:pt x="913241" y="567637"/>
                </a:lnTo>
                <a:lnTo>
                  <a:pt x="934535" y="536020"/>
                </a:lnTo>
                <a:lnTo>
                  <a:pt x="942340" y="497306"/>
                </a:lnTo>
                <a:lnTo>
                  <a:pt x="942340" y="99466"/>
                </a:lnTo>
                <a:lnTo>
                  <a:pt x="934535" y="60768"/>
                </a:lnTo>
                <a:lnTo>
                  <a:pt x="913241" y="29149"/>
                </a:lnTo>
                <a:lnTo>
                  <a:pt x="881635" y="7822"/>
                </a:lnTo>
                <a:lnTo>
                  <a:pt x="84289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8099425" y="5482869"/>
            <a:ext cx="993140" cy="646430"/>
          </a:xfrm>
          <a:custGeom>
            <a:avLst/>
            <a:gdLst/>
            <a:ahLst/>
            <a:cxnLst/>
            <a:rect l="l" t="t" r="r" b="b"/>
            <a:pathLst>
              <a:path w="993140" h="646429">
                <a:moveTo>
                  <a:pt x="879728" y="0"/>
                </a:moveTo>
                <a:lnTo>
                  <a:pt x="110744" y="0"/>
                </a:lnTo>
                <a:lnTo>
                  <a:pt x="86614" y="5080"/>
                </a:lnTo>
                <a:lnTo>
                  <a:pt x="44450" y="29210"/>
                </a:lnTo>
                <a:lnTo>
                  <a:pt x="14477" y="66040"/>
                </a:lnTo>
                <a:lnTo>
                  <a:pt x="507" y="113030"/>
                </a:lnTo>
                <a:lnTo>
                  <a:pt x="0" y="523240"/>
                </a:lnTo>
                <a:lnTo>
                  <a:pt x="761" y="535940"/>
                </a:lnTo>
                <a:lnTo>
                  <a:pt x="15621" y="582930"/>
                </a:lnTo>
                <a:lnTo>
                  <a:pt x="46481" y="619760"/>
                </a:lnTo>
                <a:lnTo>
                  <a:pt x="88900" y="641350"/>
                </a:lnTo>
                <a:lnTo>
                  <a:pt x="113410" y="646430"/>
                </a:lnTo>
                <a:lnTo>
                  <a:pt x="882396" y="646430"/>
                </a:lnTo>
                <a:lnTo>
                  <a:pt x="928877" y="631190"/>
                </a:lnTo>
                <a:lnTo>
                  <a:pt x="930935" y="629920"/>
                </a:lnTo>
                <a:lnTo>
                  <a:pt x="114300" y="629920"/>
                </a:lnTo>
                <a:lnTo>
                  <a:pt x="103504" y="628650"/>
                </a:lnTo>
                <a:lnTo>
                  <a:pt x="93218" y="624840"/>
                </a:lnTo>
                <a:lnTo>
                  <a:pt x="83311" y="622300"/>
                </a:lnTo>
                <a:lnTo>
                  <a:pt x="73786" y="617220"/>
                </a:lnTo>
                <a:lnTo>
                  <a:pt x="41909" y="590550"/>
                </a:lnTo>
                <a:lnTo>
                  <a:pt x="21971" y="554990"/>
                </a:lnTo>
                <a:lnTo>
                  <a:pt x="16891" y="523240"/>
                </a:lnTo>
                <a:lnTo>
                  <a:pt x="16954" y="123190"/>
                </a:lnTo>
                <a:lnTo>
                  <a:pt x="25273" y="82550"/>
                </a:lnTo>
                <a:lnTo>
                  <a:pt x="48259" y="48260"/>
                </a:lnTo>
                <a:lnTo>
                  <a:pt x="82423" y="25400"/>
                </a:lnTo>
                <a:lnTo>
                  <a:pt x="113410" y="16510"/>
                </a:lnTo>
                <a:lnTo>
                  <a:pt x="930960" y="16510"/>
                </a:lnTo>
                <a:lnTo>
                  <a:pt x="926846" y="13970"/>
                </a:lnTo>
                <a:lnTo>
                  <a:pt x="915797" y="8890"/>
                </a:lnTo>
                <a:lnTo>
                  <a:pt x="904367" y="5080"/>
                </a:lnTo>
                <a:lnTo>
                  <a:pt x="892301" y="1270"/>
                </a:lnTo>
                <a:lnTo>
                  <a:pt x="879728" y="0"/>
                </a:lnTo>
                <a:close/>
              </a:path>
              <a:path w="993140" h="646429">
                <a:moveTo>
                  <a:pt x="930960" y="16510"/>
                </a:moveTo>
                <a:lnTo>
                  <a:pt x="878967" y="16510"/>
                </a:lnTo>
                <a:lnTo>
                  <a:pt x="900176" y="21590"/>
                </a:lnTo>
                <a:lnTo>
                  <a:pt x="910081" y="24130"/>
                </a:lnTo>
                <a:lnTo>
                  <a:pt x="944372" y="48260"/>
                </a:lnTo>
                <a:lnTo>
                  <a:pt x="967613" y="81280"/>
                </a:lnTo>
                <a:lnTo>
                  <a:pt x="976192" y="123190"/>
                </a:lnTo>
                <a:lnTo>
                  <a:pt x="976192" y="523240"/>
                </a:lnTo>
                <a:lnTo>
                  <a:pt x="967994" y="563880"/>
                </a:lnTo>
                <a:lnTo>
                  <a:pt x="944879" y="598170"/>
                </a:lnTo>
                <a:lnTo>
                  <a:pt x="929004" y="610870"/>
                </a:lnTo>
                <a:lnTo>
                  <a:pt x="920115" y="617220"/>
                </a:lnTo>
                <a:lnTo>
                  <a:pt x="910844" y="621030"/>
                </a:lnTo>
                <a:lnTo>
                  <a:pt x="900938" y="624840"/>
                </a:lnTo>
                <a:lnTo>
                  <a:pt x="890651" y="627380"/>
                </a:lnTo>
                <a:lnTo>
                  <a:pt x="879855" y="629920"/>
                </a:lnTo>
                <a:lnTo>
                  <a:pt x="930935" y="629920"/>
                </a:lnTo>
                <a:lnTo>
                  <a:pt x="965453" y="600710"/>
                </a:lnTo>
                <a:lnTo>
                  <a:pt x="987932" y="558800"/>
                </a:lnTo>
                <a:lnTo>
                  <a:pt x="993140" y="123190"/>
                </a:lnTo>
                <a:lnTo>
                  <a:pt x="992377" y="110490"/>
                </a:lnTo>
                <a:lnTo>
                  <a:pt x="977519" y="63500"/>
                </a:lnTo>
                <a:lnTo>
                  <a:pt x="946784" y="26670"/>
                </a:lnTo>
                <a:lnTo>
                  <a:pt x="937132" y="20320"/>
                </a:lnTo>
                <a:lnTo>
                  <a:pt x="930960" y="16510"/>
                </a:lnTo>
                <a:close/>
              </a:path>
              <a:path w="993140" h="646429">
                <a:moveTo>
                  <a:pt x="868299" y="33020"/>
                </a:moveTo>
                <a:lnTo>
                  <a:pt x="125222" y="33020"/>
                </a:lnTo>
                <a:lnTo>
                  <a:pt x="98171" y="36830"/>
                </a:lnTo>
                <a:lnTo>
                  <a:pt x="60832" y="59690"/>
                </a:lnTo>
                <a:lnTo>
                  <a:pt x="49656" y="73660"/>
                </a:lnTo>
                <a:lnTo>
                  <a:pt x="45084" y="80010"/>
                </a:lnTo>
                <a:lnTo>
                  <a:pt x="33956" y="123190"/>
                </a:lnTo>
                <a:lnTo>
                  <a:pt x="33963" y="523240"/>
                </a:lnTo>
                <a:lnTo>
                  <a:pt x="44703" y="565150"/>
                </a:lnTo>
                <a:lnTo>
                  <a:pt x="73659" y="596900"/>
                </a:lnTo>
                <a:lnTo>
                  <a:pt x="115061" y="612140"/>
                </a:lnTo>
                <a:lnTo>
                  <a:pt x="124841" y="613410"/>
                </a:lnTo>
                <a:lnTo>
                  <a:pt x="877316" y="613410"/>
                </a:lnTo>
                <a:lnTo>
                  <a:pt x="886332" y="610870"/>
                </a:lnTo>
                <a:lnTo>
                  <a:pt x="895096" y="609600"/>
                </a:lnTo>
                <a:lnTo>
                  <a:pt x="903477" y="605790"/>
                </a:lnTo>
                <a:lnTo>
                  <a:pt x="911351" y="601980"/>
                </a:lnTo>
                <a:lnTo>
                  <a:pt x="918845" y="598170"/>
                </a:lnTo>
                <a:lnTo>
                  <a:pt x="920591" y="596900"/>
                </a:lnTo>
                <a:lnTo>
                  <a:pt x="867155" y="596900"/>
                </a:lnTo>
                <a:lnTo>
                  <a:pt x="115824" y="595630"/>
                </a:lnTo>
                <a:lnTo>
                  <a:pt x="76707" y="579120"/>
                </a:lnTo>
                <a:lnTo>
                  <a:pt x="53721" y="543560"/>
                </a:lnTo>
                <a:lnTo>
                  <a:pt x="50872" y="123190"/>
                </a:lnTo>
                <a:lnTo>
                  <a:pt x="51307" y="115570"/>
                </a:lnTo>
                <a:lnTo>
                  <a:pt x="68325" y="76200"/>
                </a:lnTo>
                <a:lnTo>
                  <a:pt x="104013" y="53340"/>
                </a:lnTo>
                <a:lnTo>
                  <a:pt x="118491" y="50800"/>
                </a:lnTo>
                <a:lnTo>
                  <a:pt x="921321" y="50800"/>
                </a:lnTo>
                <a:lnTo>
                  <a:pt x="919606" y="49530"/>
                </a:lnTo>
                <a:lnTo>
                  <a:pt x="912114" y="44450"/>
                </a:lnTo>
                <a:lnTo>
                  <a:pt x="904240" y="40640"/>
                </a:lnTo>
                <a:lnTo>
                  <a:pt x="887222" y="35560"/>
                </a:lnTo>
                <a:lnTo>
                  <a:pt x="878204" y="34290"/>
                </a:lnTo>
                <a:lnTo>
                  <a:pt x="868299" y="33020"/>
                </a:lnTo>
                <a:close/>
              </a:path>
              <a:path w="993140" h="646429">
                <a:moveTo>
                  <a:pt x="921321" y="50800"/>
                </a:moveTo>
                <a:lnTo>
                  <a:pt x="877316" y="50800"/>
                </a:lnTo>
                <a:lnTo>
                  <a:pt x="891540" y="53340"/>
                </a:lnTo>
                <a:lnTo>
                  <a:pt x="898398" y="57150"/>
                </a:lnTo>
                <a:lnTo>
                  <a:pt x="926465" y="78740"/>
                </a:lnTo>
                <a:lnTo>
                  <a:pt x="930528" y="83820"/>
                </a:lnTo>
                <a:lnTo>
                  <a:pt x="942382" y="123190"/>
                </a:lnTo>
                <a:lnTo>
                  <a:pt x="942340" y="520700"/>
                </a:lnTo>
                <a:lnTo>
                  <a:pt x="932942" y="558800"/>
                </a:lnTo>
                <a:lnTo>
                  <a:pt x="902716" y="588010"/>
                </a:lnTo>
                <a:lnTo>
                  <a:pt x="882015" y="595630"/>
                </a:lnTo>
                <a:lnTo>
                  <a:pt x="874649" y="595630"/>
                </a:lnTo>
                <a:lnTo>
                  <a:pt x="867155" y="596900"/>
                </a:lnTo>
                <a:lnTo>
                  <a:pt x="920591" y="596900"/>
                </a:lnTo>
                <a:lnTo>
                  <a:pt x="925829" y="593090"/>
                </a:lnTo>
                <a:lnTo>
                  <a:pt x="951992" y="557530"/>
                </a:lnTo>
                <a:lnTo>
                  <a:pt x="959303" y="123190"/>
                </a:lnTo>
                <a:lnTo>
                  <a:pt x="958976" y="115570"/>
                </a:lnTo>
                <a:lnTo>
                  <a:pt x="944118" y="73660"/>
                </a:lnTo>
                <a:lnTo>
                  <a:pt x="938910" y="67310"/>
                </a:lnTo>
                <a:lnTo>
                  <a:pt x="932942" y="59690"/>
                </a:lnTo>
                <a:lnTo>
                  <a:pt x="926465" y="54610"/>
                </a:lnTo>
                <a:lnTo>
                  <a:pt x="921321" y="508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8309229" y="5558332"/>
            <a:ext cx="575310" cy="500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200" spc="0" b="1">
                <a:latin typeface="Calibri"/>
                <a:cs typeface="Calibri"/>
              </a:rPr>
              <a:t>N</a:t>
            </a:r>
            <a:r>
              <a:rPr dirty="0" sz="1200" spc="-15" b="1">
                <a:latin typeface="Calibri"/>
                <a:cs typeface="Calibri"/>
              </a:rPr>
              <a:t>I</a:t>
            </a:r>
            <a:r>
              <a:rPr dirty="0" sz="1200" spc="70" b="1"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  <a:p>
            <a:pPr algn="ctr" marL="12700" marR="5080" indent="-1270">
              <a:lnSpc>
                <a:spcPct val="100000"/>
              </a:lnSpc>
              <a:spcBef>
                <a:spcPts val="5"/>
              </a:spcBef>
            </a:pPr>
            <a:r>
              <a:rPr dirty="0" sz="1000" spc="-15" b="1">
                <a:latin typeface="Calibri"/>
                <a:cs typeface="Calibri"/>
              </a:rPr>
              <a:t>(</a:t>
            </a:r>
            <a:r>
              <a:rPr dirty="0" sz="1000" b="1">
                <a:latin typeface="Calibri"/>
                <a:cs typeface="Calibri"/>
              </a:rPr>
              <a:t>p</a:t>
            </a:r>
            <a:r>
              <a:rPr dirty="0" sz="1000" spc="25" b="1">
                <a:latin typeface="Calibri"/>
                <a:cs typeface="Calibri"/>
              </a:rPr>
              <a:t>k</a:t>
            </a:r>
            <a:r>
              <a:rPr dirty="0" sz="1000" spc="-45" b="1">
                <a:latin typeface="Calibri"/>
                <a:cs typeface="Calibri"/>
              </a:rPr>
              <a:t>t</a:t>
            </a:r>
            <a:r>
              <a:rPr dirty="0" sz="1000" spc="5" b="1">
                <a:latin typeface="Calibri"/>
                <a:cs typeface="Calibri"/>
              </a:rPr>
              <a:t> </a:t>
            </a:r>
            <a:r>
              <a:rPr dirty="0" sz="1000" spc="85" b="1">
                <a:latin typeface="Calibri"/>
                <a:cs typeface="Calibri"/>
              </a:rPr>
              <a:t>20</a:t>
            </a:r>
            <a:r>
              <a:rPr dirty="0" sz="1000" spc="-5" b="1">
                <a:latin typeface="Calibri"/>
                <a:cs typeface="Calibri"/>
              </a:rPr>
              <a:t>b</a:t>
            </a:r>
            <a:r>
              <a:rPr dirty="0" sz="1000" spc="-5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-30" b="1">
                <a:latin typeface="Calibri"/>
                <a:cs typeface="Calibri"/>
              </a:rPr>
              <a:t>t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15" b="1">
                <a:latin typeface="Calibri"/>
                <a:cs typeface="Calibri"/>
              </a:rPr>
              <a:t>k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-15" b="1">
                <a:latin typeface="Calibri"/>
                <a:cs typeface="Calibri"/>
              </a:rPr>
              <a:t>ł</a:t>
            </a:r>
            <a:r>
              <a:rPr dirty="0" sz="1000" spc="-40" b="1">
                <a:latin typeface="Calibri"/>
                <a:cs typeface="Calibri"/>
              </a:rPr>
              <a:t>u</a:t>
            </a:r>
            <a:r>
              <a:rPr dirty="0" sz="1000" spc="-25" b="1">
                <a:latin typeface="Calibri"/>
                <a:cs typeface="Calibri"/>
              </a:rPr>
              <a:t>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48920" y="6265303"/>
            <a:ext cx="8646160" cy="431165"/>
          </a:xfrm>
          <a:prstGeom prst="rect">
            <a:avLst/>
          </a:prstGeom>
          <a:solidFill>
            <a:srgbClr val="9D032A"/>
          </a:solidFill>
          <a:ln w="28575">
            <a:solidFill>
              <a:srgbClr val="BEBEBE"/>
            </a:solidFill>
          </a:ln>
        </p:spPr>
        <p:txBody>
          <a:bodyPr wrap="square" lIns="0" tIns="24765" rIns="0" bIns="0" rtlCol="0" vert="horz">
            <a:spAutoFit/>
          </a:bodyPr>
          <a:lstStyle/>
          <a:p>
            <a:pPr marL="76835">
              <a:lnSpc>
                <a:spcPct val="100000"/>
              </a:lnSpc>
              <a:spcBef>
                <a:spcPts val="195"/>
              </a:spcBef>
            </a:pPr>
            <a:r>
              <a:rPr dirty="0" sz="2200" spc="10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200" spc="-11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-13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2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200" spc="21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200" spc="6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200" spc="-1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2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9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200" spc="16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200" spc="-2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2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1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200" spc="-1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200" spc="-5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200" spc="-35" b="1">
                <a:solidFill>
                  <a:srgbClr val="FFFFFF"/>
                </a:solidFill>
                <a:latin typeface="Calibri"/>
                <a:cs typeface="Calibri"/>
              </a:rPr>
              <a:t>ĄZ</a:t>
            </a:r>
            <a:r>
              <a:rPr dirty="0" sz="2200" spc="-8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200" spc="-8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200" spc="-1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2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6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200" spc="1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200" spc="9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200" spc="9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200" spc="1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200" spc="9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200" spc="105" b="1">
                <a:solidFill>
                  <a:srgbClr val="FFFFFF"/>
                </a:solidFill>
                <a:latin typeface="Calibri"/>
                <a:cs typeface="Calibri"/>
              </a:rPr>
              <a:t>Ć</a:t>
            </a:r>
            <a:r>
              <a:rPr dirty="0" sz="22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114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200" spc="-1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200" spc="-160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22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18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200" spc="-1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200" spc="4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200" spc="4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22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3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200" spc="-10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8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200" spc="70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200" spc="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5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200" spc="-1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-254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200" spc="-8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200" spc="-8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200" spc="-100" b="1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067553" y="1736089"/>
            <a:ext cx="132715" cy="253365"/>
          </a:xfrm>
          <a:custGeom>
            <a:avLst/>
            <a:gdLst/>
            <a:ahLst/>
            <a:cxnLst/>
            <a:rect l="l" t="t" r="r" b="b"/>
            <a:pathLst>
              <a:path w="132714" h="253364">
                <a:moveTo>
                  <a:pt x="16001" y="122427"/>
                </a:moveTo>
                <a:lnTo>
                  <a:pt x="9144" y="126364"/>
                </a:lnTo>
                <a:lnTo>
                  <a:pt x="2286" y="130429"/>
                </a:lnTo>
                <a:lnTo>
                  <a:pt x="0" y="139064"/>
                </a:lnTo>
                <a:lnTo>
                  <a:pt x="3937" y="145923"/>
                </a:lnTo>
                <a:lnTo>
                  <a:pt x="66294" y="252857"/>
                </a:lnTo>
                <a:lnTo>
                  <a:pt x="82883" y="224409"/>
                </a:lnTo>
                <a:lnTo>
                  <a:pt x="52070" y="224409"/>
                </a:lnTo>
                <a:lnTo>
                  <a:pt x="52070" y="171606"/>
                </a:lnTo>
                <a:lnTo>
                  <a:pt x="28701" y="131572"/>
                </a:lnTo>
                <a:lnTo>
                  <a:pt x="24637" y="124713"/>
                </a:lnTo>
                <a:lnTo>
                  <a:pt x="16001" y="122427"/>
                </a:lnTo>
                <a:close/>
              </a:path>
              <a:path w="132714" h="253364">
                <a:moveTo>
                  <a:pt x="52070" y="171606"/>
                </a:moveTo>
                <a:lnTo>
                  <a:pt x="52070" y="224409"/>
                </a:lnTo>
                <a:lnTo>
                  <a:pt x="80645" y="224409"/>
                </a:lnTo>
                <a:lnTo>
                  <a:pt x="80645" y="217297"/>
                </a:lnTo>
                <a:lnTo>
                  <a:pt x="53975" y="217297"/>
                </a:lnTo>
                <a:lnTo>
                  <a:pt x="66357" y="196083"/>
                </a:lnTo>
                <a:lnTo>
                  <a:pt x="52070" y="171606"/>
                </a:lnTo>
                <a:close/>
              </a:path>
              <a:path w="132714" h="253364">
                <a:moveTo>
                  <a:pt x="116712" y="122427"/>
                </a:moveTo>
                <a:lnTo>
                  <a:pt x="107950" y="124713"/>
                </a:lnTo>
                <a:lnTo>
                  <a:pt x="104012" y="131572"/>
                </a:lnTo>
                <a:lnTo>
                  <a:pt x="80645" y="171606"/>
                </a:lnTo>
                <a:lnTo>
                  <a:pt x="80645" y="224409"/>
                </a:lnTo>
                <a:lnTo>
                  <a:pt x="82883" y="224409"/>
                </a:lnTo>
                <a:lnTo>
                  <a:pt x="128650" y="145923"/>
                </a:lnTo>
                <a:lnTo>
                  <a:pt x="132715" y="139064"/>
                </a:lnTo>
                <a:lnTo>
                  <a:pt x="130301" y="130429"/>
                </a:lnTo>
                <a:lnTo>
                  <a:pt x="123571" y="126364"/>
                </a:lnTo>
                <a:lnTo>
                  <a:pt x="116712" y="122427"/>
                </a:lnTo>
                <a:close/>
              </a:path>
              <a:path w="132714" h="253364">
                <a:moveTo>
                  <a:pt x="66357" y="196083"/>
                </a:moveTo>
                <a:lnTo>
                  <a:pt x="53975" y="217297"/>
                </a:lnTo>
                <a:lnTo>
                  <a:pt x="78740" y="217297"/>
                </a:lnTo>
                <a:lnTo>
                  <a:pt x="66357" y="196083"/>
                </a:lnTo>
                <a:close/>
              </a:path>
              <a:path w="132714" h="253364">
                <a:moveTo>
                  <a:pt x="80645" y="171606"/>
                </a:moveTo>
                <a:lnTo>
                  <a:pt x="66357" y="196083"/>
                </a:lnTo>
                <a:lnTo>
                  <a:pt x="78740" y="217297"/>
                </a:lnTo>
                <a:lnTo>
                  <a:pt x="80645" y="217297"/>
                </a:lnTo>
                <a:lnTo>
                  <a:pt x="80645" y="171606"/>
                </a:lnTo>
                <a:close/>
              </a:path>
              <a:path w="132714" h="253364">
                <a:moveTo>
                  <a:pt x="80645" y="0"/>
                </a:moveTo>
                <a:lnTo>
                  <a:pt x="52070" y="0"/>
                </a:lnTo>
                <a:lnTo>
                  <a:pt x="52070" y="171606"/>
                </a:lnTo>
                <a:lnTo>
                  <a:pt x="66357" y="196083"/>
                </a:lnTo>
                <a:lnTo>
                  <a:pt x="80645" y="171606"/>
                </a:lnTo>
                <a:lnTo>
                  <a:pt x="80645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576702" y="1772792"/>
            <a:ext cx="132715" cy="253365"/>
          </a:xfrm>
          <a:custGeom>
            <a:avLst/>
            <a:gdLst/>
            <a:ahLst/>
            <a:cxnLst/>
            <a:rect l="l" t="t" r="r" b="b"/>
            <a:pathLst>
              <a:path w="132714" h="253364">
                <a:moveTo>
                  <a:pt x="15875" y="122428"/>
                </a:moveTo>
                <a:lnTo>
                  <a:pt x="9017" y="126365"/>
                </a:lnTo>
                <a:lnTo>
                  <a:pt x="2286" y="130429"/>
                </a:lnTo>
                <a:lnTo>
                  <a:pt x="0" y="139065"/>
                </a:lnTo>
                <a:lnTo>
                  <a:pt x="3937" y="145923"/>
                </a:lnTo>
                <a:lnTo>
                  <a:pt x="66294" y="252857"/>
                </a:lnTo>
                <a:lnTo>
                  <a:pt x="82883" y="224409"/>
                </a:lnTo>
                <a:lnTo>
                  <a:pt x="51943" y="224409"/>
                </a:lnTo>
                <a:lnTo>
                  <a:pt x="51943" y="171606"/>
                </a:lnTo>
                <a:lnTo>
                  <a:pt x="28575" y="131572"/>
                </a:lnTo>
                <a:lnTo>
                  <a:pt x="24638" y="124714"/>
                </a:lnTo>
                <a:lnTo>
                  <a:pt x="15875" y="122428"/>
                </a:lnTo>
                <a:close/>
              </a:path>
              <a:path w="132714" h="253364">
                <a:moveTo>
                  <a:pt x="51943" y="171606"/>
                </a:moveTo>
                <a:lnTo>
                  <a:pt x="51943" y="224409"/>
                </a:lnTo>
                <a:lnTo>
                  <a:pt x="80518" y="224409"/>
                </a:lnTo>
                <a:lnTo>
                  <a:pt x="80518" y="217297"/>
                </a:lnTo>
                <a:lnTo>
                  <a:pt x="53975" y="217297"/>
                </a:lnTo>
                <a:lnTo>
                  <a:pt x="66278" y="196165"/>
                </a:lnTo>
                <a:lnTo>
                  <a:pt x="51943" y="171606"/>
                </a:lnTo>
                <a:close/>
              </a:path>
              <a:path w="132714" h="253364">
                <a:moveTo>
                  <a:pt x="116713" y="122428"/>
                </a:moveTo>
                <a:lnTo>
                  <a:pt x="107950" y="124714"/>
                </a:lnTo>
                <a:lnTo>
                  <a:pt x="103886" y="131572"/>
                </a:lnTo>
                <a:lnTo>
                  <a:pt x="80577" y="171606"/>
                </a:lnTo>
                <a:lnTo>
                  <a:pt x="80518" y="224409"/>
                </a:lnTo>
                <a:lnTo>
                  <a:pt x="82883" y="224409"/>
                </a:lnTo>
                <a:lnTo>
                  <a:pt x="128651" y="145923"/>
                </a:lnTo>
                <a:lnTo>
                  <a:pt x="132588" y="139065"/>
                </a:lnTo>
                <a:lnTo>
                  <a:pt x="130302" y="130429"/>
                </a:lnTo>
                <a:lnTo>
                  <a:pt x="116713" y="122428"/>
                </a:lnTo>
                <a:close/>
              </a:path>
              <a:path w="132714" h="253364">
                <a:moveTo>
                  <a:pt x="66278" y="196165"/>
                </a:moveTo>
                <a:lnTo>
                  <a:pt x="53975" y="217297"/>
                </a:lnTo>
                <a:lnTo>
                  <a:pt x="78613" y="217297"/>
                </a:lnTo>
                <a:lnTo>
                  <a:pt x="66278" y="196165"/>
                </a:lnTo>
                <a:close/>
              </a:path>
              <a:path w="132714" h="253364">
                <a:moveTo>
                  <a:pt x="80518" y="171707"/>
                </a:moveTo>
                <a:lnTo>
                  <a:pt x="66278" y="196165"/>
                </a:lnTo>
                <a:lnTo>
                  <a:pt x="78613" y="217297"/>
                </a:lnTo>
                <a:lnTo>
                  <a:pt x="80518" y="217297"/>
                </a:lnTo>
                <a:lnTo>
                  <a:pt x="80518" y="171707"/>
                </a:lnTo>
                <a:close/>
              </a:path>
              <a:path w="132714" h="253364">
                <a:moveTo>
                  <a:pt x="80518" y="0"/>
                </a:moveTo>
                <a:lnTo>
                  <a:pt x="51943" y="0"/>
                </a:lnTo>
                <a:lnTo>
                  <a:pt x="52002" y="171707"/>
                </a:lnTo>
                <a:lnTo>
                  <a:pt x="66278" y="196165"/>
                </a:lnTo>
                <a:lnTo>
                  <a:pt x="80518" y="171707"/>
                </a:lnTo>
                <a:lnTo>
                  <a:pt x="80518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718558" y="2971164"/>
            <a:ext cx="132715" cy="711835"/>
          </a:xfrm>
          <a:custGeom>
            <a:avLst/>
            <a:gdLst/>
            <a:ahLst/>
            <a:cxnLst/>
            <a:rect l="l" t="t" r="r" b="b"/>
            <a:pathLst>
              <a:path w="132714" h="711835">
                <a:moveTo>
                  <a:pt x="16001" y="580898"/>
                </a:moveTo>
                <a:lnTo>
                  <a:pt x="2412" y="588899"/>
                </a:lnTo>
                <a:lnTo>
                  <a:pt x="0" y="597662"/>
                </a:lnTo>
                <a:lnTo>
                  <a:pt x="4063" y="604520"/>
                </a:lnTo>
                <a:lnTo>
                  <a:pt x="66420" y="711327"/>
                </a:lnTo>
                <a:lnTo>
                  <a:pt x="82955" y="683006"/>
                </a:lnTo>
                <a:lnTo>
                  <a:pt x="52069" y="683006"/>
                </a:lnTo>
                <a:lnTo>
                  <a:pt x="52066" y="630076"/>
                </a:lnTo>
                <a:lnTo>
                  <a:pt x="24764" y="583311"/>
                </a:lnTo>
                <a:lnTo>
                  <a:pt x="16001" y="580898"/>
                </a:lnTo>
                <a:close/>
              </a:path>
              <a:path w="132714" h="711835">
                <a:moveTo>
                  <a:pt x="52069" y="630082"/>
                </a:moveTo>
                <a:lnTo>
                  <a:pt x="52069" y="683006"/>
                </a:lnTo>
                <a:lnTo>
                  <a:pt x="80644" y="683006"/>
                </a:lnTo>
                <a:lnTo>
                  <a:pt x="80644" y="675767"/>
                </a:lnTo>
                <a:lnTo>
                  <a:pt x="53975" y="675767"/>
                </a:lnTo>
                <a:lnTo>
                  <a:pt x="66356" y="654554"/>
                </a:lnTo>
                <a:lnTo>
                  <a:pt x="52069" y="630082"/>
                </a:lnTo>
                <a:close/>
              </a:path>
              <a:path w="132714" h="711835">
                <a:moveTo>
                  <a:pt x="116712" y="580898"/>
                </a:moveTo>
                <a:lnTo>
                  <a:pt x="108076" y="583311"/>
                </a:lnTo>
                <a:lnTo>
                  <a:pt x="104012" y="590042"/>
                </a:lnTo>
                <a:lnTo>
                  <a:pt x="80644" y="630076"/>
                </a:lnTo>
                <a:lnTo>
                  <a:pt x="80644" y="683006"/>
                </a:lnTo>
                <a:lnTo>
                  <a:pt x="82955" y="683006"/>
                </a:lnTo>
                <a:lnTo>
                  <a:pt x="128777" y="604520"/>
                </a:lnTo>
                <a:lnTo>
                  <a:pt x="132714" y="597662"/>
                </a:lnTo>
                <a:lnTo>
                  <a:pt x="130428" y="588899"/>
                </a:lnTo>
                <a:lnTo>
                  <a:pt x="123570" y="584962"/>
                </a:lnTo>
                <a:lnTo>
                  <a:pt x="116712" y="580898"/>
                </a:lnTo>
                <a:close/>
              </a:path>
              <a:path w="132714" h="711835">
                <a:moveTo>
                  <a:pt x="66356" y="654554"/>
                </a:moveTo>
                <a:lnTo>
                  <a:pt x="53975" y="675767"/>
                </a:lnTo>
                <a:lnTo>
                  <a:pt x="78739" y="675767"/>
                </a:lnTo>
                <a:lnTo>
                  <a:pt x="66356" y="654554"/>
                </a:lnTo>
                <a:close/>
              </a:path>
              <a:path w="132714" h="711835">
                <a:moveTo>
                  <a:pt x="80644" y="630076"/>
                </a:moveTo>
                <a:lnTo>
                  <a:pt x="66356" y="654554"/>
                </a:lnTo>
                <a:lnTo>
                  <a:pt x="78739" y="675767"/>
                </a:lnTo>
                <a:lnTo>
                  <a:pt x="80644" y="675767"/>
                </a:lnTo>
                <a:lnTo>
                  <a:pt x="80644" y="630076"/>
                </a:lnTo>
                <a:close/>
              </a:path>
              <a:path w="132714" h="711835">
                <a:moveTo>
                  <a:pt x="80644" y="0"/>
                </a:moveTo>
                <a:lnTo>
                  <a:pt x="52069" y="0"/>
                </a:lnTo>
                <a:lnTo>
                  <a:pt x="52069" y="630082"/>
                </a:lnTo>
                <a:lnTo>
                  <a:pt x="66356" y="654554"/>
                </a:lnTo>
                <a:lnTo>
                  <a:pt x="80641" y="630082"/>
                </a:lnTo>
                <a:lnTo>
                  <a:pt x="80644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5725286" y="2994025"/>
            <a:ext cx="1151255" cy="688975"/>
          </a:xfrm>
          <a:custGeom>
            <a:avLst/>
            <a:gdLst/>
            <a:ahLst/>
            <a:cxnLst/>
            <a:rect l="l" t="t" r="r" b="b"/>
            <a:pathLst>
              <a:path w="1151254" h="688975">
                <a:moveTo>
                  <a:pt x="1027430" y="659130"/>
                </a:moveTo>
                <a:lnTo>
                  <a:pt x="1019556" y="659130"/>
                </a:lnTo>
                <a:lnTo>
                  <a:pt x="1013079" y="665480"/>
                </a:lnTo>
                <a:lnTo>
                  <a:pt x="1013079" y="681227"/>
                </a:lnTo>
                <a:lnTo>
                  <a:pt x="1019429" y="687705"/>
                </a:lnTo>
                <a:lnTo>
                  <a:pt x="1151001" y="688467"/>
                </a:lnTo>
                <a:lnTo>
                  <a:pt x="1149798" y="686307"/>
                </a:lnTo>
                <a:lnTo>
                  <a:pt x="1119378" y="686307"/>
                </a:lnTo>
                <a:lnTo>
                  <a:pt x="1073911" y="659427"/>
                </a:lnTo>
                <a:lnTo>
                  <a:pt x="1027430" y="659130"/>
                </a:lnTo>
                <a:close/>
              </a:path>
              <a:path w="1151254" h="688975">
                <a:moveTo>
                  <a:pt x="1073911" y="659427"/>
                </a:moveTo>
                <a:lnTo>
                  <a:pt x="1119378" y="686307"/>
                </a:lnTo>
                <a:lnTo>
                  <a:pt x="1122528" y="680974"/>
                </a:lnTo>
                <a:lnTo>
                  <a:pt x="1114170" y="680974"/>
                </a:lnTo>
                <a:lnTo>
                  <a:pt x="1102235" y="659608"/>
                </a:lnTo>
                <a:lnTo>
                  <a:pt x="1073911" y="659427"/>
                </a:lnTo>
                <a:close/>
              </a:path>
              <a:path w="1151254" h="688975">
                <a:moveTo>
                  <a:pt x="1078230" y="570991"/>
                </a:moveTo>
                <a:lnTo>
                  <a:pt x="1071371" y="574928"/>
                </a:lnTo>
                <a:lnTo>
                  <a:pt x="1064387" y="578738"/>
                </a:lnTo>
                <a:lnTo>
                  <a:pt x="1061973" y="587375"/>
                </a:lnTo>
                <a:lnTo>
                  <a:pt x="1065784" y="594360"/>
                </a:lnTo>
                <a:lnTo>
                  <a:pt x="1088466" y="634961"/>
                </a:lnTo>
                <a:lnTo>
                  <a:pt x="1133856" y="661797"/>
                </a:lnTo>
                <a:lnTo>
                  <a:pt x="1119378" y="686307"/>
                </a:lnTo>
                <a:lnTo>
                  <a:pt x="1149798" y="686307"/>
                </a:lnTo>
                <a:lnTo>
                  <a:pt x="1090803" y="580389"/>
                </a:lnTo>
                <a:lnTo>
                  <a:pt x="1086865" y="573532"/>
                </a:lnTo>
                <a:lnTo>
                  <a:pt x="1078230" y="570991"/>
                </a:lnTo>
                <a:close/>
              </a:path>
              <a:path w="1151254" h="688975">
                <a:moveTo>
                  <a:pt x="1102235" y="659608"/>
                </a:moveTo>
                <a:lnTo>
                  <a:pt x="1114170" y="680974"/>
                </a:lnTo>
                <a:lnTo>
                  <a:pt x="1126743" y="659764"/>
                </a:lnTo>
                <a:lnTo>
                  <a:pt x="1102235" y="659608"/>
                </a:lnTo>
                <a:close/>
              </a:path>
              <a:path w="1151254" h="688975">
                <a:moveTo>
                  <a:pt x="1088466" y="634961"/>
                </a:moveTo>
                <a:lnTo>
                  <a:pt x="1102235" y="659608"/>
                </a:lnTo>
                <a:lnTo>
                  <a:pt x="1126743" y="659764"/>
                </a:lnTo>
                <a:lnTo>
                  <a:pt x="1114170" y="680974"/>
                </a:lnTo>
                <a:lnTo>
                  <a:pt x="1122528" y="680974"/>
                </a:lnTo>
                <a:lnTo>
                  <a:pt x="1133856" y="661797"/>
                </a:lnTo>
                <a:lnTo>
                  <a:pt x="1088466" y="634961"/>
                </a:lnTo>
                <a:close/>
              </a:path>
              <a:path w="1151254" h="688975">
                <a:moveTo>
                  <a:pt x="14477" y="0"/>
                </a:moveTo>
                <a:lnTo>
                  <a:pt x="0" y="24511"/>
                </a:lnTo>
                <a:lnTo>
                  <a:pt x="1073911" y="659427"/>
                </a:lnTo>
                <a:lnTo>
                  <a:pt x="1102235" y="659608"/>
                </a:lnTo>
                <a:lnTo>
                  <a:pt x="1088466" y="634961"/>
                </a:lnTo>
                <a:lnTo>
                  <a:pt x="14477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2739135" y="2958592"/>
            <a:ext cx="1318260" cy="728345"/>
          </a:xfrm>
          <a:custGeom>
            <a:avLst/>
            <a:gdLst/>
            <a:ahLst/>
            <a:cxnLst/>
            <a:rect l="l" t="t" r="r" b="b"/>
            <a:pathLst>
              <a:path w="1318260" h="728345">
                <a:moveTo>
                  <a:pt x="77088" y="609219"/>
                </a:moveTo>
                <a:lnTo>
                  <a:pt x="68325" y="611378"/>
                </a:lnTo>
                <a:lnTo>
                  <a:pt x="64262" y="618109"/>
                </a:lnTo>
                <a:lnTo>
                  <a:pt x="0" y="723900"/>
                </a:lnTo>
                <a:lnTo>
                  <a:pt x="131571" y="727964"/>
                </a:lnTo>
                <a:lnTo>
                  <a:pt x="136963" y="722884"/>
                </a:lnTo>
                <a:lnTo>
                  <a:pt x="31750" y="722884"/>
                </a:lnTo>
                <a:lnTo>
                  <a:pt x="18161" y="697865"/>
                </a:lnTo>
                <a:lnTo>
                  <a:pt x="64568" y="672681"/>
                </a:lnTo>
                <a:lnTo>
                  <a:pt x="92709" y="626237"/>
                </a:lnTo>
                <a:lnTo>
                  <a:pt x="90550" y="617474"/>
                </a:lnTo>
                <a:lnTo>
                  <a:pt x="83819" y="613283"/>
                </a:lnTo>
                <a:lnTo>
                  <a:pt x="77088" y="609219"/>
                </a:lnTo>
                <a:close/>
              </a:path>
              <a:path w="1318260" h="728345">
                <a:moveTo>
                  <a:pt x="64568" y="672681"/>
                </a:moveTo>
                <a:lnTo>
                  <a:pt x="18161" y="697865"/>
                </a:lnTo>
                <a:lnTo>
                  <a:pt x="31750" y="722884"/>
                </a:lnTo>
                <a:lnTo>
                  <a:pt x="41113" y="717804"/>
                </a:lnTo>
                <a:lnTo>
                  <a:pt x="37211" y="717804"/>
                </a:lnTo>
                <a:lnTo>
                  <a:pt x="25400" y="696087"/>
                </a:lnTo>
                <a:lnTo>
                  <a:pt x="50377" y="696087"/>
                </a:lnTo>
                <a:lnTo>
                  <a:pt x="64568" y="672681"/>
                </a:lnTo>
                <a:close/>
              </a:path>
              <a:path w="1318260" h="728345">
                <a:moveTo>
                  <a:pt x="78145" y="697713"/>
                </a:moveTo>
                <a:lnTo>
                  <a:pt x="31750" y="722884"/>
                </a:lnTo>
                <a:lnTo>
                  <a:pt x="136963" y="722884"/>
                </a:lnTo>
                <a:lnTo>
                  <a:pt x="138175" y="721741"/>
                </a:lnTo>
                <a:lnTo>
                  <a:pt x="138683" y="705993"/>
                </a:lnTo>
                <a:lnTo>
                  <a:pt x="132461" y="699389"/>
                </a:lnTo>
                <a:lnTo>
                  <a:pt x="78145" y="697713"/>
                </a:lnTo>
                <a:close/>
              </a:path>
              <a:path w="1318260" h="728345">
                <a:moveTo>
                  <a:pt x="25400" y="696087"/>
                </a:moveTo>
                <a:lnTo>
                  <a:pt x="37211" y="717804"/>
                </a:lnTo>
                <a:lnTo>
                  <a:pt x="49919" y="696843"/>
                </a:lnTo>
                <a:lnTo>
                  <a:pt x="25400" y="696087"/>
                </a:lnTo>
                <a:close/>
              </a:path>
              <a:path w="1318260" h="728345">
                <a:moveTo>
                  <a:pt x="49919" y="696843"/>
                </a:moveTo>
                <a:lnTo>
                  <a:pt x="37211" y="717804"/>
                </a:lnTo>
                <a:lnTo>
                  <a:pt x="41113" y="717804"/>
                </a:lnTo>
                <a:lnTo>
                  <a:pt x="78145" y="697713"/>
                </a:lnTo>
                <a:lnTo>
                  <a:pt x="49919" y="696843"/>
                </a:lnTo>
                <a:close/>
              </a:path>
              <a:path w="1318260" h="728345">
                <a:moveTo>
                  <a:pt x="1304163" y="0"/>
                </a:moveTo>
                <a:lnTo>
                  <a:pt x="64568" y="672681"/>
                </a:lnTo>
                <a:lnTo>
                  <a:pt x="49919" y="696843"/>
                </a:lnTo>
                <a:lnTo>
                  <a:pt x="78145" y="697713"/>
                </a:lnTo>
                <a:lnTo>
                  <a:pt x="1317878" y="25146"/>
                </a:lnTo>
                <a:lnTo>
                  <a:pt x="1304163" y="0"/>
                </a:lnTo>
                <a:close/>
              </a:path>
              <a:path w="1318260" h="728345">
                <a:moveTo>
                  <a:pt x="50377" y="696087"/>
                </a:moveTo>
                <a:lnTo>
                  <a:pt x="25400" y="696087"/>
                </a:lnTo>
                <a:lnTo>
                  <a:pt x="49919" y="696843"/>
                </a:lnTo>
                <a:lnTo>
                  <a:pt x="50377" y="696087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508125" y="5298313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14986" y="69596"/>
                </a:moveTo>
                <a:lnTo>
                  <a:pt x="1778" y="78231"/>
                </a:lnTo>
                <a:lnTo>
                  <a:pt x="0" y="87122"/>
                </a:lnTo>
                <a:lnTo>
                  <a:pt x="4318" y="93725"/>
                </a:lnTo>
                <a:lnTo>
                  <a:pt x="72390" y="196977"/>
                </a:lnTo>
                <a:lnTo>
                  <a:pt x="86438" y="169545"/>
                </a:lnTo>
                <a:lnTo>
                  <a:pt x="56641" y="169545"/>
                </a:lnTo>
                <a:lnTo>
                  <a:pt x="53726" y="116752"/>
                </a:lnTo>
                <a:lnTo>
                  <a:pt x="28193" y="77978"/>
                </a:lnTo>
                <a:lnTo>
                  <a:pt x="23875" y="71374"/>
                </a:lnTo>
                <a:lnTo>
                  <a:pt x="14986" y="69596"/>
                </a:lnTo>
                <a:close/>
              </a:path>
              <a:path w="132714" h="197485">
                <a:moveTo>
                  <a:pt x="53726" y="116752"/>
                </a:moveTo>
                <a:lnTo>
                  <a:pt x="56641" y="169545"/>
                </a:lnTo>
                <a:lnTo>
                  <a:pt x="85090" y="167894"/>
                </a:lnTo>
                <a:lnTo>
                  <a:pt x="84778" y="162178"/>
                </a:lnTo>
                <a:lnTo>
                  <a:pt x="58165" y="162178"/>
                </a:lnTo>
                <a:lnTo>
                  <a:pt x="69311" y="140419"/>
                </a:lnTo>
                <a:lnTo>
                  <a:pt x="53726" y="116752"/>
                </a:lnTo>
                <a:close/>
              </a:path>
              <a:path w="132714" h="197485">
                <a:moveTo>
                  <a:pt x="115569" y="64134"/>
                </a:moveTo>
                <a:lnTo>
                  <a:pt x="106934" y="66802"/>
                </a:lnTo>
                <a:lnTo>
                  <a:pt x="103378" y="73914"/>
                </a:lnTo>
                <a:lnTo>
                  <a:pt x="82221" y="115217"/>
                </a:lnTo>
                <a:lnTo>
                  <a:pt x="85090" y="167894"/>
                </a:lnTo>
                <a:lnTo>
                  <a:pt x="56641" y="169545"/>
                </a:lnTo>
                <a:lnTo>
                  <a:pt x="86438" y="169545"/>
                </a:lnTo>
                <a:lnTo>
                  <a:pt x="128777" y="86868"/>
                </a:lnTo>
                <a:lnTo>
                  <a:pt x="132461" y="79883"/>
                </a:lnTo>
                <a:lnTo>
                  <a:pt x="129667" y="71247"/>
                </a:lnTo>
                <a:lnTo>
                  <a:pt x="115569" y="64134"/>
                </a:lnTo>
                <a:close/>
              </a:path>
              <a:path w="132714" h="197485">
                <a:moveTo>
                  <a:pt x="69311" y="140419"/>
                </a:moveTo>
                <a:lnTo>
                  <a:pt x="58165" y="162178"/>
                </a:lnTo>
                <a:lnTo>
                  <a:pt x="82803" y="160909"/>
                </a:lnTo>
                <a:lnTo>
                  <a:pt x="69311" y="140419"/>
                </a:lnTo>
                <a:close/>
              </a:path>
              <a:path w="132714" h="197485">
                <a:moveTo>
                  <a:pt x="82221" y="115217"/>
                </a:moveTo>
                <a:lnTo>
                  <a:pt x="69311" y="140419"/>
                </a:lnTo>
                <a:lnTo>
                  <a:pt x="82803" y="160909"/>
                </a:lnTo>
                <a:lnTo>
                  <a:pt x="58165" y="162178"/>
                </a:lnTo>
                <a:lnTo>
                  <a:pt x="84778" y="162178"/>
                </a:lnTo>
                <a:lnTo>
                  <a:pt x="82221" y="115217"/>
                </a:lnTo>
                <a:close/>
              </a:path>
              <a:path w="132714" h="197485">
                <a:moveTo>
                  <a:pt x="75946" y="0"/>
                </a:moveTo>
                <a:lnTo>
                  <a:pt x="47371" y="1650"/>
                </a:lnTo>
                <a:lnTo>
                  <a:pt x="53726" y="116752"/>
                </a:lnTo>
                <a:lnTo>
                  <a:pt x="69311" y="140419"/>
                </a:lnTo>
                <a:lnTo>
                  <a:pt x="82221" y="115217"/>
                </a:lnTo>
                <a:lnTo>
                  <a:pt x="75946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2470404" y="5298313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15112" y="69596"/>
                </a:moveTo>
                <a:lnTo>
                  <a:pt x="1904" y="78231"/>
                </a:lnTo>
                <a:lnTo>
                  <a:pt x="0" y="87122"/>
                </a:lnTo>
                <a:lnTo>
                  <a:pt x="4444" y="93725"/>
                </a:lnTo>
                <a:lnTo>
                  <a:pt x="72516" y="196977"/>
                </a:lnTo>
                <a:lnTo>
                  <a:pt x="86565" y="169545"/>
                </a:lnTo>
                <a:lnTo>
                  <a:pt x="56641" y="169545"/>
                </a:lnTo>
                <a:lnTo>
                  <a:pt x="53764" y="116706"/>
                </a:lnTo>
                <a:lnTo>
                  <a:pt x="28320" y="77978"/>
                </a:lnTo>
                <a:lnTo>
                  <a:pt x="23875" y="71374"/>
                </a:lnTo>
                <a:lnTo>
                  <a:pt x="15112" y="69596"/>
                </a:lnTo>
                <a:close/>
              </a:path>
              <a:path w="132714" h="197485">
                <a:moveTo>
                  <a:pt x="53764" y="116706"/>
                </a:moveTo>
                <a:lnTo>
                  <a:pt x="56641" y="169545"/>
                </a:lnTo>
                <a:lnTo>
                  <a:pt x="85216" y="167894"/>
                </a:lnTo>
                <a:lnTo>
                  <a:pt x="84905" y="162178"/>
                </a:lnTo>
                <a:lnTo>
                  <a:pt x="58165" y="162178"/>
                </a:lnTo>
                <a:lnTo>
                  <a:pt x="69343" y="140419"/>
                </a:lnTo>
                <a:lnTo>
                  <a:pt x="53764" y="116706"/>
                </a:lnTo>
                <a:close/>
              </a:path>
              <a:path w="132714" h="197485">
                <a:moveTo>
                  <a:pt x="115696" y="64134"/>
                </a:moveTo>
                <a:lnTo>
                  <a:pt x="107060" y="66802"/>
                </a:lnTo>
                <a:lnTo>
                  <a:pt x="103504" y="73914"/>
                </a:lnTo>
                <a:lnTo>
                  <a:pt x="82342" y="115112"/>
                </a:lnTo>
                <a:lnTo>
                  <a:pt x="85216" y="167894"/>
                </a:lnTo>
                <a:lnTo>
                  <a:pt x="56641" y="169545"/>
                </a:lnTo>
                <a:lnTo>
                  <a:pt x="86565" y="169545"/>
                </a:lnTo>
                <a:lnTo>
                  <a:pt x="128904" y="86868"/>
                </a:lnTo>
                <a:lnTo>
                  <a:pt x="132460" y="79883"/>
                </a:lnTo>
                <a:lnTo>
                  <a:pt x="129793" y="71247"/>
                </a:lnTo>
                <a:lnTo>
                  <a:pt x="115696" y="64134"/>
                </a:lnTo>
                <a:close/>
              </a:path>
              <a:path w="132714" h="197485">
                <a:moveTo>
                  <a:pt x="69343" y="140419"/>
                </a:moveTo>
                <a:lnTo>
                  <a:pt x="58165" y="162178"/>
                </a:lnTo>
                <a:lnTo>
                  <a:pt x="82803" y="160909"/>
                </a:lnTo>
                <a:lnTo>
                  <a:pt x="69343" y="140419"/>
                </a:lnTo>
                <a:close/>
              </a:path>
              <a:path w="132714" h="197485">
                <a:moveTo>
                  <a:pt x="82342" y="115112"/>
                </a:moveTo>
                <a:lnTo>
                  <a:pt x="69343" y="140419"/>
                </a:lnTo>
                <a:lnTo>
                  <a:pt x="82803" y="160909"/>
                </a:lnTo>
                <a:lnTo>
                  <a:pt x="58165" y="162178"/>
                </a:lnTo>
                <a:lnTo>
                  <a:pt x="84905" y="162178"/>
                </a:lnTo>
                <a:lnTo>
                  <a:pt x="82342" y="115112"/>
                </a:lnTo>
                <a:close/>
              </a:path>
              <a:path w="132714" h="197485">
                <a:moveTo>
                  <a:pt x="76072" y="0"/>
                </a:moveTo>
                <a:lnTo>
                  <a:pt x="47497" y="1650"/>
                </a:lnTo>
                <a:lnTo>
                  <a:pt x="53764" y="116706"/>
                </a:lnTo>
                <a:lnTo>
                  <a:pt x="69343" y="140419"/>
                </a:lnTo>
                <a:lnTo>
                  <a:pt x="82342" y="115112"/>
                </a:lnTo>
                <a:lnTo>
                  <a:pt x="76072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5734430" y="5319903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14986" y="69469"/>
                </a:moveTo>
                <a:lnTo>
                  <a:pt x="1778" y="78105"/>
                </a:lnTo>
                <a:lnTo>
                  <a:pt x="0" y="86995"/>
                </a:lnTo>
                <a:lnTo>
                  <a:pt x="4318" y="93599"/>
                </a:lnTo>
                <a:lnTo>
                  <a:pt x="72390" y="196977"/>
                </a:lnTo>
                <a:lnTo>
                  <a:pt x="86503" y="169418"/>
                </a:lnTo>
                <a:lnTo>
                  <a:pt x="56642" y="169418"/>
                </a:lnTo>
                <a:lnTo>
                  <a:pt x="53770" y="116691"/>
                </a:lnTo>
                <a:lnTo>
                  <a:pt x="28194" y="77851"/>
                </a:lnTo>
                <a:lnTo>
                  <a:pt x="23876" y="71247"/>
                </a:lnTo>
                <a:lnTo>
                  <a:pt x="14986" y="69469"/>
                </a:lnTo>
                <a:close/>
              </a:path>
              <a:path w="132714" h="197485">
                <a:moveTo>
                  <a:pt x="53770" y="116691"/>
                </a:moveTo>
                <a:lnTo>
                  <a:pt x="56642" y="169418"/>
                </a:lnTo>
                <a:lnTo>
                  <a:pt x="85090" y="167894"/>
                </a:lnTo>
                <a:lnTo>
                  <a:pt x="84771" y="162052"/>
                </a:lnTo>
                <a:lnTo>
                  <a:pt x="58166" y="162052"/>
                </a:lnTo>
                <a:lnTo>
                  <a:pt x="69311" y="140292"/>
                </a:lnTo>
                <a:lnTo>
                  <a:pt x="53770" y="116691"/>
                </a:lnTo>
                <a:close/>
              </a:path>
              <a:path w="132714" h="197485">
                <a:moveTo>
                  <a:pt x="115570" y="64008"/>
                </a:moveTo>
                <a:lnTo>
                  <a:pt x="107061" y="66802"/>
                </a:lnTo>
                <a:lnTo>
                  <a:pt x="103378" y="73787"/>
                </a:lnTo>
                <a:lnTo>
                  <a:pt x="82214" y="115102"/>
                </a:lnTo>
                <a:lnTo>
                  <a:pt x="85090" y="167894"/>
                </a:lnTo>
                <a:lnTo>
                  <a:pt x="56642" y="169418"/>
                </a:lnTo>
                <a:lnTo>
                  <a:pt x="86503" y="169418"/>
                </a:lnTo>
                <a:lnTo>
                  <a:pt x="128778" y="86868"/>
                </a:lnTo>
                <a:lnTo>
                  <a:pt x="132461" y="79756"/>
                </a:lnTo>
                <a:lnTo>
                  <a:pt x="129667" y="71247"/>
                </a:lnTo>
                <a:lnTo>
                  <a:pt x="122682" y="67564"/>
                </a:lnTo>
                <a:lnTo>
                  <a:pt x="115570" y="64008"/>
                </a:lnTo>
                <a:close/>
              </a:path>
              <a:path w="132714" h="197485">
                <a:moveTo>
                  <a:pt x="69311" y="140292"/>
                </a:moveTo>
                <a:lnTo>
                  <a:pt x="58166" y="162052"/>
                </a:lnTo>
                <a:lnTo>
                  <a:pt x="82804" y="160782"/>
                </a:lnTo>
                <a:lnTo>
                  <a:pt x="69311" y="140292"/>
                </a:lnTo>
                <a:close/>
              </a:path>
              <a:path w="132714" h="197485">
                <a:moveTo>
                  <a:pt x="82214" y="115102"/>
                </a:moveTo>
                <a:lnTo>
                  <a:pt x="69311" y="140292"/>
                </a:lnTo>
                <a:lnTo>
                  <a:pt x="82804" y="160782"/>
                </a:lnTo>
                <a:lnTo>
                  <a:pt x="58166" y="162052"/>
                </a:lnTo>
                <a:lnTo>
                  <a:pt x="84771" y="162052"/>
                </a:lnTo>
                <a:lnTo>
                  <a:pt x="82214" y="115102"/>
                </a:lnTo>
                <a:close/>
              </a:path>
              <a:path w="132714" h="197485">
                <a:moveTo>
                  <a:pt x="75946" y="0"/>
                </a:moveTo>
                <a:lnTo>
                  <a:pt x="47498" y="1524"/>
                </a:lnTo>
                <a:lnTo>
                  <a:pt x="53770" y="116691"/>
                </a:lnTo>
                <a:lnTo>
                  <a:pt x="69311" y="140292"/>
                </a:lnTo>
                <a:lnTo>
                  <a:pt x="82214" y="115102"/>
                </a:lnTo>
                <a:lnTo>
                  <a:pt x="75946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865751" y="5369433"/>
            <a:ext cx="132715" cy="175260"/>
          </a:xfrm>
          <a:custGeom>
            <a:avLst/>
            <a:gdLst/>
            <a:ahLst/>
            <a:cxnLst/>
            <a:rect l="l" t="t" r="r" b="b"/>
            <a:pathLst>
              <a:path w="132714" h="175260">
                <a:moveTo>
                  <a:pt x="15875" y="44322"/>
                </a:moveTo>
                <a:lnTo>
                  <a:pt x="9144" y="48259"/>
                </a:lnTo>
                <a:lnTo>
                  <a:pt x="2286" y="52196"/>
                </a:lnTo>
                <a:lnTo>
                  <a:pt x="0" y="60959"/>
                </a:lnTo>
                <a:lnTo>
                  <a:pt x="3937" y="67817"/>
                </a:lnTo>
                <a:lnTo>
                  <a:pt x="66294" y="174751"/>
                </a:lnTo>
                <a:lnTo>
                  <a:pt x="82883" y="146303"/>
                </a:lnTo>
                <a:lnTo>
                  <a:pt x="51943" y="146303"/>
                </a:lnTo>
                <a:lnTo>
                  <a:pt x="51943" y="93501"/>
                </a:lnTo>
                <a:lnTo>
                  <a:pt x="28575" y="53466"/>
                </a:lnTo>
                <a:lnTo>
                  <a:pt x="24637" y="46608"/>
                </a:lnTo>
                <a:lnTo>
                  <a:pt x="15875" y="44322"/>
                </a:lnTo>
                <a:close/>
              </a:path>
              <a:path w="132714" h="175260">
                <a:moveTo>
                  <a:pt x="51943" y="93501"/>
                </a:moveTo>
                <a:lnTo>
                  <a:pt x="51943" y="146303"/>
                </a:lnTo>
                <a:lnTo>
                  <a:pt x="80518" y="146303"/>
                </a:lnTo>
                <a:lnTo>
                  <a:pt x="80518" y="139191"/>
                </a:lnTo>
                <a:lnTo>
                  <a:pt x="53975" y="139191"/>
                </a:lnTo>
                <a:lnTo>
                  <a:pt x="66294" y="118087"/>
                </a:lnTo>
                <a:lnTo>
                  <a:pt x="51943" y="93501"/>
                </a:lnTo>
                <a:close/>
              </a:path>
              <a:path w="132714" h="175260">
                <a:moveTo>
                  <a:pt x="116712" y="44322"/>
                </a:moveTo>
                <a:lnTo>
                  <a:pt x="107950" y="46608"/>
                </a:lnTo>
                <a:lnTo>
                  <a:pt x="104012" y="53466"/>
                </a:lnTo>
                <a:lnTo>
                  <a:pt x="80644" y="93501"/>
                </a:lnTo>
                <a:lnTo>
                  <a:pt x="80518" y="146303"/>
                </a:lnTo>
                <a:lnTo>
                  <a:pt x="82883" y="146303"/>
                </a:lnTo>
                <a:lnTo>
                  <a:pt x="128650" y="67817"/>
                </a:lnTo>
                <a:lnTo>
                  <a:pt x="132587" y="60959"/>
                </a:lnTo>
                <a:lnTo>
                  <a:pt x="130301" y="52196"/>
                </a:lnTo>
                <a:lnTo>
                  <a:pt x="123444" y="48259"/>
                </a:lnTo>
                <a:lnTo>
                  <a:pt x="116712" y="44322"/>
                </a:lnTo>
                <a:close/>
              </a:path>
              <a:path w="132714" h="175260">
                <a:moveTo>
                  <a:pt x="66294" y="118087"/>
                </a:moveTo>
                <a:lnTo>
                  <a:pt x="53975" y="139191"/>
                </a:lnTo>
                <a:lnTo>
                  <a:pt x="78612" y="139191"/>
                </a:lnTo>
                <a:lnTo>
                  <a:pt x="66294" y="118087"/>
                </a:lnTo>
                <a:close/>
              </a:path>
              <a:path w="132714" h="175260">
                <a:moveTo>
                  <a:pt x="80518" y="93718"/>
                </a:moveTo>
                <a:lnTo>
                  <a:pt x="66294" y="118087"/>
                </a:lnTo>
                <a:lnTo>
                  <a:pt x="78612" y="139191"/>
                </a:lnTo>
                <a:lnTo>
                  <a:pt x="80518" y="139191"/>
                </a:lnTo>
                <a:lnTo>
                  <a:pt x="80518" y="93718"/>
                </a:lnTo>
                <a:close/>
              </a:path>
              <a:path w="132714" h="175260">
                <a:moveTo>
                  <a:pt x="80518" y="0"/>
                </a:moveTo>
                <a:lnTo>
                  <a:pt x="51943" y="0"/>
                </a:lnTo>
                <a:lnTo>
                  <a:pt x="52069" y="93718"/>
                </a:lnTo>
                <a:lnTo>
                  <a:pt x="66294" y="118087"/>
                </a:lnTo>
                <a:lnTo>
                  <a:pt x="80518" y="93718"/>
                </a:lnTo>
                <a:lnTo>
                  <a:pt x="80518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7750682" y="5333491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5" h="197485">
                <a:moveTo>
                  <a:pt x="14986" y="69469"/>
                </a:moveTo>
                <a:lnTo>
                  <a:pt x="8382" y="73787"/>
                </a:lnTo>
                <a:lnTo>
                  <a:pt x="1777" y="78232"/>
                </a:lnTo>
                <a:lnTo>
                  <a:pt x="0" y="86995"/>
                </a:lnTo>
                <a:lnTo>
                  <a:pt x="4318" y="93599"/>
                </a:lnTo>
                <a:lnTo>
                  <a:pt x="72390" y="196977"/>
                </a:lnTo>
                <a:lnTo>
                  <a:pt x="86503" y="169418"/>
                </a:lnTo>
                <a:lnTo>
                  <a:pt x="56515" y="169418"/>
                </a:lnTo>
                <a:lnTo>
                  <a:pt x="53635" y="116555"/>
                </a:lnTo>
                <a:lnTo>
                  <a:pt x="28194" y="77978"/>
                </a:lnTo>
                <a:lnTo>
                  <a:pt x="23875" y="71374"/>
                </a:lnTo>
                <a:lnTo>
                  <a:pt x="14986" y="69469"/>
                </a:lnTo>
                <a:close/>
              </a:path>
              <a:path w="132715" h="197485">
                <a:moveTo>
                  <a:pt x="53635" y="116555"/>
                </a:moveTo>
                <a:lnTo>
                  <a:pt x="56515" y="169418"/>
                </a:lnTo>
                <a:lnTo>
                  <a:pt x="85090" y="167894"/>
                </a:lnTo>
                <a:lnTo>
                  <a:pt x="84778" y="162179"/>
                </a:lnTo>
                <a:lnTo>
                  <a:pt x="58166" y="162179"/>
                </a:lnTo>
                <a:lnTo>
                  <a:pt x="69330" y="140352"/>
                </a:lnTo>
                <a:lnTo>
                  <a:pt x="53635" y="116555"/>
                </a:lnTo>
                <a:close/>
              </a:path>
              <a:path w="132715" h="197485">
                <a:moveTo>
                  <a:pt x="115570" y="64008"/>
                </a:moveTo>
                <a:lnTo>
                  <a:pt x="106934" y="66802"/>
                </a:lnTo>
                <a:lnTo>
                  <a:pt x="82217" y="115156"/>
                </a:lnTo>
                <a:lnTo>
                  <a:pt x="85090" y="167894"/>
                </a:lnTo>
                <a:lnTo>
                  <a:pt x="56515" y="169418"/>
                </a:lnTo>
                <a:lnTo>
                  <a:pt x="86503" y="169418"/>
                </a:lnTo>
                <a:lnTo>
                  <a:pt x="128777" y="86868"/>
                </a:lnTo>
                <a:lnTo>
                  <a:pt x="132461" y="79883"/>
                </a:lnTo>
                <a:lnTo>
                  <a:pt x="129667" y="71247"/>
                </a:lnTo>
                <a:lnTo>
                  <a:pt x="115570" y="64008"/>
                </a:lnTo>
                <a:close/>
              </a:path>
              <a:path w="132715" h="197485">
                <a:moveTo>
                  <a:pt x="69330" y="140352"/>
                </a:moveTo>
                <a:lnTo>
                  <a:pt x="58166" y="162179"/>
                </a:lnTo>
                <a:lnTo>
                  <a:pt x="82803" y="160782"/>
                </a:lnTo>
                <a:lnTo>
                  <a:pt x="69330" y="140352"/>
                </a:lnTo>
                <a:close/>
              </a:path>
              <a:path w="132715" h="197485">
                <a:moveTo>
                  <a:pt x="82217" y="115156"/>
                </a:moveTo>
                <a:lnTo>
                  <a:pt x="69330" y="140352"/>
                </a:lnTo>
                <a:lnTo>
                  <a:pt x="82803" y="160782"/>
                </a:lnTo>
                <a:lnTo>
                  <a:pt x="58166" y="162179"/>
                </a:lnTo>
                <a:lnTo>
                  <a:pt x="84778" y="162179"/>
                </a:lnTo>
                <a:lnTo>
                  <a:pt x="82217" y="115156"/>
                </a:lnTo>
                <a:close/>
              </a:path>
              <a:path w="132715" h="197485">
                <a:moveTo>
                  <a:pt x="75946" y="0"/>
                </a:moveTo>
                <a:lnTo>
                  <a:pt x="47371" y="1524"/>
                </a:lnTo>
                <a:lnTo>
                  <a:pt x="53635" y="116555"/>
                </a:lnTo>
                <a:lnTo>
                  <a:pt x="69330" y="140352"/>
                </a:lnTo>
                <a:lnTo>
                  <a:pt x="82217" y="115156"/>
                </a:lnTo>
                <a:lnTo>
                  <a:pt x="75946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8686800" y="5298313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5" h="197485">
                <a:moveTo>
                  <a:pt x="14985" y="69596"/>
                </a:moveTo>
                <a:lnTo>
                  <a:pt x="1777" y="78231"/>
                </a:lnTo>
                <a:lnTo>
                  <a:pt x="0" y="87122"/>
                </a:lnTo>
                <a:lnTo>
                  <a:pt x="4318" y="93725"/>
                </a:lnTo>
                <a:lnTo>
                  <a:pt x="72390" y="196977"/>
                </a:lnTo>
                <a:lnTo>
                  <a:pt x="86438" y="169545"/>
                </a:lnTo>
                <a:lnTo>
                  <a:pt x="56515" y="169545"/>
                </a:lnTo>
                <a:lnTo>
                  <a:pt x="53631" y="116608"/>
                </a:lnTo>
                <a:lnTo>
                  <a:pt x="28194" y="77978"/>
                </a:lnTo>
                <a:lnTo>
                  <a:pt x="23749" y="71374"/>
                </a:lnTo>
                <a:lnTo>
                  <a:pt x="14985" y="69596"/>
                </a:lnTo>
                <a:close/>
              </a:path>
              <a:path w="132715" h="197485">
                <a:moveTo>
                  <a:pt x="53631" y="116608"/>
                </a:moveTo>
                <a:lnTo>
                  <a:pt x="56515" y="169545"/>
                </a:lnTo>
                <a:lnTo>
                  <a:pt x="85090" y="167894"/>
                </a:lnTo>
                <a:lnTo>
                  <a:pt x="84778" y="162178"/>
                </a:lnTo>
                <a:lnTo>
                  <a:pt x="58039" y="162178"/>
                </a:lnTo>
                <a:lnTo>
                  <a:pt x="69258" y="140338"/>
                </a:lnTo>
                <a:lnTo>
                  <a:pt x="53631" y="116608"/>
                </a:lnTo>
                <a:close/>
              </a:path>
              <a:path w="132715" h="197485">
                <a:moveTo>
                  <a:pt x="115570" y="64134"/>
                </a:moveTo>
                <a:lnTo>
                  <a:pt x="106933" y="66802"/>
                </a:lnTo>
                <a:lnTo>
                  <a:pt x="103377" y="73914"/>
                </a:lnTo>
                <a:lnTo>
                  <a:pt x="82215" y="115112"/>
                </a:lnTo>
                <a:lnTo>
                  <a:pt x="85090" y="167894"/>
                </a:lnTo>
                <a:lnTo>
                  <a:pt x="56515" y="169545"/>
                </a:lnTo>
                <a:lnTo>
                  <a:pt x="86438" y="169545"/>
                </a:lnTo>
                <a:lnTo>
                  <a:pt x="128777" y="86868"/>
                </a:lnTo>
                <a:lnTo>
                  <a:pt x="132333" y="79883"/>
                </a:lnTo>
                <a:lnTo>
                  <a:pt x="129667" y="71247"/>
                </a:lnTo>
                <a:lnTo>
                  <a:pt x="115570" y="64134"/>
                </a:lnTo>
                <a:close/>
              </a:path>
              <a:path w="132715" h="197485">
                <a:moveTo>
                  <a:pt x="69258" y="140338"/>
                </a:moveTo>
                <a:lnTo>
                  <a:pt x="58039" y="162178"/>
                </a:lnTo>
                <a:lnTo>
                  <a:pt x="82803" y="160909"/>
                </a:lnTo>
                <a:lnTo>
                  <a:pt x="69258" y="140338"/>
                </a:lnTo>
                <a:close/>
              </a:path>
              <a:path w="132715" h="197485">
                <a:moveTo>
                  <a:pt x="82215" y="115112"/>
                </a:moveTo>
                <a:lnTo>
                  <a:pt x="69258" y="140338"/>
                </a:lnTo>
                <a:lnTo>
                  <a:pt x="82803" y="160909"/>
                </a:lnTo>
                <a:lnTo>
                  <a:pt x="58039" y="162178"/>
                </a:lnTo>
                <a:lnTo>
                  <a:pt x="84778" y="162178"/>
                </a:lnTo>
                <a:lnTo>
                  <a:pt x="82215" y="115112"/>
                </a:lnTo>
                <a:close/>
              </a:path>
              <a:path w="132715" h="197485">
                <a:moveTo>
                  <a:pt x="75946" y="0"/>
                </a:moveTo>
                <a:lnTo>
                  <a:pt x="47371" y="1650"/>
                </a:lnTo>
                <a:lnTo>
                  <a:pt x="53631" y="116608"/>
                </a:lnTo>
                <a:lnTo>
                  <a:pt x="69258" y="140338"/>
                </a:lnTo>
                <a:lnTo>
                  <a:pt x="82215" y="115112"/>
                </a:lnTo>
                <a:lnTo>
                  <a:pt x="75946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0" y="1812163"/>
            <a:ext cx="945197" cy="7727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/>
          <p:nvPr/>
        </p:nvSpPr>
        <p:spPr>
          <a:xfrm>
            <a:off x="119278" y="2023236"/>
            <a:ext cx="683260" cy="287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900" spc="-10" b="1">
                <a:latin typeface="Calibri"/>
                <a:cs typeface="Calibri"/>
              </a:rPr>
              <a:t>o</a:t>
            </a:r>
            <a:r>
              <a:rPr dirty="0" sz="900" spc="0" b="1">
                <a:latin typeface="Calibri"/>
                <a:cs typeface="Calibri"/>
              </a:rPr>
              <a:t>p</a:t>
            </a:r>
            <a:r>
              <a:rPr dirty="0" sz="900" spc="20" b="1">
                <a:latin typeface="Calibri"/>
                <a:cs typeface="Calibri"/>
              </a:rPr>
              <a:t>isa</a:t>
            </a:r>
            <a:r>
              <a:rPr dirty="0" sz="900" spc="15" b="1">
                <a:latin typeface="Calibri"/>
                <a:cs typeface="Calibri"/>
              </a:rPr>
              <a:t>ć,</a:t>
            </a:r>
            <a:r>
              <a:rPr dirty="0" sz="900" spc="10" b="1">
                <a:latin typeface="Calibri"/>
                <a:cs typeface="Calibri"/>
              </a:rPr>
              <a:t> </a:t>
            </a:r>
            <a:r>
              <a:rPr dirty="0" sz="900" spc="-10" b="1">
                <a:latin typeface="Calibri"/>
                <a:cs typeface="Calibri"/>
              </a:rPr>
              <a:t>o</a:t>
            </a:r>
            <a:r>
              <a:rPr dirty="0" sz="900" spc="0" b="1">
                <a:latin typeface="Calibri"/>
                <a:cs typeface="Calibri"/>
              </a:rPr>
              <a:t>p</a:t>
            </a:r>
            <a:r>
              <a:rPr dirty="0" sz="900" spc="-15" b="1">
                <a:latin typeface="Calibri"/>
                <a:cs typeface="Calibri"/>
              </a:rPr>
              <a:t>i</a:t>
            </a:r>
            <a:r>
              <a:rPr dirty="0" sz="900" spc="30" b="1">
                <a:latin typeface="Calibri"/>
                <a:cs typeface="Calibri"/>
              </a:rPr>
              <a:t>e</a:t>
            </a:r>
            <a:r>
              <a:rPr dirty="0" sz="900" spc="35" b="1">
                <a:latin typeface="Calibri"/>
                <a:cs typeface="Calibri"/>
              </a:rPr>
              <a:t>c</a:t>
            </a:r>
            <a:r>
              <a:rPr dirty="0" sz="900" spc="20" b="1">
                <a:latin typeface="Calibri"/>
                <a:cs typeface="Calibri"/>
              </a:rPr>
              <a:t>z</a:t>
            </a:r>
            <a:r>
              <a:rPr dirty="0" sz="900" spc="20" b="1">
                <a:latin typeface="Calibri"/>
                <a:cs typeface="Calibri"/>
              </a:rPr>
              <a:t>ę</a:t>
            </a:r>
            <a:r>
              <a:rPr dirty="0" sz="900" spc="-25" b="1">
                <a:latin typeface="Calibri"/>
                <a:cs typeface="Calibri"/>
              </a:rPr>
              <a:t>t</a:t>
            </a:r>
            <a:r>
              <a:rPr dirty="0" sz="900" spc="-50" b="1">
                <a:latin typeface="Calibri"/>
                <a:cs typeface="Calibri"/>
              </a:rPr>
              <a:t>o</a:t>
            </a:r>
            <a:r>
              <a:rPr dirty="0" sz="900" spc="-25" b="1">
                <a:latin typeface="Calibri"/>
                <a:cs typeface="Calibri"/>
              </a:rPr>
              <a:t>w</a:t>
            </a:r>
            <a:r>
              <a:rPr dirty="0" sz="900" spc="-15" b="1">
                <a:latin typeface="Calibri"/>
                <a:cs typeface="Calibri"/>
              </a:rPr>
              <a:t>a</a:t>
            </a:r>
            <a:r>
              <a:rPr dirty="0" sz="900" spc="40" b="1">
                <a:latin typeface="Calibri"/>
                <a:cs typeface="Calibri"/>
              </a:rPr>
              <a:t>ć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582926" y="2970123"/>
            <a:ext cx="4445000" cy="462280"/>
          </a:xfrm>
          <a:prstGeom prst="rect">
            <a:avLst/>
          </a:prstGeom>
          <a:solidFill>
            <a:srgbClr val="9D032A"/>
          </a:solidFill>
          <a:ln w="9524">
            <a:solidFill>
              <a:srgbClr val="BEBEBE"/>
            </a:solidFill>
          </a:ln>
        </p:spPr>
        <p:txBody>
          <a:bodyPr wrap="square" lIns="0" tIns="21590" rIns="0" bIns="0" rtlCol="0" vert="horz">
            <a:spAutoFit/>
          </a:bodyPr>
          <a:lstStyle/>
          <a:p>
            <a:pPr marL="86995">
              <a:lnSpc>
                <a:spcPct val="100000"/>
              </a:lnSpc>
              <a:spcBef>
                <a:spcPts val="170"/>
              </a:spcBef>
            </a:pPr>
            <a:r>
              <a:rPr dirty="0" sz="2400" b="1">
                <a:solidFill>
                  <a:srgbClr val="FFFFFF"/>
                </a:solidFill>
                <a:latin typeface="Arial Black"/>
                <a:cs typeface="Arial Black"/>
              </a:rPr>
              <a:t>KLASYFIK</a:t>
            </a:r>
            <a:r>
              <a:rPr dirty="0" sz="2400" spc="-45" b="1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dirty="0" sz="2400" b="1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dirty="0" sz="2400" spc="-60" b="1">
                <a:solidFill>
                  <a:srgbClr val="FFFFFF"/>
                </a:solidFill>
                <a:latin typeface="Arial Black"/>
                <a:cs typeface="Arial Black"/>
              </a:rPr>
              <a:t>J</a:t>
            </a:r>
            <a:r>
              <a:rPr dirty="0" sz="2400" b="1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dirty="0" sz="2400" spc="-30" b="1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 Black"/>
                <a:cs typeface="Arial Black"/>
              </a:rPr>
              <a:t>GŁOSÓW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45363" y="1718691"/>
            <a:ext cx="288036" cy="2880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53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" y="2950464"/>
            <a:ext cx="3758184" cy="789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10711" y="2950464"/>
            <a:ext cx="557784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00401" y="2599750"/>
            <a:ext cx="3984872" cy="28557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958484" y="4360731"/>
            <a:ext cx="3140075" cy="862330"/>
          </a:xfrm>
          <a:custGeom>
            <a:avLst/>
            <a:gdLst/>
            <a:ahLst/>
            <a:cxnLst/>
            <a:rect l="l" t="t" r="r" b="b"/>
            <a:pathLst>
              <a:path w="3140075" h="862329">
                <a:moveTo>
                  <a:pt x="741119" y="251343"/>
                </a:moveTo>
                <a:lnTo>
                  <a:pt x="0" y="861964"/>
                </a:lnTo>
                <a:lnTo>
                  <a:pt x="968419" y="781007"/>
                </a:lnTo>
                <a:lnTo>
                  <a:pt x="1423020" y="644366"/>
                </a:lnTo>
                <a:lnTo>
                  <a:pt x="2134063" y="644366"/>
                </a:lnTo>
                <a:lnTo>
                  <a:pt x="2268229" y="593762"/>
                </a:lnTo>
                <a:lnTo>
                  <a:pt x="2365199" y="436885"/>
                </a:lnTo>
                <a:lnTo>
                  <a:pt x="1579303" y="436885"/>
                </a:lnTo>
                <a:lnTo>
                  <a:pt x="1986466" y="281697"/>
                </a:lnTo>
                <a:lnTo>
                  <a:pt x="2091000" y="258084"/>
                </a:lnTo>
                <a:lnTo>
                  <a:pt x="1195720" y="258084"/>
                </a:lnTo>
                <a:lnTo>
                  <a:pt x="741119" y="251343"/>
                </a:lnTo>
                <a:close/>
              </a:path>
              <a:path w="3140075" h="862329">
                <a:moveTo>
                  <a:pt x="2134063" y="644366"/>
                </a:moveTo>
                <a:lnTo>
                  <a:pt x="1423020" y="644366"/>
                </a:lnTo>
                <a:lnTo>
                  <a:pt x="1986466" y="700035"/>
                </a:lnTo>
                <a:lnTo>
                  <a:pt x="2134063" y="644366"/>
                </a:lnTo>
                <a:close/>
              </a:path>
              <a:path w="3140075" h="862329">
                <a:moveTo>
                  <a:pt x="2014921" y="394725"/>
                </a:moveTo>
                <a:lnTo>
                  <a:pt x="1579303" y="436885"/>
                </a:lnTo>
                <a:lnTo>
                  <a:pt x="2365199" y="436885"/>
                </a:lnTo>
                <a:lnTo>
                  <a:pt x="2372497" y="425079"/>
                </a:lnTo>
                <a:lnTo>
                  <a:pt x="2014921" y="394725"/>
                </a:lnTo>
                <a:close/>
              </a:path>
              <a:path w="3140075" h="862329">
                <a:moveTo>
                  <a:pt x="2848469" y="0"/>
                </a:moveTo>
                <a:lnTo>
                  <a:pt x="1969950" y="128197"/>
                </a:lnTo>
                <a:lnTo>
                  <a:pt x="1195720" y="258084"/>
                </a:lnTo>
                <a:lnTo>
                  <a:pt x="2091000" y="258084"/>
                </a:lnTo>
                <a:lnTo>
                  <a:pt x="2666000" y="128197"/>
                </a:lnTo>
                <a:lnTo>
                  <a:pt x="3106607" y="128197"/>
                </a:lnTo>
                <a:lnTo>
                  <a:pt x="3139584" y="28679"/>
                </a:lnTo>
                <a:lnTo>
                  <a:pt x="2848469" y="0"/>
                </a:lnTo>
                <a:close/>
              </a:path>
              <a:path w="3140075" h="862329">
                <a:moveTo>
                  <a:pt x="3106607" y="128197"/>
                </a:moveTo>
                <a:lnTo>
                  <a:pt x="2666000" y="128197"/>
                </a:lnTo>
                <a:lnTo>
                  <a:pt x="3078097" y="214235"/>
                </a:lnTo>
                <a:lnTo>
                  <a:pt x="3106607" y="128197"/>
                </a:lnTo>
                <a:close/>
              </a:path>
            </a:pathLst>
          </a:custGeom>
          <a:solidFill>
            <a:srgbClr val="5342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00401" y="2560891"/>
            <a:ext cx="6252139" cy="2894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233284" y="3346957"/>
            <a:ext cx="805180" cy="7423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635">
              <a:lnSpc>
                <a:spcPct val="100000"/>
              </a:lnSpc>
            </a:pPr>
            <a:r>
              <a:rPr dirty="0" sz="2400" spc="20" b="1">
                <a:latin typeface="Calibri"/>
                <a:cs typeface="Calibri"/>
              </a:rPr>
              <a:t>G</a:t>
            </a:r>
            <a:r>
              <a:rPr dirty="0" sz="2400" spc="-80" b="1">
                <a:latin typeface="Calibri"/>
                <a:cs typeface="Calibri"/>
              </a:rPr>
              <a:t>ł</a:t>
            </a:r>
            <a:r>
              <a:rPr dirty="0" sz="2400" spc="-40" b="1">
                <a:latin typeface="Calibri"/>
                <a:cs typeface="Calibri"/>
              </a:rPr>
              <a:t>o</a:t>
            </a:r>
            <a:r>
              <a:rPr dirty="0" sz="2400" spc="155" b="1"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2400" spc="-210" b="1">
                <a:latin typeface="Calibri"/>
                <a:cs typeface="Calibri"/>
              </a:rPr>
              <a:t>w</a:t>
            </a:r>
            <a:r>
              <a:rPr dirty="0" sz="2400" spc="90" b="1">
                <a:latin typeface="Calibri"/>
                <a:cs typeface="Calibri"/>
              </a:rPr>
              <a:t>a</a:t>
            </a:r>
            <a:r>
              <a:rPr dirty="0" sz="2400" spc="70" b="1">
                <a:latin typeface="Calibri"/>
                <a:cs typeface="Calibri"/>
              </a:rPr>
              <a:t>ż</a:t>
            </a:r>
            <a:r>
              <a:rPr dirty="0" sz="2400" spc="-50" b="1">
                <a:latin typeface="Calibri"/>
                <a:cs typeface="Calibri"/>
              </a:rPr>
              <a:t>n</a:t>
            </a:r>
            <a:r>
              <a:rPr dirty="0" sz="2400" spc="-145" b="1"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21944" y="1416539"/>
            <a:ext cx="2522855" cy="1080135"/>
          </a:xfrm>
          <a:custGeom>
            <a:avLst/>
            <a:gdLst/>
            <a:ahLst/>
            <a:cxnLst/>
            <a:rect l="l" t="t" r="r" b="b"/>
            <a:pathLst>
              <a:path w="2522854" h="1080135">
                <a:moveTo>
                  <a:pt x="1617934" y="977537"/>
                </a:moveTo>
                <a:lnTo>
                  <a:pt x="963266" y="977537"/>
                </a:lnTo>
                <a:lnTo>
                  <a:pt x="996525" y="1002636"/>
                </a:lnTo>
                <a:lnTo>
                  <a:pt x="1035087" y="1024704"/>
                </a:lnTo>
                <a:lnTo>
                  <a:pt x="1078344" y="1043456"/>
                </a:lnTo>
                <a:lnTo>
                  <a:pt x="1125684" y="1058606"/>
                </a:lnTo>
                <a:lnTo>
                  <a:pt x="1176499" y="1069866"/>
                </a:lnTo>
                <a:lnTo>
                  <a:pt x="1233431" y="1077334"/>
                </a:lnTo>
                <a:lnTo>
                  <a:pt x="1290183" y="1079804"/>
                </a:lnTo>
                <a:lnTo>
                  <a:pt x="1345995" y="1077514"/>
                </a:lnTo>
                <a:lnTo>
                  <a:pt x="1400107" y="1070701"/>
                </a:lnTo>
                <a:lnTo>
                  <a:pt x="1451759" y="1059599"/>
                </a:lnTo>
                <a:lnTo>
                  <a:pt x="1500192" y="1044447"/>
                </a:lnTo>
                <a:lnTo>
                  <a:pt x="1544647" y="1025480"/>
                </a:lnTo>
                <a:lnTo>
                  <a:pt x="1584363" y="1002936"/>
                </a:lnTo>
                <a:lnTo>
                  <a:pt x="1617934" y="977537"/>
                </a:lnTo>
                <a:close/>
              </a:path>
              <a:path w="2522854" h="1080135">
                <a:moveTo>
                  <a:pt x="2093039" y="882668"/>
                </a:moveTo>
                <a:lnTo>
                  <a:pt x="340712" y="882668"/>
                </a:lnTo>
                <a:lnTo>
                  <a:pt x="342236" y="884192"/>
                </a:lnTo>
                <a:lnTo>
                  <a:pt x="343760" y="885843"/>
                </a:lnTo>
                <a:lnTo>
                  <a:pt x="377522" y="914636"/>
                </a:lnTo>
                <a:lnTo>
                  <a:pt x="414324" y="938827"/>
                </a:lnTo>
                <a:lnTo>
                  <a:pt x="455240" y="959854"/>
                </a:lnTo>
                <a:lnTo>
                  <a:pt x="499690" y="977634"/>
                </a:lnTo>
                <a:lnTo>
                  <a:pt x="547095" y="992081"/>
                </a:lnTo>
                <a:lnTo>
                  <a:pt x="596876" y="1003112"/>
                </a:lnTo>
                <a:lnTo>
                  <a:pt x="648456" y="1010640"/>
                </a:lnTo>
                <a:lnTo>
                  <a:pt x="701254" y="1014582"/>
                </a:lnTo>
                <a:lnTo>
                  <a:pt x="754692" y="1014854"/>
                </a:lnTo>
                <a:lnTo>
                  <a:pt x="808191" y="1011369"/>
                </a:lnTo>
                <a:lnTo>
                  <a:pt x="861173" y="1004045"/>
                </a:lnTo>
                <a:lnTo>
                  <a:pt x="913057" y="992796"/>
                </a:lnTo>
                <a:lnTo>
                  <a:pt x="963266" y="977537"/>
                </a:lnTo>
                <a:lnTo>
                  <a:pt x="1617934" y="977537"/>
                </a:lnTo>
                <a:lnTo>
                  <a:pt x="1618580" y="977049"/>
                </a:lnTo>
                <a:lnTo>
                  <a:pt x="1646540" y="948057"/>
                </a:lnTo>
                <a:lnTo>
                  <a:pt x="1667481" y="916196"/>
                </a:lnTo>
                <a:lnTo>
                  <a:pt x="2023443" y="916196"/>
                </a:lnTo>
                <a:lnTo>
                  <a:pt x="2061425" y="900808"/>
                </a:lnTo>
                <a:lnTo>
                  <a:pt x="2093039" y="882668"/>
                </a:lnTo>
                <a:close/>
              </a:path>
              <a:path w="2522854" h="1080135">
                <a:moveTo>
                  <a:pt x="2023443" y="916196"/>
                </a:moveTo>
                <a:lnTo>
                  <a:pt x="1667481" y="916196"/>
                </a:lnTo>
                <a:lnTo>
                  <a:pt x="1708502" y="928968"/>
                </a:lnTo>
                <a:lnTo>
                  <a:pt x="1751905" y="938263"/>
                </a:lnTo>
                <a:lnTo>
                  <a:pt x="1797069" y="943986"/>
                </a:lnTo>
                <a:lnTo>
                  <a:pt x="1843376" y="946041"/>
                </a:lnTo>
                <a:lnTo>
                  <a:pt x="1904092" y="943161"/>
                </a:lnTo>
                <a:lnTo>
                  <a:pt x="1961310" y="934294"/>
                </a:lnTo>
                <a:lnTo>
                  <a:pt x="2014074" y="919992"/>
                </a:lnTo>
                <a:lnTo>
                  <a:pt x="2023443" y="916196"/>
                </a:lnTo>
                <a:close/>
              </a:path>
              <a:path w="2522854" h="1080135">
                <a:moveTo>
                  <a:pt x="619191" y="94724"/>
                </a:moveTo>
                <a:lnTo>
                  <a:pt x="566772" y="96792"/>
                </a:lnTo>
                <a:lnTo>
                  <a:pt x="509681" y="103845"/>
                </a:lnTo>
                <a:lnTo>
                  <a:pt x="456311" y="115386"/>
                </a:lnTo>
                <a:lnTo>
                  <a:pt x="407184" y="131015"/>
                </a:lnTo>
                <a:lnTo>
                  <a:pt x="362823" y="150335"/>
                </a:lnTo>
                <a:lnTo>
                  <a:pt x="323750" y="172945"/>
                </a:lnTo>
                <a:lnTo>
                  <a:pt x="290486" y="198446"/>
                </a:lnTo>
                <a:lnTo>
                  <a:pt x="263554" y="226441"/>
                </a:lnTo>
                <a:lnTo>
                  <a:pt x="230774" y="288311"/>
                </a:lnTo>
                <a:lnTo>
                  <a:pt x="225970" y="321390"/>
                </a:lnTo>
                <a:lnTo>
                  <a:pt x="229587" y="355364"/>
                </a:lnTo>
                <a:lnTo>
                  <a:pt x="227428" y="358666"/>
                </a:lnTo>
                <a:lnTo>
                  <a:pt x="169197" y="366376"/>
                </a:lnTo>
                <a:lnTo>
                  <a:pt x="116287" y="381574"/>
                </a:lnTo>
                <a:lnTo>
                  <a:pt x="70784" y="403511"/>
                </a:lnTo>
                <a:lnTo>
                  <a:pt x="34769" y="431437"/>
                </a:lnTo>
                <a:lnTo>
                  <a:pt x="8537" y="468177"/>
                </a:lnTo>
                <a:lnTo>
                  <a:pt x="0" y="506363"/>
                </a:lnTo>
                <a:lnTo>
                  <a:pt x="8290" y="544055"/>
                </a:lnTo>
                <a:lnTo>
                  <a:pt x="32540" y="579312"/>
                </a:lnTo>
                <a:lnTo>
                  <a:pt x="71881" y="610196"/>
                </a:lnTo>
                <a:lnTo>
                  <a:pt x="125447" y="634764"/>
                </a:lnTo>
                <a:lnTo>
                  <a:pt x="92165" y="660561"/>
                </a:lnTo>
                <a:lnTo>
                  <a:pt x="69504" y="689597"/>
                </a:lnTo>
                <a:lnTo>
                  <a:pt x="58082" y="720775"/>
                </a:lnTo>
                <a:lnTo>
                  <a:pt x="58518" y="753001"/>
                </a:lnTo>
                <a:lnTo>
                  <a:pt x="97213" y="815864"/>
                </a:lnTo>
                <a:lnTo>
                  <a:pt x="132517" y="841106"/>
                </a:lnTo>
                <a:lnTo>
                  <a:pt x="176207" y="861185"/>
                </a:lnTo>
                <a:lnTo>
                  <a:pt x="226595" y="875323"/>
                </a:lnTo>
                <a:lnTo>
                  <a:pt x="281993" y="882743"/>
                </a:lnTo>
                <a:lnTo>
                  <a:pt x="2093039" y="882668"/>
                </a:lnTo>
                <a:lnTo>
                  <a:pt x="2136060" y="850001"/>
                </a:lnTo>
                <a:lnTo>
                  <a:pt x="2161429" y="819481"/>
                </a:lnTo>
                <a:lnTo>
                  <a:pt x="2183482" y="750969"/>
                </a:lnTo>
                <a:lnTo>
                  <a:pt x="2233179" y="744921"/>
                </a:lnTo>
                <a:lnTo>
                  <a:pt x="2280923" y="735253"/>
                </a:lnTo>
                <a:lnTo>
                  <a:pt x="2326143" y="722109"/>
                </a:lnTo>
                <a:lnTo>
                  <a:pt x="2368267" y="705630"/>
                </a:lnTo>
                <a:lnTo>
                  <a:pt x="2415924" y="680485"/>
                </a:lnTo>
                <a:lnTo>
                  <a:pt x="2455009" y="651973"/>
                </a:lnTo>
                <a:lnTo>
                  <a:pt x="2485371" y="620761"/>
                </a:lnTo>
                <a:lnTo>
                  <a:pt x="2506858" y="587514"/>
                </a:lnTo>
                <a:lnTo>
                  <a:pt x="2522600" y="517575"/>
                </a:lnTo>
                <a:lnTo>
                  <a:pt x="2516552" y="482213"/>
                </a:lnTo>
                <a:lnTo>
                  <a:pt x="2501022" y="447477"/>
                </a:lnTo>
                <a:lnTo>
                  <a:pt x="2475859" y="414032"/>
                </a:lnTo>
                <a:lnTo>
                  <a:pt x="2440911" y="382542"/>
                </a:lnTo>
                <a:lnTo>
                  <a:pt x="2445009" y="376686"/>
                </a:lnTo>
                <a:lnTo>
                  <a:pt x="2448738" y="370747"/>
                </a:lnTo>
                <a:lnTo>
                  <a:pt x="2452109" y="364737"/>
                </a:lnTo>
                <a:lnTo>
                  <a:pt x="2455135" y="358666"/>
                </a:lnTo>
                <a:lnTo>
                  <a:pt x="2465533" y="322377"/>
                </a:lnTo>
                <a:lnTo>
                  <a:pt x="2463404" y="286689"/>
                </a:lnTo>
                <a:lnTo>
                  <a:pt x="2425084" y="220713"/>
                </a:lnTo>
                <a:lnTo>
                  <a:pt x="2390652" y="192222"/>
                </a:lnTo>
                <a:lnTo>
                  <a:pt x="2347211" y="167928"/>
                </a:lnTo>
                <a:lnTo>
                  <a:pt x="2295641" y="148730"/>
                </a:lnTo>
                <a:lnTo>
                  <a:pt x="2236822" y="135527"/>
                </a:lnTo>
                <a:lnTo>
                  <a:pt x="2232494" y="126256"/>
                </a:lnTo>
                <a:lnTo>
                  <a:pt x="818867" y="126256"/>
                </a:lnTo>
                <a:lnTo>
                  <a:pt x="771813" y="112536"/>
                </a:lnTo>
                <a:lnTo>
                  <a:pt x="722394" y="102663"/>
                </a:lnTo>
                <a:lnTo>
                  <a:pt x="671292" y="96703"/>
                </a:lnTo>
                <a:lnTo>
                  <a:pt x="619191" y="94724"/>
                </a:lnTo>
                <a:close/>
              </a:path>
              <a:path w="2522854" h="1080135">
                <a:moveTo>
                  <a:pt x="1080911" y="29924"/>
                </a:moveTo>
                <a:lnTo>
                  <a:pt x="1028182" y="33851"/>
                </a:lnTo>
                <a:lnTo>
                  <a:pt x="977495" y="42912"/>
                </a:lnTo>
                <a:lnTo>
                  <a:pt x="930035" y="56895"/>
                </a:lnTo>
                <a:lnTo>
                  <a:pt x="886986" y="75589"/>
                </a:lnTo>
                <a:lnTo>
                  <a:pt x="849535" y="98780"/>
                </a:lnTo>
                <a:lnTo>
                  <a:pt x="818867" y="126256"/>
                </a:lnTo>
                <a:lnTo>
                  <a:pt x="2232494" y="126256"/>
                </a:lnTo>
                <a:lnTo>
                  <a:pt x="2224005" y="108072"/>
                </a:lnTo>
                <a:lnTo>
                  <a:pt x="2203437" y="82473"/>
                </a:lnTo>
                <a:lnTo>
                  <a:pt x="2202942" y="82060"/>
                </a:lnTo>
                <a:lnTo>
                  <a:pt x="1311754" y="82060"/>
                </a:lnTo>
                <a:lnTo>
                  <a:pt x="1295141" y="73182"/>
                </a:lnTo>
                <a:lnTo>
                  <a:pt x="1258962" y="57664"/>
                </a:lnTo>
                <a:lnTo>
                  <a:pt x="1187751" y="38323"/>
                </a:lnTo>
                <a:lnTo>
                  <a:pt x="1134495" y="31344"/>
                </a:lnTo>
                <a:lnTo>
                  <a:pt x="1080911" y="29924"/>
                </a:lnTo>
                <a:close/>
              </a:path>
              <a:path w="2522854" h="1080135">
                <a:moveTo>
                  <a:pt x="1555570" y="32"/>
                </a:moveTo>
                <a:lnTo>
                  <a:pt x="1506407" y="1020"/>
                </a:lnTo>
                <a:lnTo>
                  <a:pt x="1458820" y="7432"/>
                </a:lnTo>
                <a:lnTo>
                  <a:pt x="1414187" y="19006"/>
                </a:lnTo>
                <a:lnTo>
                  <a:pt x="1373881" y="35477"/>
                </a:lnTo>
                <a:lnTo>
                  <a:pt x="1339279" y="56583"/>
                </a:lnTo>
                <a:lnTo>
                  <a:pt x="1311754" y="82060"/>
                </a:lnTo>
                <a:lnTo>
                  <a:pt x="2202942" y="82060"/>
                </a:lnTo>
                <a:lnTo>
                  <a:pt x="2175654" y="59304"/>
                </a:lnTo>
                <a:lnTo>
                  <a:pt x="2173742" y="58184"/>
                </a:lnTo>
                <a:lnTo>
                  <a:pt x="1741903" y="58184"/>
                </a:lnTo>
                <a:lnTo>
                  <a:pt x="1723014" y="45318"/>
                </a:lnTo>
                <a:lnTo>
                  <a:pt x="1701755" y="33832"/>
                </a:lnTo>
                <a:lnTo>
                  <a:pt x="1678377" y="23823"/>
                </a:lnTo>
                <a:lnTo>
                  <a:pt x="1653130" y="15385"/>
                </a:lnTo>
                <a:lnTo>
                  <a:pt x="1604937" y="4733"/>
                </a:lnTo>
                <a:lnTo>
                  <a:pt x="1555570" y="32"/>
                </a:lnTo>
                <a:close/>
              </a:path>
              <a:path w="2522854" h="1080135">
                <a:moveTo>
                  <a:pt x="1958880" y="0"/>
                </a:moveTo>
                <a:lnTo>
                  <a:pt x="1910762" y="2304"/>
                </a:lnTo>
                <a:lnTo>
                  <a:pt x="1863880" y="9332"/>
                </a:lnTo>
                <a:lnTo>
                  <a:pt x="1819359" y="21025"/>
                </a:lnTo>
                <a:lnTo>
                  <a:pt x="1778325" y="37328"/>
                </a:lnTo>
                <a:lnTo>
                  <a:pt x="1741903" y="58184"/>
                </a:lnTo>
                <a:lnTo>
                  <a:pt x="2173742" y="58184"/>
                </a:lnTo>
                <a:lnTo>
                  <a:pt x="2099389" y="21985"/>
                </a:lnTo>
                <a:lnTo>
                  <a:pt x="2054319" y="9783"/>
                </a:lnTo>
                <a:lnTo>
                  <a:pt x="2007108" y="2474"/>
                </a:lnTo>
                <a:lnTo>
                  <a:pt x="1958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21944" y="1416539"/>
            <a:ext cx="2522855" cy="1080135"/>
          </a:xfrm>
          <a:custGeom>
            <a:avLst/>
            <a:gdLst/>
            <a:ahLst/>
            <a:cxnLst/>
            <a:rect l="l" t="t" r="r" b="b"/>
            <a:pathLst>
              <a:path w="2522854" h="1080135">
                <a:moveTo>
                  <a:pt x="229587" y="355364"/>
                </a:moveTo>
                <a:lnTo>
                  <a:pt x="230774" y="288311"/>
                </a:lnTo>
                <a:lnTo>
                  <a:pt x="263554" y="226441"/>
                </a:lnTo>
                <a:lnTo>
                  <a:pt x="290486" y="198446"/>
                </a:lnTo>
                <a:lnTo>
                  <a:pt x="323750" y="172945"/>
                </a:lnTo>
                <a:lnTo>
                  <a:pt x="362823" y="150335"/>
                </a:lnTo>
                <a:lnTo>
                  <a:pt x="407184" y="131015"/>
                </a:lnTo>
                <a:lnTo>
                  <a:pt x="456311" y="115386"/>
                </a:lnTo>
                <a:lnTo>
                  <a:pt x="509681" y="103845"/>
                </a:lnTo>
                <a:lnTo>
                  <a:pt x="566772" y="96792"/>
                </a:lnTo>
                <a:lnTo>
                  <a:pt x="619191" y="94724"/>
                </a:lnTo>
                <a:lnTo>
                  <a:pt x="671292" y="96703"/>
                </a:lnTo>
                <a:lnTo>
                  <a:pt x="722394" y="102663"/>
                </a:lnTo>
                <a:lnTo>
                  <a:pt x="771813" y="112536"/>
                </a:lnTo>
                <a:lnTo>
                  <a:pt x="818867" y="126256"/>
                </a:lnTo>
                <a:lnTo>
                  <a:pt x="849535" y="98780"/>
                </a:lnTo>
                <a:lnTo>
                  <a:pt x="886986" y="75589"/>
                </a:lnTo>
                <a:lnTo>
                  <a:pt x="930035" y="56895"/>
                </a:lnTo>
                <a:lnTo>
                  <a:pt x="977495" y="42912"/>
                </a:lnTo>
                <a:lnTo>
                  <a:pt x="1028182" y="33851"/>
                </a:lnTo>
                <a:lnTo>
                  <a:pt x="1080911" y="29924"/>
                </a:lnTo>
                <a:lnTo>
                  <a:pt x="1134495" y="31344"/>
                </a:lnTo>
                <a:lnTo>
                  <a:pt x="1187751" y="38323"/>
                </a:lnTo>
                <a:lnTo>
                  <a:pt x="1239491" y="51072"/>
                </a:lnTo>
                <a:lnTo>
                  <a:pt x="1277528" y="65042"/>
                </a:lnTo>
                <a:lnTo>
                  <a:pt x="1311754" y="82060"/>
                </a:lnTo>
                <a:lnTo>
                  <a:pt x="1339279" y="56583"/>
                </a:lnTo>
                <a:lnTo>
                  <a:pt x="1373881" y="35477"/>
                </a:lnTo>
                <a:lnTo>
                  <a:pt x="1414187" y="19006"/>
                </a:lnTo>
                <a:lnTo>
                  <a:pt x="1458820" y="7432"/>
                </a:lnTo>
                <a:lnTo>
                  <a:pt x="1506407" y="1020"/>
                </a:lnTo>
                <a:lnTo>
                  <a:pt x="1555570" y="32"/>
                </a:lnTo>
                <a:lnTo>
                  <a:pt x="1604937" y="4733"/>
                </a:lnTo>
                <a:lnTo>
                  <a:pt x="1653130" y="15385"/>
                </a:lnTo>
                <a:lnTo>
                  <a:pt x="1701755" y="33832"/>
                </a:lnTo>
                <a:lnTo>
                  <a:pt x="1741903" y="58184"/>
                </a:lnTo>
                <a:lnTo>
                  <a:pt x="1778325" y="37328"/>
                </a:lnTo>
                <a:lnTo>
                  <a:pt x="1819359" y="21025"/>
                </a:lnTo>
                <a:lnTo>
                  <a:pt x="1863880" y="9332"/>
                </a:lnTo>
                <a:lnTo>
                  <a:pt x="1910762" y="2304"/>
                </a:lnTo>
                <a:lnTo>
                  <a:pt x="1958880" y="0"/>
                </a:lnTo>
                <a:lnTo>
                  <a:pt x="2007108" y="2474"/>
                </a:lnTo>
                <a:lnTo>
                  <a:pt x="2054319" y="9783"/>
                </a:lnTo>
                <a:lnTo>
                  <a:pt x="2099389" y="21985"/>
                </a:lnTo>
                <a:lnTo>
                  <a:pt x="2141191" y="39134"/>
                </a:lnTo>
                <a:lnTo>
                  <a:pt x="2175654" y="59304"/>
                </a:lnTo>
                <a:lnTo>
                  <a:pt x="2224005" y="108072"/>
                </a:lnTo>
                <a:lnTo>
                  <a:pt x="2236822" y="135527"/>
                </a:lnTo>
                <a:lnTo>
                  <a:pt x="2295641" y="148730"/>
                </a:lnTo>
                <a:lnTo>
                  <a:pt x="2347211" y="167928"/>
                </a:lnTo>
                <a:lnTo>
                  <a:pt x="2390652" y="192222"/>
                </a:lnTo>
                <a:lnTo>
                  <a:pt x="2425084" y="220713"/>
                </a:lnTo>
                <a:lnTo>
                  <a:pt x="2449628" y="252501"/>
                </a:lnTo>
                <a:lnTo>
                  <a:pt x="2465533" y="322377"/>
                </a:lnTo>
                <a:lnTo>
                  <a:pt x="2455135" y="358666"/>
                </a:lnTo>
                <a:lnTo>
                  <a:pt x="2452109" y="364737"/>
                </a:lnTo>
                <a:lnTo>
                  <a:pt x="2448738" y="370747"/>
                </a:lnTo>
                <a:lnTo>
                  <a:pt x="2445009" y="376686"/>
                </a:lnTo>
                <a:lnTo>
                  <a:pt x="2440911" y="382542"/>
                </a:lnTo>
                <a:lnTo>
                  <a:pt x="2475859" y="414032"/>
                </a:lnTo>
                <a:lnTo>
                  <a:pt x="2501022" y="447477"/>
                </a:lnTo>
                <a:lnTo>
                  <a:pt x="2516552" y="482213"/>
                </a:lnTo>
                <a:lnTo>
                  <a:pt x="2522600" y="517575"/>
                </a:lnTo>
                <a:lnTo>
                  <a:pt x="2519318" y="552897"/>
                </a:lnTo>
                <a:lnTo>
                  <a:pt x="2485371" y="620761"/>
                </a:lnTo>
                <a:lnTo>
                  <a:pt x="2455009" y="651973"/>
                </a:lnTo>
                <a:lnTo>
                  <a:pt x="2415924" y="680485"/>
                </a:lnTo>
                <a:lnTo>
                  <a:pt x="2368267" y="705630"/>
                </a:lnTo>
                <a:lnTo>
                  <a:pt x="2326143" y="722109"/>
                </a:lnTo>
                <a:lnTo>
                  <a:pt x="2280923" y="735253"/>
                </a:lnTo>
                <a:lnTo>
                  <a:pt x="2233179" y="744921"/>
                </a:lnTo>
                <a:lnTo>
                  <a:pt x="2183482" y="750969"/>
                </a:lnTo>
                <a:lnTo>
                  <a:pt x="2177555" y="786287"/>
                </a:lnTo>
                <a:lnTo>
                  <a:pt x="2136060" y="850001"/>
                </a:lnTo>
                <a:lnTo>
                  <a:pt x="2102406" y="877294"/>
                </a:lnTo>
                <a:lnTo>
                  <a:pt x="2061425" y="900808"/>
                </a:lnTo>
                <a:lnTo>
                  <a:pt x="2014074" y="919992"/>
                </a:lnTo>
                <a:lnTo>
                  <a:pt x="1961310" y="934294"/>
                </a:lnTo>
                <a:lnTo>
                  <a:pt x="1904092" y="943161"/>
                </a:lnTo>
                <a:lnTo>
                  <a:pt x="1843376" y="946041"/>
                </a:lnTo>
                <a:lnTo>
                  <a:pt x="1797069" y="943986"/>
                </a:lnTo>
                <a:lnTo>
                  <a:pt x="1751905" y="938263"/>
                </a:lnTo>
                <a:lnTo>
                  <a:pt x="1708502" y="928968"/>
                </a:lnTo>
                <a:lnTo>
                  <a:pt x="1667481" y="916196"/>
                </a:lnTo>
                <a:lnTo>
                  <a:pt x="1646540" y="948057"/>
                </a:lnTo>
                <a:lnTo>
                  <a:pt x="1618580" y="977049"/>
                </a:lnTo>
                <a:lnTo>
                  <a:pt x="1584363" y="1002936"/>
                </a:lnTo>
                <a:lnTo>
                  <a:pt x="1544647" y="1025480"/>
                </a:lnTo>
                <a:lnTo>
                  <a:pt x="1500192" y="1044447"/>
                </a:lnTo>
                <a:lnTo>
                  <a:pt x="1451759" y="1059599"/>
                </a:lnTo>
                <a:lnTo>
                  <a:pt x="1400107" y="1070701"/>
                </a:lnTo>
                <a:lnTo>
                  <a:pt x="1345995" y="1077514"/>
                </a:lnTo>
                <a:lnTo>
                  <a:pt x="1290183" y="1079804"/>
                </a:lnTo>
                <a:lnTo>
                  <a:pt x="1233431" y="1077334"/>
                </a:lnTo>
                <a:lnTo>
                  <a:pt x="1176499" y="1069866"/>
                </a:lnTo>
                <a:lnTo>
                  <a:pt x="1125684" y="1058606"/>
                </a:lnTo>
                <a:lnTo>
                  <a:pt x="1078344" y="1043456"/>
                </a:lnTo>
                <a:lnTo>
                  <a:pt x="1035087" y="1024704"/>
                </a:lnTo>
                <a:lnTo>
                  <a:pt x="996525" y="1002636"/>
                </a:lnTo>
                <a:lnTo>
                  <a:pt x="963266" y="977537"/>
                </a:lnTo>
                <a:lnTo>
                  <a:pt x="913057" y="992796"/>
                </a:lnTo>
                <a:lnTo>
                  <a:pt x="861173" y="1004045"/>
                </a:lnTo>
                <a:lnTo>
                  <a:pt x="808191" y="1011369"/>
                </a:lnTo>
                <a:lnTo>
                  <a:pt x="754692" y="1014854"/>
                </a:lnTo>
                <a:lnTo>
                  <a:pt x="701254" y="1014582"/>
                </a:lnTo>
                <a:lnTo>
                  <a:pt x="648456" y="1010640"/>
                </a:lnTo>
                <a:lnTo>
                  <a:pt x="596876" y="1003112"/>
                </a:lnTo>
                <a:lnTo>
                  <a:pt x="547095" y="992081"/>
                </a:lnTo>
                <a:lnTo>
                  <a:pt x="499690" y="977634"/>
                </a:lnTo>
                <a:lnTo>
                  <a:pt x="455240" y="959854"/>
                </a:lnTo>
                <a:lnTo>
                  <a:pt x="414324" y="938827"/>
                </a:lnTo>
                <a:lnTo>
                  <a:pt x="377522" y="914636"/>
                </a:lnTo>
                <a:lnTo>
                  <a:pt x="345411" y="887367"/>
                </a:lnTo>
                <a:lnTo>
                  <a:pt x="342236" y="884192"/>
                </a:lnTo>
                <a:lnTo>
                  <a:pt x="340712" y="882668"/>
                </a:lnTo>
                <a:lnTo>
                  <a:pt x="281993" y="882743"/>
                </a:lnTo>
                <a:lnTo>
                  <a:pt x="226595" y="875323"/>
                </a:lnTo>
                <a:lnTo>
                  <a:pt x="176207" y="861185"/>
                </a:lnTo>
                <a:lnTo>
                  <a:pt x="132517" y="841106"/>
                </a:lnTo>
                <a:lnTo>
                  <a:pt x="97213" y="815864"/>
                </a:lnTo>
                <a:lnTo>
                  <a:pt x="71984" y="786236"/>
                </a:lnTo>
                <a:lnTo>
                  <a:pt x="58082" y="720775"/>
                </a:lnTo>
                <a:lnTo>
                  <a:pt x="69504" y="689597"/>
                </a:lnTo>
                <a:lnTo>
                  <a:pt x="92165" y="660561"/>
                </a:lnTo>
                <a:lnTo>
                  <a:pt x="125447" y="634764"/>
                </a:lnTo>
                <a:lnTo>
                  <a:pt x="71881" y="610196"/>
                </a:lnTo>
                <a:lnTo>
                  <a:pt x="32540" y="579312"/>
                </a:lnTo>
                <a:lnTo>
                  <a:pt x="8290" y="544055"/>
                </a:lnTo>
                <a:lnTo>
                  <a:pt x="0" y="506363"/>
                </a:lnTo>
                <a:lnTo>
                  <a:pt x="8537" y="468177"/>
                </a:lnTo>
                <a:lnTo>
                  <a:pt x="34769" y="431437"/>
                </a:lnTo>
                <a:lnTo>
                  <a:pt x="70784" y="403511"/>
                </a:lnTo>
                <a:lnTo>
                  <a:pt x="116287" y="381574"/>
                </a:lnTo>
                <a:lnTo>
                  <a:pt x="169197" y="366376"/>
                </a:lnTo>
                <a:lnTo>
                  <a:pt x="227428" y="358666"/>
                </a:lnTo>
                <a:lnTo>
                  <a:pt x="229587" y="355364"/>
                </a:lnTo>
                <a:close/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250058" y="2046985"/>
            <a:ext cx="147955" cy="20320"/>
          </a:xfrm>
          <a:custGeom>
            <a:avLst/>
            <a:gdLst/>
            <a:ahLst/>
            <a:cxnLst/>
            <a:rect l="l" t="t" r="r" b="b"/>
            <a:pathLst>
              <a:path w="147955" h="20319">
                <a:moveTo>
                  <a:pt x="147701" y="19938"/>
                </a:moveTo>
                <a:lnTo>
                  <a:pt x="109138" y="20002"/>
                </a:lnTo>
                <a:lnTo>
                  <a:pt x="71231" y="16637"/>
                </a:lnTo>
                <a:lnTo>
                  <a:pt x="34633" y="9937"/>
                </a:lnTo>
                <a:lnTo>
                  <a:pt x="0" y="0"/>
                </a:lnTo>
              </a:path>
            </a:pathLst>
          </a:custGeom>
          <a:ln w="9524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463419" y="2284983"/>
            <a:ext cx="64769" cy="9525"/>
          </a:xfrm>
          <a:custGeom>
            <a:avLst/>
            <a:gdLst/>
            <a:ahLst/>
            <a:cxnLst/>
            <a:rect l="l" t="t" r="r" b="b"/>
            <a:pathLst>
              <a:path w="64769" h="9525">
                <a:moveTo>
                  <a:pt x="64643" y="0"/>
                </a:moveTo>
                <a:lnTo>
                  <a:pt x="48934" y="3256"/>
                </a:lnTo>
                <a:lnTo>
                  <a:pt x="32893" y="5953"/>
                </a:lnTo>
                <a:lnTo>
                  <a:pt x="16565" y="8054"/>
                </a:lnTo>
                <a:lnTo>
                  <a:pt x="0" y="9525"/>
                </a:lnTo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46095" y="2346198"/>
            <a:ext cx="39370" cy="43815"/>
          </a:xfrm>
          <a:custGeom>
            <a:avLst/>
            <a:gdLst/>
            <a:ahLst/>
            <a:cxnLst/>
            <a:rect l="l" t="t" r="r" b="b"/>
            <a:pathLst>
              <a:path w="39369" h="43814">
                <a:moveTo>
                  <a:pt x="38988" y="43434"/>
                </a:moveTo>
                <a:lnTo>
                  <a:pt x="27753" y="33057"/>
                </a:lnTo>
                <a:lnTo>
                  <a:pt x="17494" y="22336"/>
                </a:lnTo>
                <a:lnTo>
                  <a:pt x="8235" y="11304"/>
                </a:lnTo>
                <a:lnTo>
                  <a:pt x="0" y="0"/>
                </a:lnTo>
              </a:path>
            </a:pathLst>
          </a:custGeom>
          <a:ln w="9524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789679" y="2281173"/>
            <a:ext cx="15875" cy="48260"/>
          </a:xfrm>
          <a:custGeom>
            <a:avLst/>
            <a:gdLst/>
            <a:ahLst/>
            <a:cxnLst/>
            <a:rect l="l" t="t" r="r" b="b"/>
            <a:pathLst>
              <a:path w="15875" h="48260">
                <a:moveTo>
                  <a:pt x="15494" y="0"/>
                </a:moveTo>
                <a:lnTo>
                  <a:pt x="13233" y="12140"/>
                </a:lnTo>
                <a:lnTo>
                  <a:pt x="9890" y="24161"/>
                </a:lnTo>
                <a:lnTo>
                  <a:pt x="5474" y="36040"/>
                </a:lnTo>
                <a:lnTo>
                  <a:pt x="0" y="47751"/>
                </a:lnTo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114419" y="1986407"/>
            <a:ext cx="189865" cy="178435"/>
          </a:xfrm>
          <a:custGeom>
            <a:avLst/>
            <a:gdLst/>
            <a:ahLst/>
            <a:cxnLst/>
            <a:rect l="l" t="t" r="r" b="b"/>
            <a:pathLst>
              <a:path w="189864" h="178435">
                <a:moveTo>
                  <a:pt x="0" y="0"/>
                </a:moveTo>
                <a:lnTo>
                  <a:pt x="54729" y="19460"/>
                </a:lnTo>
                <a:lnTo>
                  <a:pt x="101369" y="44139"/>
                </a:lnTo>
                <a:lnTo>
                  <a:pt x="139049" y="73199"/>
                </a:lnTo>
                <a:lnTo>
                  <a:pt x="166896" y="105805"/>
                </a:lnTo>
                <a:lnTo>
                  <a:pt x="184041" y="141119"/>
                </a:lnTo>
                <a:lnTo>
                  <a:pt x="189610" y="178307"/>
                </a:lnTo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477258" y="1796542"/>
            <a:ext cx="84455" cy="67310"/>
          </a:xfrm>
          <a:custGeom>
            <a:avLst/>
            <a:gdLst/>
            <a:ahLst/>
            <a:cxnLst/>
            <a:rect l="l" t="t" r="r" b="b"/>
            <a:pathLst>
              <a:path w="84454" h="67310">
                <a:moveTo>
                  <a:pt x="84454" y="0"/>
                </a:moveTo>
                <a:lnTo>
                  <a:pt x="68419" y="18760"/>
                </a:lnTo>
                <a:lnTo>
                  <a:pt x="48847" y="36258"/>
                </a:lnTo>
                <a:lnTo>
                  <a:pt x="25965" y="52327"/>
                </a:lnTo>
                <a:lnTo>
                  <a:pt x="0" y="66802"/>
                </a:lnTo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359021" y="1548383"/>
            <a:ext cx="5080" cy="31750"/>
          </a:xfrm>
          <a:custGeom>
            <a:avLst/>
            <a:gdLst/>
            <a:ahLst/>
            <a:cxnLst/>
            <a:rect l="l" t="t" r="r" b="b"/>
            <a:pathLst>
              <a:path w="5079" h="31750">
                <a:moveTo>
                  <a:pt x="0" y="0"/>
                </a:moveTo>
                <a:lnTo>
                  <a:pt x="2143" y="7834"/>
                </a:lnTo>
                <a:lnTo>
                  <a:pt x="3619" y="15716"/>
                </a:lnTo>
                <a:lnTo>
                  <a:pt x="4429" y="23645"/>
                </a:lnTo>
                <a:lnTo>
                  <a:pt x="4571" y="31623"/>
                </a:lnTo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819905" y="1471294"/>
            <a:ext cx="43180" cy="40640"/>
          </a:xfrm>
          <a:custGeom>
            <a:avLst/>
            <a:gdLst/>
            <a:ahLst/>
            <a:cxnLst/>
            <a:rect l="l" t="t" r="r" b="b"/>
            <a:pathLst>
              <a:path w="43179" h="40640">
                <a:moveTo>
                  <a:pt x="0" y="40258"/>
                </a:moveTo>
                <a:lnTo>
                  <a:pt x="8872" y="29503"/>
                </a:lnTo>
                <a:lnTo>
                  <a:pt x="19065" y="19176"/>
                </a:lnTo>
                <a:lnTo>
                  <a:pt x="30521" y="9326"/>
                </a:lnTo>
                <a:lnTo>
                  <a:pt x="43180" y="0"/>
                </a:lnTo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415284" y="1496060"/>
            <a:ext cx="20955" cy="34925"/>
          </a:xfrm>
          <a:custGeom>
            <a:avLst/>
            <a:gdLst/>
            <a:ahLst/>
            <a:cxnLst/>
            <a:rect l="l" t="t" r="r" b="b"/>
            <a:pathLst>
              <a:path w="20954" h="34925">
                <a:moveTo>
                  <a:pt x="0" y="34670"/>
                </a:moveTo>
                <a:lnTo>
                  <a:pt x="3881" y="25699"/>
                </a:lnTo>
                <a:lnTo>
                  <a:pt x="8667" y="16906"/>
                </a:lnTo>
                <a:lnTo>
                  <a:pt x="14358" y="8328"/>
                </a:lnTo>
                <a:lnTo>
                  <a:pt x="20954" y="0"/>
                </a:lnTo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940557" y="1542541"/>
            <a:ext cx="76200" cy="33655"/>
          </a:xfrm>
          <a:custGeom>
            <a:avLst/>
            <a:gdLst/>
            <a:ahLst/>
            <a:cxnLst/>
            <a:rect l="l" t="t" r="r" b="b"/>
            <a:pathLst>
              <a:path w="76200" h="33655">
                <a:moveTo>
                  <a:pt x="0" y="0"/>
                </a:moveTo>
                <a:lnTo>
                  <a:pt x="20204" y="7401"/>
                </a:lnTo>
                <a:lnTo>
                  <a:pt x="39624" y="15493"/>
                </a:lnTo>
                <a:lnTo>
                  <a:pt x="58185" y="24253"/>
                </a:lnTo>
                <a:lnTo>
                  <a:pt x="75818" y="33655"/>
                </a:lnTo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51532" y="1771904"/>
            <a:ext cx="13335" cy="35560"/>
          </a:xfrm>
          <a:custGeom>
            <a:avLst/>
            <a:gdLst/>
            <a:ahLst/>
            <a:cxnLst/>
            <a:rect l="l" t="t" r="r" b="b"/>
            <a:pathLst>
              <a:path w="13335" h="35560">
                <a:moveTo>
                  <a:pt x="13207" y="35433"/>
                </a:moveTo>
                <a:lnTo>
                  <a:pt x="9018" y="26699"/>
                </a:lnTo>
                <a:lnTo>
                  <a:pt x="5413" y="17859"/>
                </a:lnTo>
                <a:lnTo>
                  <a:pt x="2403" y="8947"/>
                </a:lnTo>
                <a:lnTo>
                  <a:pt x="0" y="0"/>
                </a:lnTo>
              </a:path>
            </a:pathLst>
          </a:custGeom>
          <a:ln w="9524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291071" y="1636776"/>
            <a:ext cx="2644139" cy="17449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624828" y="1746504"/>
            <a:ext cx="1868424" cy="6431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298598" y="1632037"/>
            <a:ext cx="2603500" cy="929005"/>
          </a:xfrm>
          <a:custGeom>
            <a:avLst/>
            <a:gdLst/>
            <a:ahLst/>
            <a:cxnLst/>
            <a:rect l="l" t="t" r="r" b="b"/>
            <a:pathLst>
              <a:path w="2603500" h="929005">
                <a:moveTo>
                  <a:pt x="1670037" y="840779"/>
                </a:moveTo>
                <a:lnTo>
                  <a:pt x="994250" y="840779"/>
                </a:lnTo>
                <a:lnTo>
                  <a:pt x="1028588" y="862433"/>
                </a:lnTo>
                <a:lnTo>
                  <a:pt x="1068338" y="881419"/>
                </a:lnTo>
                <a:lnTo>
                  <a:pt x="1113003" y="897563"/>
                </a:lnTo>
                <a:lnTo>
                  <a:pt x="1161886" y="910598"/>
                </a:lnTo>
                <a:lnTo>
                  <a:pt x="1214341" y="920281"/>
                </a:lnTo>
                <a:lnTo>
                  <a:pt x="1273082" y="926719"/>
                </a:lnTo>
                <a:lnTo>
                  <a:pt x="1331643" y="928853"/>
                </a:lnTo>
                <a:lnTo>
                  <a:pt x="1389239" y="926887"/>
                </a:lnTo>
                <a:lnTo>
                  <a:pt x="1445085" y="921025"/>
                </a:lnTo>
                <a:lnTo>
                  <a:pt x="1498396" y="911471"/>
                </a:lnTo>
                <a:lnTo>
                  <a:pt x="1548387" y="898430"/>
                </a:lnTo>
                <a:lnTo>
                  <a:pt x="1594273" y="882107"/>
                </a:lnTo>
                <a:lnTo>
                  <a:pt x="1635269" y="862705"/>
                </a:lnTo>
                <a:lnTo>
                  <a:pt x="1670037" y="840779"/>
                </a:lnTo>
                <a:close/>
              </a:path>
              <a:path w="2603500" h="929005">
                <a:moveTo>
                  <a:pt x="2160308" y="759245"/>
                </a:moveTo>
                <a:lnTo>
                  <a:pt x="351630" y="759245"/>
                </a:lnTo>
                <a:lnTo>
                  <a:pt x="353154" y="760642"/>
                </a:lnTo>
                <a:lnTo>
                  <a:pt x="387077" y="785183"/>
                </a:lnTo>
                <a:lnTo>
                  <a:pt x="421910" y="804776"/>
                </a:lnTo>
                <a:lnTo>
                  <a:pt x="460474" y="822028"/>
                </a:lnTo>
                <a:lnTo>
                  <a:pt x="502293" y="836883"/>
                </a:lnTo>
                <a:lnTo>
                  <a:pt x="546888" y="849282"/>
                </a:lnTo>
                <a:lnTo>
                  <a:pt x="593780" y="859167"/>
                </a:lnTo>
                <a:lnTo>
                  <a:pt x="642491" y="866480"/>
                </a:lnTo>
                <a:lnTo>
                  <a:pt x="692544" y="871163"/>
                </a:lnTo>
                <a:lnTo>
                  <a:pt x="743460" y="873158"/>
                </a:lnTo>
                <a:lnTo>
                  <a:pt x="794761" y="872406"/>
                </a:lnTo>
                <a:lnTo>
                  <a:pt x="845969" y="868851"/>
                </a:lnTo>
                <a:lnTo>
                  <a:pt x="896731" y="862409"/>
                </a:lnTo>
                <a:lnTo>
                  <a:pt x="946191" y="853095"/>
                </a:lnTo>
                <a:lnTo>
                  <a:pt x="994250" y="840779"/>
                </a:lnTo>
                <a:lnTo>
                  <a:pt x="1670037" y="840779"/>
                </a:lnTo>
                <a:lnTo>
                  <a:pt x="1670591" y="840429"/>
                </a:lnTo>
                <a:lnTo>
                  <a:pt x="1699453" y="815484"/>
                </a:lnTo>
                <a:lnTo>
                  <a:pt x="1721071" y="788074"/>
                </a:lnTo>
                <a:lnTo>
                  <a:pt x="2088466" y="788074"/>
                </a:lnTo>
                <a:lnTo>
                  <a:pt x="2127646" y="774853"/>
                </a:lnTo>
                <a:lnTo>
                  <a:pt x="2160308" y="759245"/>
                </a:lnTo>
                <a:close/>
              </a:path>
              <a:path w="2603500" h="929005">
                <a:moveTo>
                  <a:pt x="2088466" y="788074"/>
                </a:moveTo>
                <a:lnTo>
                  <a:pt x="1721071" y="788074"/>
                </a:lnTo>
                <a:lnTo>
                  <a:pt x="1763395" y="799065"/>
                </a:lnTo>
                <a:lnTo>
                  <a:pt x="1808208" y="807044"/>
                </a:lnTo>
                <a:lnTo>
                  <a:pt x="1854855" y="811952"/>
                </a:lnTo>
                <a:lnTo>
                  <a:pt x="1902681" y="813728"/>
                </a:lnTo>
                <a:lnTo>
                  <a:pt x="1965305" y="811252"/>
                </a:lnTo>
                <a:lnTo>
                  <a:pt x="2024334" y="803633"/>
                </a:lnTo>
                <a:lnTo>
                  <a:pt x="2078778" y="791343"/>
                </a:lnTo>
                <a:lnTo>
                  <a:pt x="2088466" y="788074"/>
                </a:lnTo>
                <a:close/>
              </a:path>
              <a:path w="2603500" h="929005">
                <a:moveTo>
                  <a:pt x="639082" y="81427"/>
                </a:moveTo>
                <a:lnTo>
                  <a:pt x="584929" y="83224"/>
                </a:lnTo>
                <a:lnTo>
                  <a:pt x="520301" y="90112"/>
                </a:lnTo>
                <a:lnTo>
                  <a:pt x="460395" y="101632"/>
                </a:lnTo>
                <a:lnTo>
                  <a:pt x="405928" y="117327"/>
                </a:lnTo>
                <a:lnTo>
                  <a:pt x="357613" y="136738"/>
                </a:lnTo>
                <a:lnTo>
                  <a:pt x="316165" y="159408"/>
                </a:lnTo>
                <a:lnTo>
                  <a:pt x="282299" y="184877"/>
                </a:lnTo>
                <a:lnTo>
                  <a:pt x="240171" y="242386"/>
                </a:lnTo>
                <a:lnTo>
                  <a:pt x="233339" y="273509"/>
                </a:lnTo>
                <a:lnTo>
                  <a:pt x="236949" y="305601"/>
                </a:lnTo>
                <a:lnTo>
                  <a:pt x="234790" y="308522"/>
                </a:lnTo>
                <a:lnTo>
                  <a:pt x="174639" y="315126"/>
                </a:lnTo>
                <a:lnTo>
                  <a:pt x="120013" y="328207"/>
                </a:lnTo>
                <a:lnTo>
                  <a:pt x="73055" y="347098"/>
                </a:lnTo>
                <a:lnTo>
                  <a:pt x="35908" y="371133"/>
                </a:lnTo>
                <a:lnTo>
                  <a:pt x="8824" y="402731"/>
                </a:lnTo>
                <a:lnTo>
                  <a:pt x="0" y="435578"/>
                </a:lnTo>
                <a:lnTo>
                  <a:pt x="8539" y="468002"/>
                </a:lnTo>
                <a:lnTo>
                  <a:pt x="33546" y="498330"/>
                </a:lnTo>
                <a:lnTo>
                  <a:pt x="74125" y="524891"/>
                </a:lnTo>
                <a:lnTo>
                  <a:pt x="129380" y="546012"/>
                </a:lnTo>
                <a:lnTo>
                  <a:pt x="95101" y="568193"/>
                </a:lnTo>
                <a:lnTo>
                  <a:pt x="71753" y="593160"/>
                </a:lnTo>
                <a:lnTo>
                  <a:pt x="59978" y="619985"/>
                </a:lnTo>
                <a:lnTo>
                  <a:pt x="60419" y="647739"/>
                </a:lnTo>
                <a:lnTo>
                  <a:pt x="100345" y="701780"/>
                </a:lnTo>
                <a:lnTo>
                  <a:pt x="136780" y="723496"/>
                </a:lnTo>
                <a:lnTo>
                  <a:pt x="181869" y="740777"/>
                </a:lnTo>
                <a:lnTo>
                  <a:pt x="233870" y="752945"/>
                </a:lnTo>
                <a:lnTo>
                  <a:pt x="291038" y="759326"/>
                </a:lnTo>
                <a:lnTo>
                  <a:pt x="2160308" y="759245"/>
                </a:lnTo>
                <a:lnTo>
                  <a:pt x="2204696" y="731168"/>
                </a:lnTo>
                <a:lnTo>
                  <a:pt x="2247566" y="676357"/>
                </a:lnTo>
                <a:lnTo>
                  <a:pt x="2253709" y="645961"/>
                </a:lnTo>
                <a:lnTo>
                  <a:pt x="2304925" y="640815"/>
                </a:lnTo>
                <a:lnTo>
                  <a:pt x="2354166" y="632514"/>
                </a:lnTo>
                <a:lnTo>
                  <a:pt x="2400834" y="621190"/>
                </a:lnTo>
                <a:lnTo>
                  <a:pt x="2444336" y="606972"/>
                </a:lnTo>
                <a:lnTo>
                  <a:pt x="2498454" y="582737"/>
                </a:lnTo>
                <a:lnTo>
                  <a:pt x="2541625" y="555009"/>
                </a:lnTo>
                <a:lnTo>
                  <a:pt x="2573636" y="524572"/>
                </a:lnTo>
                <a:lnTo>
                  <a:pt x="2594273" y="492213"/>
                </a:lnTo>
                <a:lnTo>
                  <a:pt x="2603323" y="458718"/>
                </a:lnTo>
                <a:lnTo>
                  <a:pt x="2600574" y="424872"/>
                </a:lnTo>
                <a:lnTo>
                  <a:pt x="2585811" y="391463"/>
                </a:lnTo>
                <a:lnTo>
                  <a:pt x="2558822" y="359275"/>
                </a:lnTo>
                <a:lnTo>
                  <a:pt x="2519393" y="329096"/>
                </a:lnTo>
                <a:lnTo>
                  <a:pt x="2525235" y="322365"/>
                </a:lnTo>
                <a:lnTo>
                  <a:pt x="2530188" y="315507"/>
                </a:lnTo>
                <a:lnTo>
                  <a:pt x="2533998" y="308522"/>
                </a:lnTo>
                <a:lnTo>
                  <a:pt x="2544715" y="277283"/>
                </a:lnTo>
                <a:lnTo>
                  <a:pt x="2542515" y="246569"/>
                </a:lnTo>
                <a:lnTo>
                  <a:pt x="2502978" y="189808"/>
                </a:lnTo>
                <a:lnTo>
                  <a:pt x="2467452" y="165309"/>
                </a:lnTo>
                <a:lnTo>
                  <a:pt x="2422627" y="144430"/>
                </a:lnTo>
                <a:lnTo>
                  <a:pt x="2369408" y="127943"/>
                </a:lnTo>
                <a:lnTo>
                  <a:pt x="2308700" y="116625"/>
                </a:lnTo>
                <a:lnTo>
                  <a:pt x="2304219" y="108624"/>
                </a:lnTo>
                <a:lnTo>
                  <a:pt x="845152" y="108624"/>
                </a:lnTo>
                <a:lnTo>
                  <a:pt x="796606" y="96826"/>
                </a:lnTo>
                <a:lnTo>
                  <a:pt x="745616" y="88308"/>
                </a:lnTo>
                <a:lnTo>
                  <a:pt x="692877" y="83148"/>
                </a:lnTo>
                <a:lnTo>
                  <a:pt x="639082" y="81427"/>
                </a:lnTo>
                <a:close/>
              </a:path>
              <a:path w="2603500" h="929005">
                <a:moveTo>
                  <a:pt x="1115586" y="25763"/>
                </a:moveTo>
                <a:lnTo>
                  <a:pt x="1061165" y="29157"/>
                </a:lnTo>
                <a:lnTo>
                  <a:pt x="1008850" y="36960"/>
                </a:lnTo>
                <a:lnTo>
                  <a:pt x="959865" y="48990"/>
                </a:lnTo>
                <a:lnTo>
                  <a:pt x="915438" y="65065"/>
                </a:lnTo>
                <a:lnTo>
                  <a:pt x="876791" y="85004"/>
                </a:lnTo>
                <a:lnTo>
                  <a:pt x="845152" y="108624"/>
                </a:lnTo>
                <a:lnTo>
                  <a:pt x="2304219" y="108624"/>
                </a:lnTo>
                <a:lnTo>
                  <a:pt x="2295460" y="92985"/>
                </a:lnTo>
                <a:lnTo>
                  <a:pt x="2274219" y="70952"/>
                </a:lnTo>
                <a:lnTo>
                  <a:pt x="2273603" y="70524"/>
                </a:lnTo>
                <a:lnTo>
                  <a:pt x="1353914" y="70524"/>
                </a:lnTo>
                <a:lnTo>
                  <a:pt x="1336780" y="62909"/>
                </a:lnTo>
                <a:lnTo>
                  <a:pt x="1299371" y="49539"/>
                </a:lnTo>
                <a:lnTo>
                  <a:pt x="1225848" y="32929"/>
                </a:lnTo>
                <a:lnTo>
                  <a:pt x="1170889" y="26960"/>
                </a:lnTo>
                <a:lnTo>
                  <a:pt x="1115586" y="25763"/>
                </a:lnTo>
                <a:close/>
              </a:path>
              <a:path w="2603500" h="929005">
                <a:moveTo>
                  <a:pt x="1605516" y="33"/>
                </a:moveTo>
                <a:lnTo>
                  <a:pt x="1554782" y="886"/>
                </a:lnTo>
                <a:lnTo>
                  <a:pt x="1505679" y="6404"/>
                </a:lnTo>
                <a:lnTo>
                  <a:pt x="1459623" y="16358"/>
                </a:lnTo>
                <a:lnTo>
                  <a:pt x="1418033" y="30517"/>
                </a:lnTo>
                <a:lnTo>
                  <a:pt x="1382324" y="48649"/>
                </a:lnTo>
                <a:lnTo>
                  <a:pt x="1353914" y="70524"/>
                </a:lnTo>
                <a:lnTo>
                  <a:pt x="2273603" y="70524"/>
                </a:lnTo>
                <a:lnTo>
                  <a:pt x="2245549" y="50991"/>
                </a:lnTo>
                <a:lnTo>
                  <a:pt x="2243684" y="50077"/>
                </a:lnTo>
                <a:lnTo>
                  <a:pt x="1797906" y="50077"/>
                </a:lnTo>
                <a:lnTo>
                  <a:pt x="1778346" y="39000"/>
                </a:lnTo>
                <a:lnTo>
                  <a:pt x="1756392" y="29090"/>
                </a:lnTo>
                <a:lnTo>
                  <a:pt x="1732272" y="20466"/>
                </a:lnTo>
                <a:lnTo>
                  <a:pt x="1706212" y="13247"/>
                </a:lnTo>
                <a:lnTo>
                  <a:pt x="1656465" y="4076"/>
                </a:lnTo>
                <a:lnTo>
                  <a:pt x="1605516" y="33"/>
                </a:lnTo>
                <a:close/>
              </a:path>
              <a:path w="2603500" h="929005">
                <a:moveTo>
                  <a:pt x="2021838" y="0"/>
                </a:moveTo>
                <a:lnTo>
                  <a:pt x="1972166" y="1987"/>
                </a:lnTo>
                <a:lnTo>
                  <a:pt x="1923772" y="8035"/>
                </a:lnTo>
                <a:lnTo>
                  <a:pt x="1877821" y="18096"/>
                </a:lnTo>
                <a:lnTo>
                  <a:pt x="1835478" y="32125"/>
                </a:lnTo>
                <a:lnTo>
                  <a:pt x="1797906" y="50077"/>
                </a:lnTo>
                <a:lnTo>
                  <a:pt x="2243684" y="50077"/>
                </a:lnTo>
                <a:lnTo>
                  <a:pt x="2166879" y="18855"/>
                </a:lnTo>
                <a:lnTo>
                  <a:pt x="2120359" y="8387"/>
                </a:lnTo>
                <a:lnTo>
                  <a:pt x="2071624" y="2118"/>
                </a:lnTo>
                <a:lnTo>
                  <a:pt x="202183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494653" y="3284473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5780" y="0"/>
                </a:moveTo>
                <a:lnTo>
                  <a:pt x="15751" y="2028"/>
                </a:lnTo>
                <a:lnTo>
                  <a:pt x="7556" y="7556"/>
                </a:lnTo>
                <a:lnTo>
                  <a:pt x="2028" y="15751"/>
                </a:lnTo>
                <a:lnTo>
                  <a:pt x="0" y="25780"/>
                </a:lnTo>
                <a:lnTo>
                  <a:pt x="2028" y="35810"/>
                </a:lnTo>
                <a:lnTo>
                  <a:pt x="7556" y="44005"/>
                </a:lnTo>
                <a:lnTo>
                  <a:pt x="15751" y="49533"/>
                </a:lnTo>
                <a:lnTo>
                  <a:pt x="25780" y="51562"/>
                </a:lnTo>
                <a:lnTo>
                  <a:pt x="35883" y="49533"/>
                </a:lnTo>
                <a:lnTo>
                  <a:pt x="44116" y="44005"/>
                </a:lnTo>
                <a:lnTo>
                  <a:pt x="49658" y="35810"/>
                </a:lnTo>
                <a:lnTo>
                  <a:pt x="51689" y="25780"/>
                </a:lnTo>
                <a:lnTo>
                  <a:pt x="49658" y="15751"/>
                </a:lnTo>
                <a:lnTo>
                  <a:pt x="44116" y="7556"/>
                </a:lnTo>
                <a:lnTo>
                  <a:pt x="35883" y="2028"/>
                </a:lnTo>
                <a:lnTo>
                  <a:pt x="2578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686677" y="3013329"/>
            <a:ext cx="103505" cy="103505"/>
          </a:xfrm>
          <a:custGeom>
            <a:avLst/>
            <a:gdLst/>
            <a:ahLst/>
            <a:cxnLst/>
            <a:rect l="l" t="t" r="r" b="b"/>
            <a:pathLst>
              <a:path w="103504" h="103505">
                <a:moveTo>
                  <a:pt x="51562" y="0"/>
                </a:moveTo>
                <a:lnTo>
                  <a:pt x="31503" y="4056"/>
                </a:lnTo>
                <a:lnTo>
                  <a:pt x="15113" y="15112"/>
                </a:lnTo>
                <a:lnTo>
                  <a:pt x="4056" y="31503"/>
                </a:lnTo>
                <a:lnTo>
                  <a:pt x="0" y="51562"/>
                </a:lnTo>
                <a:lnTo>
                  <a:pt x="4056" y="71693"/>
                </a:lnTo>
                <a:lnTo>
                  <a:pt x="15113" y="88122"/>
                </a:lnTo>
                <a:lnTo>
                  <a:pt x="31503" y="99192"/>
                </a:lnTo>
                <a:lnTo>
                  <a:pt x="51562" y="103250"/>
                </a:lnTo>
                <a:lnTo>
                  <a:pt x="71620" y="99192"/>
                </a:lnTo>
                <a:lnTo>
                  <a:pt x="88010" y="88122"/>
                </a:lnTo>
                <a:lnTo>
                  <a:pt x="99067" y="71693"/>
                </a:lnTo>
                <a:lnTo>
                  <a:pt x="103124" y="51562"/>
                </a:lnTo>
                <a:lnTo>
                  <a:pt x="99067" y="31503"/>
                </a:lnTo>
                <a:lnTo>
                  <a:pt x="88010" y="15112"/>
                </a:lnTo>
                <a:lnTo>
                  <a:pt x="71620" y="4056"/>
                </a:lnTo>
                <a:lnTo>
                  <a:pt x="51562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912864" y="2703702"/>
            <a:ext cx="154940" cy="154940"/>
          </a:xfrm>
          <a:custGeom>
            <a:avLst/>
            <a:gdLst/>
            <a:ahLst/>
            <a:cxnLst/>
            <a:rect l="l" t="t" r="r" b="b"/>
            <a:pathLst>
              <a:path w="154940" h="154939">
                <a:moveTo>
                  <a:pt x="77342" y="0"/>
                </a:moveTo>
                <a:lnTo>
                  <a:pt x="47255" y="6066"/>
                </a:lnTo>
                <a:lnTo>
                  <a:pt x="22669" y="22621"/>
                </a:lnTo>
                <a:lnTo>
                  <a:pt x="6084" y="47202"/>
                </a:lnTo>
                <a:lnTo>
                  <a:pt x="0" y="77343"/>
                </a:lnTo>
                <a:lnTo>
                  <a:pt x="6084" y="107483"/>
                </a:lnTo>
                <a:lnTo>
                  <a:pt x="22669" y="132064"/>
                </a:lnTo>
                <a:lnTo>
                  <a:pt x="47255" y="148619"/>
                </a:lnTo>
                <a:lnTo>
                  <a:pt x="77342" y="154686"/>
                </a:lnTo>
                <a:lnTo>
                  <a:pt x="107503" y="148619"/>
                </a:lnTo>
                <a:lnTo>
                  <a:pt x="132127" y="132064"/>
                </a:lnTo>
                <a:lnTo>
                  <a:pt x="148726" y="107483"/>
                </a:lnTo>
                <a:lnTo>
                  <a:pt x="154812" y="77343"/>
                </a:lnTo>
                <a:lnTo>
                  <a:pt x="148726" y="47202"/>
                </a:lnTo>
                <a:lnTo>
                  <a:pt x="132127" y="22621"/>
                </a:lnTo>
                <a:lnTo>
                  <a:pt x="107503" y="6066"/>
                </a:lnTo>
                <a:lnTo>
                  <a:pt x="77342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298598" y="1632037"/>
            <a:ext cx="2603500" cy="929005"/>
          </a:xfrm>
          <a:custGeom>
            <a:avLst/>
            <a:gdLst/>
            <a:ahLst/>
            <a:cxnLst/>
            <a:rect l="l" t="t" r="r" b="b"/>
            <a:pathLst>
              <a:path w="2603500" h="929005">
                <a:moveTo>
                  <a:pt x="236949" y="305601"/>
                </a:moveTo>
                <a:lnTo>
                  <a:pt x="240171" y="242386"/>
                </a:lnTo>
                <a:lnTo>
                  <a:pt x="282299" y="184877"/>
                </a:lnTo>
                <a:lnTo>
                  <a:pt x="316165" y="159408"/>
                </a:lnTo>
                <a:lnTo>
                  <a:pt x="357613" y="136738"/>
                </a:lnTo>
                <a:lnTo>
                  <a:pt x="405928" y="117327"/>
                </a:lnTo>
                <a:lnTo>
                  <a:pt x="460395" y="101632"/>
                </a:lnTo>
                <a:lnTo>
                  <a:pt x="520301" y="90112"/>
                </a:lnTo>
                <a:lnTo>
                  <a:pt x="584929" y="83224"/>
                </a:lnTo>
                <a:lnTo>
                  <a:pt x="639082" y="81427"/>
                </a:lnTo>
                <a:lnTo>
                  <a:pt x="692877" y="83148"/>
                </a:lnTo>
                <a:lnTo>
                  <a:pt x="745616" y="88308"/>
                </a:lnTo>
                <a:lnTo>
                  <a:pt x="796606" y="96826"/>
                </a:lnTo>
                <a:lnTo>
                  <a:pt x="845152" y="108624"/>
                </a:lnTo>
                <a:lnTo>
                  <a:pt x="876791" y="85004"/>
                </a:lnTo>
                <a:lnTo>
                  <a:pt x="915438" y="65065"/>
                </a:lnTo>
                <a:lnTo>
                  <a:pt x="959865" y="48990"/>
                </a:lnTo>
                <a:lnTo>
                  <a:pt x="1008850" y="36960"/>
                </a:lnTo>
                <a:lnTo>
                  <a:pt x="1061165" y="29157"/>
                </a:lnTo>
                <a:lnTo>
                  <a:pt x="1115586" y="25763"/>
                </a:lnTo>
                <a:lnTo>
                  <a:pt x="1170889" y="26960"/>
                </a:lnTo>
                <a:lnTo>
                  <a:pt x="1225848" y="32929"/>
                </a:lnTo>
                <a:lnTo>
                  <a:pt x="1279238" y="43854"/>
                </a:lnTo>
                <a:lnTo>
                  <a:pt x="1318576" y="55903"/>
                </a:lnTo>
                <a:lnTo>
                  <a:pt x="1353914" y="70524"/>
                </a:lnTo>
                <a:lnTo>
                  <a:pt x="1382324" y="48649"/>
                </a:lnTo>
                <a:lnTo>
                  <a:pt x="1418033" y="30517"/>
                </a:lnTo>
                <a:lnTo>
                  <a:pt x="1459623" y="16358"/>
                </a:lnTo>
                <a:lnTo>
                  <a:pt x="1505679" y="6404"/>
                </a:lnTo>
                <a:lnTo>
                  <a:pt x="1554782" y="886"/>
                </a:lnTo>
                <a:lnTo>
                  <a:pt x="1605516" y="33"/>
                </a:lnTo>
                <a:lnTo>
                  <a:pt x="1656465" y="4076"/>
                </a:lnTo>
                <a:lnTo>
                  <a:pt x="1706212" y="13247"/>
                </a:lnTo>
                <a:lnTo>
                  <a:pt x="1756392" y="29090"/>
                </a:lnTo>
                <a:lnTo>
                  <a:pt x="1797906" y="50077"/>
                </a:lnTo>
                <a:lnTo>
                  <a:pt x="1835478" y="32125"/>
                </a:lnTo>
                <a:lnTo>
                  <a:pt x="1877821" y="18096"/>
                </a:lnTo>
                <a:lnTo>
                  <a:pt x="1923772" y="8035"/>
                </a:lnTo>
                <a:lnTo>
                  <a:pt x="1972166" y="1987"/>
                </a:lnTo>
                <a:lnTo>
                  <a:pt x="2021838" y="0"/>
                </a:lnTo>
                <a:lnTo>
                  <a:pt x="2071624" y="2118"/>
                </a:lnTo>
                <a:lnTo>
                  <a:pt x="2120359" y="8387"/>
                </a:lnTo>
                <a:lnTo>
                  <a:pt x="2166879" y="18855"/>
                </a:lnTo>
                <a:lnTo>
                  <a:pt x="2210021" y="33567"/>
                </a:lnTo>
                <a:lnTo>
                  <a:pt x="2245549" y="50991"/>
                </a:lnTo>
                <a:lnTo>
                  <a:pt x="2295460" y="92985"/>
                </a:lnTo>
                <a:lnTo>
                  <a:pt x="2308700" y="116625"/>
                </a:lnTo>
                <a:lnTo>
                  <a:pt x="2369408" y="127943"/>
                </a:lnTo>
                <a:lnTo>
                  <a:pt x="2422627" y="144430"/>
                </a:lnTo>
                <a:lnTo>
                  <a:pt x="2467452" y="165309"/>
                </a:lnTo>
                <a:lnTo>
                  <a:pt x="2502978" y="189808"/>
                </a:lnTo>
                <a:lnTo>
                  <a:pt x="2542515" y="246569"/>
                </a:lnTo>
                <a:lnTo>
                  <a:pt x="2544715" y="277283"/>
                </a:lnTo>
                <a:lnTo>
                  <a:pt x="2533998" y="308522"/>
                </a:lnTo>
                <a:lnTo>
                  <a:pt x="2530188" y="315507"/>
                </a:lnTo>
                <a:lnTo>
                  <a:pt x="2525235" y="322365"/>
                </a:lnTo>
                <a:lnTo>
                  <a:pt x="2519393" y="329096"/>
                </a:lnTo>
                <a:lnTo>
                  <a:pt x="2558822" y="359275"/>
                </a:lnTo>
                <a:lnTo>
                  <a:pt x="2585811" y="391463"/>
                </a:lnTo>
                <a:lnTo>
                  <a:pt x="2600574" y="424872"/>
                </a:lnTo>
                <a:lnTo>
                  <a:pt x="2603323" y="458718"/>
                </a:lnTo>
                <a:lnTo>
                  <a:pt x="2594273" y="492213"/>
                </a:lnTo>
                <a:lnTo>
                  <a:pt x="2573636" y="524572"/>
                </a:lnTo>
                <a:lnTo>
                  <a:pt x="2541625" y="555009"/>
                </a:lnTo>
                <a:lnTo>
                  <a:pt x="2498454" y="582737"/>
                </a:lnTo>
                <a:lnTo>
                  <a:pt x="2444336" y="606972"/>
                </a:lnTo>
                <a:lnTo>
                  <a:pt x="2400834" y="621190"/>
                </a:lnTo>
                <a:lnTo>
                  <a:pt x="2354166" y="632514"/>
                </a:lnTo>
                <a:lnTo>
                  <a:pt x="2304925" y="640815"/>
                </a:lnTo>
                <a:lnTo>
                  <a:pt x="2253709" y="645961"/>
                </a:lnTo>
                <a:lnTo>
                  <a:pt x="2247566" y="676357"/>
                </a:lnTo>
                <a:lnTo>
                  <a:pt x="2204696" y="731168"/>
                </a:lnTo>
                <a:lnTo>
                  <a:pt x="2169949" y="754638"/>
                </a:lnTo>
                <a:lnTo>
                  <a:pt x="2127646" y="774853"/>
                </a:lnTo>
                <a:lnTo>
                  <a:pt x="2078778" y="791343"/>
                </a:lnTo>
                <a:lnTo>
                  <a:pt x="2024334" y="803633"/>
                </a:lnTo>
                <a:lnTo>
                  <a:pt x="1965305" y="811252"/>
                </a:lnTo>
                <a:lnTo>
                  <a:pt x="1902681" y="813728"/>
                </a:lnTo>
                <a:lnTo>
                  <a:pt x="1854855" y="811952"/>
                </a:lnTo>
                <a:lnTo>
                  <a:pt x="1808208" y="807044"/>
                </a:lnTo>
                <a:lnTo>
                  <a:pt x="1763395" y="799065"/>
                </a:lnTo>
                <a:lnTo>
                  <a:pt x="1721071" y="788074"/>
                </a:lnTo>
                <a:lnTo>
                  <a:pt x="1699453" y="815484"/>
                </a:lnTo>
                <a:lnTo>
                  <a:pt x="1670591" y="840429"/>
                </a:lnTo>
                <a:lnTo>
                  <a:pt x="1635269" y="862705"/>
                </a:lnTo>
                <a:lnTo>
                  <a:pt x="1594273" y="882107"/>
                </a:lnTo>
                <a:lnTo>
                  <a:pt x="1548387" y="898430"/>
                </a:lnTo>
                <a:lnTo>
                  <a:pt x="1498396" y="911471"/>
                </a:lnTo>
                <a:lnTo>
                  <a:pt x="1445085" y="921025"/>
                </a:lnTo>
                <a:lnTo>
                  <a:pt x="1389239" y="926887"/>
                </a:lnTo>
                <a:lnTo>
                  <a:pt x="1331643" y="928853"/>
                </a:lnTo>
                <a:lnTo>
                  <a:pt x="1273082" y="926719"/>
                </a:lnTo>
                <a:lnTo>
                  <a:pt x="1214341" y="920281"/>
                </a:lnTo>
                <a:lnTo>
                  <a:pt x="1161886" y="910598"/>
                </a:lnTo>
                <a:lnTo>
                  <a:pt x="1113003" y="897563"/>
                </a:lnTo>
                <a:lnTo>
                  <a:pt x="1068338" y="881419"/>
                </a:lnTo>
                <a:lnTo>
                  <a:pt x="1028539" y="862409"/>
                </a:lnTo>
                <a:lnTo>
                  <a:pt x="994250" y="840779"/>
                </a:lnTo>
                <a:lnTo>
                  <a:pt x="946191" y="853095"/>
                </a:lnTo>
                <a:lnTo>
                  <a:pt x="896605" y="862433"/>
                </a:lnTo>
                <a:lnTo>
                  <a:pt x="845969" y="868851"/>
                </a:lnTo>
                <a:lnTo>
                  <a:pt x="794761" y="872406"/>
                </a:lnTo>
                <a:lnTo>
                  <a:pt x="743460" y="873158"/>
                </a:lnTo>
                <a:lnTo>
                  <a:pt x="692544" y="871163"/>
                </a:lnTo>
                <a:lnTo>
                  <a:pt x="642491" y="866480"/>
                </a:lnTo>
                <a:lnTo>
                  <a:pt x="593780" y="859167"/>
                </a:lnTo>
                <a:lnTo>
                  <a:pt x="546888" y="849282"/>
                </a:lnTo>
                <a:lnTo>
                  <a:pt x="502293" y="836883"/>
                </a:lnTo>
                <a:lnTo>
                  <a:pt x="460474" y="822028"/>
                </a:lnTo>
                <a:lnTo>
                  <a:pt x="421910" y="804776"/>
                </a:lnTo>
                <a:lnTo>
                  <a:pt x="387077" y="785183"/>
                </a:lnTo>
                <a:lnTo>
                  <a:pt x="354805" y="762039"/>
                </a:lnTo>
                <a:lnTo>
                  <a:pt x="351630" y="759245"/>
                </a:lnTo>
                <a:lnTo>
                  <a:pt x="291038" y="759326"/>
                </a:lnTo>
                <a:lnTo>
                  <a:pt x="233870" y="752945"/>
                </a:lnTo>
                <a:lnTo>
                  <a:pt x="181869" y="740777"/>
                </a:lnTo>
                <a:lnTo>
                  <a:pt x="136780" y="723496"/>
                </a:lnTo>
                <a:lnTo>
                  <a:pt x="100345" y="701780"/>
                </a:lnTo>
                <a:lnTo>
                  <a:pt x="60419" y="647739"/>
                </a:lnTo>
                <a:lnTo>
                  <a:pt x="59978" y="619985"/>
                </a:lnTo>
                <a:lnTo>
                  <a:pt x="71753" y="593160"/>
                </a:lnTo>
                <a:lnTo>
                  <a:pt x="95101" y="568193"/>
                </a:lnTo>
                <a:lnTo>
                  <a:pt x="129380" y="546012"/>
                </a:lnTo>
                <a:lnTo>
                  <a:pt x="74125" y="524891"/>
                </a:lnTo>
                <a:lnTo>
                  <a:pt x="33546" y="498330"/>
                </a:lnTo>
                <a:lnTo>
                  <a:pt x="8539" y="468002"/>
                </a:lnTo>
                <a:lnTo>
                  <a:pt x="0" y="435578"/>
                </a:lnTo>
                <a:lnTo>
                  <a:pt x="8824" y="402731"/>
                </a:lnTo>
                <a:lnTo>
                  <a:pt x="35908" y="371133"/>
                </a:lnTo>
                <a:lnTo>
                  <a:pt x="73055" y="347098"/>
                </a:lnTo>
                <a:lnTo>
                  <a:pt x="120013" y="328207"/>
                </a:lnTo>
                <a:lnTo>
                  <a:pt x="174639" y="315126"/>
                </a:lnTo>
                <a:lnTo>
                  <a:pt x="234790" y="308522"/>
                </a:lnTo>
                <a:lnTo>
                  <a:pt x="236949" y="305601"/>
                </a:lnTo>
                <a:close/>
              </a:path>
            </a:pathLst>
          </a:custGeom>
          <a:ln w="381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494653" y="3284473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51689" y="25780"/>
                </a:moveTo>
                <a:lnTo>
                  <a:pt x="49658" y="35810"/>
                </a:lnTo>
                <a:lnTo>
                  <a:pt x="44116" y="44005"/>
                </a:lnTo>
                <a:lnTo>
                  <a:pt x="35883" y="49533"/>
                </a:lnTo>
                <a:lnTo>
                  <a:pt x="25780" y="51562"/>
                </a:lnTo>
                <a:lnTo>
                  <a:pt x="15751" y="49533"/>
                </a:lnTo>
                <a:lnTo>
                  <a:pt x="7556" y="44005"/>
                </a:lnTo>
                <a:lnTo>
                  <a:pt x="2028" y="35810"/>
                </a:lnTo>
                <a:lnTo>
                  <a:pt x="0" y="25780"/>
                </a:lnTo>
                <a:lnTo>
                  <a:pt x="2028" y="15751"/>
                </a:lnTo>
                <a:lnTo>
                  <a:pt x="7556" y="7556"/>
                </a:lnTo>
                <a:lnTo>
                  <a:pt x="15751" y="2028"/>
                </a:lnTo>
                <a:lnTo>
                  <a:pt x="25780" y="0"/>
                </a:lnTo>
                <a:lnTo>
                  <a:pt x="35883" y="2028"/>
                </a:lnTo>
                <a:lnTo>
                  <a:pt x="44116" y="7556"/>
                </a:lnTo>
                <a:lnTo>
                  <a:pt x="49658" y="15751"/>
                </a:lnTo>
                <a:lnTo>
                  <a:pt x="51689" y="25780"/>
                </a:lnTo>
                <a:close/>
              </a:path>
            </a:pathLst>
          </a:custGeom>
          <a:ln w="381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686677" y="3013329"/>
            <a:ext cx="103505" cy="103505"/>
          </a:xfrm>
          <a:custGeom>
            <a:avLst/>
            <a:gdLst/>
            <a:ahLst/>
            <a:cxnLst/>
            <a:rect l="l" t="t" r="r" b="b"/>
            <a:pathLst>
              <a:path w="103504" h="103505">
                <a:moveTo>
                  <a:pt x="103124" y="51562"/>
                </a:moveTo>
                <a:lnTo>
                  <a:pt x="99067" y="71693"/>
                </a:lnTo>
                <a:lnTo>
                  <a:pt x="88010" y="88122"/>
                </a:lnTo>
                <a:lnTo>
                  <a:pt x="71620" y="99192"/>
                </a:lnTo>
                <a:lnTo>
                  <a:pt x="51562" y="103250"/>
                </a:lnTo>
                <a:lnTo>
                  <a:pt x="31503" y="99192"/>
                </a:lnTo>
                <a:lnTo>
                  <a:pt x="15113" y="88122"/>
                </a:lnTo>
                <a:lnTo>
                  <a:pt x="4056" y="71693"/>
                </a:lnTo>
                <a:lnTo>
                  <a:pt x="0" y="51562"/>
                </a:lnTo>
                <a:lnTo>
                  <a:pt x="4056" y="31503"/>
                </a:lnTo>
                <a:lnTo>
                  <a:pt x="15113" y="15112"/>
                </a:lnTo>
                <a:lnTo>
                  <a:pt x="31503" y="4056"/>
                </a:lnTo>
                <a:lnTo>
                  <a:pt x="51562" y="0"/>
                </a:lnTo>
                <a:lnTo>
                  <a:pt x="71620" y="4056"/>
                </a:lnTo>
                <a:lnTo>
                  <a:pt x="88010" y="15112"/>
                </a:lnTo>
                <a:lnTo>
                  <a:pt x="99067" y="31503"/>
                </a:lnTo>
                <a:lnTo>
                  <a:pt x="103124" y="51562"/>
                </a:lnTo>
                <a:close/>
              </a:path>
            </a:pathLst>
          </a:custGeom>
          <a:ln w="381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912864" y="2703702"/>
            <a:ext cx="154940" cy="154940"/>
          </a:xfrm>
          <a:custGeom>
            <a:avLst/>
            <a:gdLst/>
            <a:ahLst/>
            <a:cxnLst/>
            <a:rect l="l" t="t" r="r" b="b"/>
            <a:pathLst>
              <a:path w="154940" h="154939">
                <a:moveTo>
                  <a:pt x="154812" y="77343"/>
                </a:moveTo>
                <a:lnTo>
                  <a:pt x="148726" y="107483"/>
                </a:lnTo>
                <a:lnTo>
                  <a:pt x="132127" y="132064"/>
                </a:lnTo>
                <a:lnTo>
                  <a:pt x="107503" y="148619"/>
                </a:lnTo>
                <a:lnTo>
                  <a:pt x="77342" y="154686"/>
                </a:lnTo>
                <a:lnTo>
                  <a:pt x="47255" y="148619"/>
                </a:lnTo>
                <a:lnTo>
                  <a:pt x="22669" y="132064"/>
                </a:lnTo>
                <a:lnTo>
                  <a:pt x="6084" y="107483"/>
                </a:lnTo>
                <a:lnTo>
                  <a:pt x="0" y="77343"/>
                </a:lnTo>
                <a:lnTo>
                  <a:pt x="6084" y="47202"/>
                </a:lnTo>
                <a:lnTo>
                  <a:pt x="22669" y="22621"/>
                </a:lnTo>
                <a:lnTo>
                  <a:pt x="47255" y="6066"/>
                </a:lnTo>
                <a:lnTo>
                  <a:pt x="77342" y="0"/>
                </a:lnTo>
                <a:lnTo>
                  <a:pt x="107503" y="6066"/>
                </a:lnTo>
                <a:lnTo>
                  <a:pt x="132127" y="22621"/>
                </a:lnTo>
                <a:lnTo>
                  <a:pt x="148726" y="47202"/>
                </a:lnTo>
                <a:lnTo>
                  <a:pt x="154812" y="77343"/>
                </a:lnTo>
                <a:close/>
              </a:path>
            </a:pathLst>
          </a:custGeom>
          <a:ln w="381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430771" y="2174367"/>
            <a:ext cx="153035" cy="17780"/>
          </a:xfrm>
          <a:custGeom>
            <a:avLst/>
            <a:gdLst/>
            <a:ahLst/>
            <a:cxnLst/>
            <a:rect l="l" t="t" r="r" b="b"/>
            <a:pathLst>
              <a:path w="153034" h="17780">
                <a:moveTo>
                  <a:pt x="152526" y="17145"/>
                </a:moveTo>
                <a:lnTo>
                  <a:pt x="112728" y="17180"/>
                </a:lnTo>
                <a:lnTo>
                  <a:pt x="73596" y="14287"/>
                </a:lnTo>
                <a:lnTo>
                  <a:pt x="35798" y="8536"/>
                </a:lnTo>
                <a:lnTo>
                  <a:pt x="0" y="0"/>
                </a:lnTo>
              </a:path>
            </a:pathLst>
          </a:custGeom>
          <a:ln w="381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651117" y="2378964"/>
            <a:ext cx="66675" cy="8255"/>
          </a:xfrm>
          <a:custGeom>
            <a:avLst/>
            <a:gdLst/>
            <a:ahLst/>
            <a:cxnLst/>
            <a:rect l="l" t="t" r="r" b="b"/>
            <a:pathLst>
              <a:path w="66675" h="8255">
                <a:moveTo>
                  <a:pt x="66675" y="0"/>
                </a:moveTo>
                <a:lnTo>
                  <a:pt x="50470" y="2879"/>
                </a:lnTo>
                <a:lnTo>
                  <a:pt x="33908" y="5222"/>
                </a:lnTo>
                <a:lnTo>
                  <a:pt x="17061" y="7018"/>
                </a:lnTo>
                <a:lnTo>
                  <a:pt x="0" y="8255"/>
                </a:lnTo>
              </a:path>
            </a:pathLst>
          </a:custGeom>
          <a:ln w="38099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252461" y="2431669"/>
            <a:ext cx="40640" cy="37465"/>
          </a:xfrm>
          <a:custGeom>
            <a:avLst/>
            <a:gdLst/>
            <a:ahLst/>
            <a:cxnLst/>
            <a:rect l="l" t="t" r="r" b="b"/>
            <a:pathLst>
              <a:path w="40640" h="37464">
                <a:moveTo>
                  <a:pt x="40132" y="37464"/>
                </a:moveTo>
                <a:lnTo>
                  <a:pt x="28610" y="28485"/>
                </a:lnTo>
                <a:lnTo>
                  <a:pt x="18065" y="19256"/>
                </a:lnTo>
                <a:lnTo>
                  <a:pt x="8520" y="9765"/>
                </a:lnTo>
                <a:lnTo>
                  <a:pt x="0" y="0"/>
                </a:lnTo>
              </a:path>
            </a:pathLst>
          </a:custGeom>
          <a:ln w="381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019922" y="2375789"/>
            <a:ext cx="16510" cy="41275"/>
          </a:xfrm>
          <a:custGeom>
            <a:avLst/>
            <a:gdLst/>
            <a:ahLst/>
            <a:cxnLst/>
            <a:rect l="l" t="t" r="r" b="b"/>
            <a:pathLst>
              <a:path w="16509" h="41275">
                <a:moveTo>
                  <a:pt x="16001" y="0"/>
                </a:moveTo>
                <a:lnTo>
                  <a:pt x="13698" y="10429"/>
                </a:lnTo>
                <a:lnTo>
                  <a:pt x="10239" y="20764"/>
                </a:lnTo>
                <a:lnTo>
                  <a:pt x="5661" y="31003"/>
                </a:lnTo>
                <a:lnTo>
                  <a:pt x="0" y="41148"/>
                </a:lnTo>
              </a:path>
            </a:pathLst>
          </a:custGeom>
          <a:ln w="381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355076" y="2122170"/>
            <a:ext cx="196215" cy="153670"/>
          </a:xfrm>
          <a:custGeom>
            <a:avLst/>
            <a:gdLst/>
            <a:ahLst/>
            <a:cxnLst/>
            <a:rect l="l" t="t" r="r" b="b"/>
            <a:pathLst>
              <a:path w="196215" h="153669">
                <a:moveTo>
                  <a:pt x="0" y="0"/>
                </a:moveTo>
                <a:lnTo>
                  <a:pt x="56468" y="16761"/>
                </a:lnTo>
                <a:lnTo>
                  <a:pt x="104615" y="37996"/>
                </a:lnTo>
                <a:lnTo>
                  <a:pt x="143525" y="62992"/>
                </a:lnTo>
                <a:lnTo>
                  <a:pt x="172287" y="91035"/>
                </a:lnTo>
                <a:lnTo>
                  <a:pt x="189985" y="121414"/>
                </a:lnTo>
                <a:lnTo>
                  <a:pt x="195706" y="153415"/>
                </a:lnTo>
              </a:path>
            </a:pathLst>
          </a:custGeom>
          <a:ln w="381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729598" y="1958848"/>
            <a:ext cx="87630" cy="57785"/>
          </a:xfrm>
          <a:custGeom>
            <a:avLst/>
            <a:gdLst/>
            <a:ahLst/>
            <a:cxnLst/>
            <a:rect l="l" t="t" r="r" b="b"/>
            <a:pathLst>
              <a:path w="87629" h="57785">
                <a:moveTo>
                  <a:pt x="87122" y="0"/>
                </a:moveTo>
                <a:lnTo>
                  <a:pt x="70562" y="16168"/>
                </a:lnTo>
                <a:lnTo>
                  <a:pt x="50371" y="31241"/>
                </a:lnTo>
                <a:lnTo>
                  <a:pt x="26775" y="45077"/>
                </a:lnTo>
                <a:lnTo>
                  <a:pt x="0" y="57530"/>
                </a:lnTo>
              </a:path>
            </a:pathLst>
          </a:custGeom>
          <a:ln w="381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607552" y="1745360"/>
            <a:ext cx="5080" cy="27305"/>
          </a:xfrm>
          <a:custGeom>
            <a:avLst/>
            <a:gdLst/>
            <a:ahLst/>
            <a:cxnLst/>
            <a:rect l="l" t="t" r="r" b="b"/>
            <a:pathLst>
              <a:path w="5079" h="27305">
                <a:moveTo>
                  <a:pt x="0" y="0"/>
                </a:moveTo>
                <a:lnTo>
                  <a:pt x="2216" y="6782"/>
                </a:lnTo>
                <a:lnTo>
                  <a:pt x="3730" y="13588"/>
                </a:lnTo>
                <a:lnTo>
                  <a:pt x="4554" y="20395"/>
                </a:lnTo>
                <a:lnTo>
                  <a:pt x="4699" y="27177"/>
                </a:lnTo>
              </a:path>
            </a:pathLst>
          </a:custGeom>
          <a:ln w="381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051038" y="1679067"/>
            <a:ext cx="45085" cy="34925"/>
          </a:xfrm>
          <a:custGeom>
            <a:avLst/>
            <a:gdLst/>
            <a:ahLst/>
            <a:cxnLst/>
            <a:rect l="l" t="t" r="r" b="b"/>
            <a:pathLst>
              <a:path w="45084" h="34925">
                <a:moveTo>
                  <a:pt x="0" y="34671"/>
                </a:moveTo>
                <a:lnTo>
                  <a:pt x="9235" y="25413"/>
                </a:lnTo>
                <a:lnTo>
                  <a:pt x="19780" y="16525"/>
                </a:lnTo>
                <a:lnTo>
                  <a:pt x="31611" y="8042"/>
                </a:lnTo>
                <a:lnTo>
                  <a:pt x="44703" y="0"/>
                </a:lnTo>
              </a:path>
            </a:pathLst>
          </a:custGeom>
          <a:ln w="381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633461" y="1700402"/>
            <a:ext cx="22225" cy="29845"/>
          </a:xfrm>
          <a:custGeom>
            <a:avLst/>
            <a:gdLst/>
            <a:ahLst/>
            <a:cxnLst/>
            <a:rect l="l" t="t" r="r" b="b"/>
            <a:pathLst>
              <a:path w="22225" h="29844">
                <a:moveTo>
                  <a:pt x="0" y="29845"/>
                </a:moveTo>
                <a:lnTo>
                  <a:pt x="4000" y="22109"/>
                </a:lnTo>
                <a:lnTo>
                  <a:pt x="8953" y="14541"/>
                </a:lnTo>
                <a:lnTo>
                  <a:pt x="14859" y="7163"/>
                </a:lnTo>
                <a:lnTo>
                  <a:pt x="21717" y="0"/>
                </a:lnTo>
              </a:path>
            </a:pathLst>
          </a:custGeom>
          <a:ln w="381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143495" y="1740407"/>
            <a:ext cx="78740" cy="29209"/>
          </a:xfrm>
          <a:custGeom>
            <a:avLst/>
            <a:gdLst/>
            <a:ahLst/>
            <a:cxnLst/>
            <a:rect l="l" t="t" r="r" b="b"/>
            <a:pathLst>
              <a:path w="78740" h="29210">
                <a:moveTo>
                  <a:pt x="0" y="0"/>
                </a:moveTo>
                <a:lnTo>
                  <a:pt x="20903" y="6381"/>
                </a:lnTo>
                <a:lnTo>
                  <a:pt x="40925" y="13335"/>
                </a:lnTo>
                <a:lnTo>
                  <a:pt x="60043" y="20859"/>
                </a:lnTo>
                <a:lnTo>
                  <a:pt x="78231" y="28955"/>
                </a:lnTo>
              </a:path>
            </a:pathLst>
          </a:custGeom>
          <a:ln w="38099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535546" y="1937639"/>
            <a:ext cx="13970" cy="31115"/>
          </a:xfrm>
          <a:custGeom>
            <a:avLst/>
            <a:gdLst/>
            <a:ahLst/>
            <a:cxnLst/>
            <a:rect l="l" t="t" r="r" b="b"/>
            <a:pathLst>
              <a:path w="13970" h="31114">
                <a:moveTo>
                  <a:pt x="13716" y="30607"/>
                </a:moveTo>
                <a:lnTo>
                  <a:pt x="9358" y="23056"/>
                </a:lnTo>
                <a:lnTo>
                  <a:pt x="5619" y="15446"/>
                </a:lnTo>
                <a:lnTo>
                  <a:pt x="2500" y="7764"/>
                </a:lnTo>
                <a:lnTo>
                  <a:pt x="0" y="0"/>
                </a:lnTo>
              </a:path>
            </a:pathLst>
          </a:custGeom>
          <a:ln w="381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6785609" y="1805940"/>
            <a:ext cx="1447800" cy="375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20" b="1">
                <a:latin typeface="Calibri"/>
                <a:cs typeface="Calibri"/>
              </a:rPr>
              <a:t>G</a:t>
            </a:r>
            <a:r>
              <a:rPr dirty="0" sz="2400" spc="-80" b="1">
                <a:latin typeface="Calibri"/>
                <a:cs typeface="Calibri"/>
              </a:rPr>
              <a:t>ł</a:t>
            </a:r>
            <a:r>
              <a:rPr dirty="0" sz="2400" spc="-40" b="1">
                <a:latin typeface="Calibri"/>
                <a:cs typeface="Calibri"/>
              </a:rPr>
              <a:t>o</a:t>
            </a:r>
            <a:r>
              <a:rPr dirty="0" sz="2400" spc="155" b="1">
                <a:latin typeface="Calibri"/>
                <a:cs typeface="Calibri"/>
              </a:rPr>
              <a:t>s</a:t>
            </a:r>
            <a:r>
              <a:rPr dirty="0" sz="2400" spc="20" b="1">
                <a:latin typeface="Calibri"/>
                <a:cs typeface="Calibri"/>
              </a:rPr>
              <a:t> </a:t>
            </a:r>
            <a:r>
              <a:rPr dirty="0" sz="2400" spc="-204" b="1">
                <a:latin typeface="Calibri"/>
                <a:cs typeface="Calibri"/>
              </a:rPr>
              <a:t>w</a:t>
            </a:r>
            <a:r>
              <a:rPr dirty="0" sz="2400" spc="90" b="1">
                <a:latin typeface="Calibri"/>
                <a:cs typeface="Calibri"/>
              </a:rPr>
              <a:t>a</a:t>
            </a:r>
            <a:r>
              <a:rPr dirty="0" sz="2400" spc="70" b="1">
                <a:latin typeface="Calibri"/>
                <a:cs typeface="Calibri"/>
              </a:rPr>
              <a:t>ż</a:t>
            </a:r>
            <a:r>
              <a:rPr dirty="0" sz="2400" spc="-45" b="1">
                <a:latin typeface="Calibri"/>
                <a:cs typeface="Calibri"/>
              </a:rPr>
              <a:t>n</a:t>
            </a:r>
            <a:r>
              <a:rPr dirty="0" sz="2400" spc="-145" b="1"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13943" y="2756916"/>
            <a:ext cx="3369563" cy="14599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90372" y="2872739"/>
            <a:ext cx="2334767" cy="9997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22004" y="2752936"/>
            <a:ext cx="3241040" cy="962025"/>
          </a:xfrm>
          <a:custGeom>
            <a:avLst/>
            <a:gdLst/>
            <a:ahLst/>
            <a:cxnLst/>
            <a:rect l="l" t="t" r="r" b="b"/>
            <a:pathLst>
              <a:path w="3241040" h="962025">
                <a:moveTo>
                  <a:pt x="2078055" y="871008"/>
                </a:moveTo>
                <a:lnTo>
                  <a:pt x="1237301" y="871008"/>
                </a:lnTo>
                <a:lnTo>
                  <a:pt x="1272445" y="889866"/>
                </a:lnTo>
                <a:lnTo>
                  <a:pt x="1312419" y="906850"/>
                </a:lnTo>
                <a:lnTo>
                  <a:pt x="1356760" y="921824"/>
                </a:lnTo>
                <a:lnTo>
                  <a:pt x="1405007" y="934649"/>
                </a:lnTo>
                <a:lnTo>
                  <a:pt x="1456696" y="945188"/>
                </a:lnTo>
                <a:lnTo>
                  <a:pt x="1511367" y="953304"/>
                </a:lnTo>
                <a:lnTo>
                  <a:pt x="1568858" y="958927"/>
                </a:lnTo>
                <a:lnTo>
                  <a:pt x="1626334" y="961769"/>
                </a:lnTo>
                <a:lnTo>
                  <a:pt x="1683322" y="961932"/>
                </a:lnTo>
                <a:lnTo>
                  <a:pt x="1739348" y="959519"/>
                </a:lnTo>
                <a:lnTo>
                  <a:pt x="1793940" y="954634"/>
                </a:lnTo>
                <a:lnTo>
                  <a:pt x="1846622" y="947379"/>
                </a:lnTo>
                <a:lnTo>
                  <a:pt x="1896923" y="937857"/>
                </a:lnTo>
                <a:lnTo>
                  <a:pt x="1944368" y="926172"/>
                </a:lnTo>
                <a:lnTo>
                  <a:pt x="1988484" y="912427"/>
                </a:lnTo>
                <a:lnTo>
                  <a:pt x="2028797" y="896724"/>
                </a:lnTo>
                <a:lnTo>
                  <a:pt x="2064835" y="879167"/>
                </a:lnTo>
                <a:lnTo>
                  <a:pt x="2078055" y="871008"/>
                </a:lnTo>
                <a:close/>
              </a:path>
              <a:path w="3241040" h="962025">
                <a:moveTo>
                  <a:pt x="2690262" y="786553"/>
                </a:moveTo>
                <a:lnTo>
                  <a:pt x="437010" y="786553"/>
                </a:lnTo>
                <a:lnTo>
                  <a:pt x="439017" y="787950"/>
                </a:lnTo>
                <a:lnTo>
                  <a:pt x="476177" y="810692"/>
                </a:lnTo>
                <a:lnTo>
                  <a:pt x="513298" y="828838"/>
                </a:lnTo>
                <a:lnTo>
                  <a:pt x="554094" y="845140"/>
                </a:lnTo>
                <a:lnTo>
                  <a:pt x="598167" y="859560"/>
                </a:lnTo>
                <a:lnTo>
                  <a:pt x="645117" y="872056"/>
                </a:lnTo>
                <a:lnTo>
                  <a:pt x="694546" y="882588"/>
                </a:lnTo>
                <a:lnTo>
                  <a:pt x="746053" y="891116"/>
                </a:lnTo>
                <a:lnTo>
                  <a:pt x="799240" y="897598"/>
                </a:lnTo>
                <a:lnTo>
                  <a:pt x="853707" y="901996"/>
                </a:lnTo>
                <a:lnTo>
                  <a:pt x="909056" y="904269"/>
                </a:lnTo>
                <a:lnTo>
                  <a:pt x="964887" y="904375"/>
                </a:lnTo>
                <a:lnTo>
                  <a:pt x="1020800" y="902276"/>
                </a:lnTo>
                <a:lnTo>
                  <a:pt x="1076398" y="897929"/>
                </a:lnTo>
                <a:lnTo>
                  <a:pt x="1131280" y="891296"/>
                </a:lnTo>
                <a:lnTo>
                  <a:pt x="1185047" y="882336"/>
                </a:lnTo>
                <a:lnTo>
                  <a:pt x="1237301" y="871008"/>
                </a:lnTo>
                <a:lnTo>
                  <a:pt x="2078055" y="871008"/>
                </a:lnTo>
                <a:lnTo>
                  <a:pt x="2096123" y="859858"/>
                </a:lnTo>
                <a:lnTo>
                  <a:pt x="2122188" y="838900"/>
                </a:lnTo>
                <a:lnTo>
                  <a:pt x="2142557" y="816398"/>
                </a:lnTo>
                <a:lnTo>
                  <a:pt x="2601337" y="816398"/>
                </a:lnTo>
                <a:lnTo>
                  <a:pt x="2605447" y="815495"/>
                </a:lnTo>
                <a:lnTo>
                  <a:pt x="2654121" y="800913"/>
                </a:lnTo>
                <a:lnTo>
                  <a:pt x="2690262" y="786553"/>
                </a:lnTo>
                <a:close/>
              </a:path>
              <a:path w="3241040" h="962025">
                <a:moveTo>
                  <a:pt x="2601337" y="816398"/>
                </a:moveTo>
                <a:lnTo>
                  <a:pt x="2142557" y="816398"/>
                </a:lnTo>
                <a:lnTo>
                  <a:pt x="2184441" y="825718"/>
                </a:lnTo>
                <a:lnTo>
                  <a:pt x="2228429" y="833074"/>
                </a:lnTo>
                <a:lnTo>
                  <a:pt x="2274093" y="838426"/>
                </a:lnTo>
                <a:lnTo>
                  <a:pt x="2321007" y="841729"/>
                </a:lnTo>
                <a:lnTo>
                  <a:pt x="2368744" y="842941"/>
                </a:lnTo>
                <a:lnTo>
                  <a:pt x="2432869" y="841247"/>
                </a:lnTo>
                <a:lnTo>
                  <a:pt x="2494145" y="835930"/>
                </a:lnTo>
                <a:lnTo>
                  <a:pt x="2551897" y="827257"/>
                </a:lnTo>
                <a:lnTo>
                  <a:pt x="2601337" y="816398"/>
                </a:lnTo>
                <a:close/>
              </a:path>
              <a:path w="3241040" h="962025">
                <a:moveTo>
                  <a:pt x="783797" y="84447"/>
                </a:moveTo>
                <a:lnTo>
                  <a:pt x="727599" y="86275"/>
                </a:lnTo>
                <a:lnTo>
                  <a:pt x="660155" y="91870"/>
                </a:lnTo>
                <a:lnTo>
                  <a:pt x="596686" y="100853"/>
                </a:lnTo>
                <a:lnTo>
                  <a:pt x="537708" y="112949"/>
                </a:lnTo>
                <a:lnTo>
                  <a:pt x="483738" y="127884"/>
                </a:lnTo>
                <a:lnTo>
                  <a:pt x="435169" y="145441"/>
                </a:lnTo>
                <a:lnTo>
                  <a:pt x="392886" y="165174"/>
                </a:lnTo>
                <a:lnTo>
                  <a:pt x="357036" y="186980"/>
                </a:lnTo>
                <a:lnTo>
                  <a:pt x="307073" y="235543"/>
                </a:lnTo>
                <a:lnTo>
                  <a:pt x="289533" y="288880"/>
                </a:lnTo>
                <a:lnTo>
                  <a:pt x="294211" y="316653"/>
                </a:lnTo>
                <a:lnTo>
                  <a:pt x="291481" y="319574"/>
                </a:lnTo>
                <a:lnTo>
                  <a:pt x="231115" y="324481"/>
                </a:lnTo>
                <a:lnTo>
                  <a:pt x="174807" y="333778"/>
                </a:lnTo>
                <a:lnTo>
                  <a:pt x="123916" y="347097"/>
                </a:lnTo>
                <a:lnTo>
                  <a:pt x="79801" y="364075"/>
                </a:lnTo>
                <a:lnTo>
                  <a:pt x="43818" y="384344"/>
                </a:lnTo>
                <a:lnTo>
                  <a:pt x="13500" y="412318"/>
                </a:lnTo>
                <a:lnTo>
                  <a:pt x="0" y="441411"/>
                </a:lnTo>
                <a:lnTo>
                  <a:pt x="2617" y="470535"/>
                </a:lnTo>
                <a:lnTo>
                  <a:pt x="20654" y="498602"/>
                </a:lnTo>
                <a:lnTo>
                  <a:pt x="53412" y="524523"/>
                </a:lnTo>
                <a:lnTo>
                  <a:pt x="100190" y="547210"/>
                </a:lnTo>
                <a:lnTo>
                  <a:pt x="160290" y="565573"/>
                </a:lnTo>
                <a:lnTo>
                  <a:pt x="117538" y="588580"/>
                </a:lnTo>
                <a:lnTo>
                  <a:pt x="88429" y="614468"/>
                </a:lnTo>
                <a:lnTo>
                  <a:pt x="73752" y="642261"/>
                </a:lnTo>
                <a:lnTo>
                  <a:pt x="74298" y="670983"/>
                </a:lnTo>
                <a:lnTo>
                  <a:pt x="114634" y="720705"/>
                </a:lnTo>
                <a:lnTo>
                  <a:pt x="151036" y="741516"/>
                </a:lnTo>
                <a:lnTo>
                  <a:pt x="196314" y="759010"/>
                </a:lnTo>
                <a:lnTo>
                  <a:pt x="249009" y="772723"/>
                </a:lnTo>
                <a:lnTo>
                  <a:pt x="307663" y="782193"/>
                </a:lnTo>
                <a:lnTo>
                  <a:pt x="370817" y="786957"/>
                </a:lnTo>
                <a:lnTo>
                  <a:pt x="2690262" y="786553"/>
                </a:lnTo>
                <a:lnTo>
                  <a:pt x="2734131" y="764362"/>
                </a:lnTo>
                <a:lnTo>
                  <a:pt x="2786520" y="719744"/>
                </a:lnTo>
                <a:lnTo>
                  <a:pt x="2805878" y="669205"/>
                </a:lnTo>
                <a:lnTo>
                  <a:pt x="2857143" y="665163"/>
                </a:lnTo>
                <a:lnTo>
                  <a:pt x="2906903" y="659031"/>
                </a:lnTo>
                <a:lnTo>
                  <a:pt x="2954779" y="650880"/>
                </a:lnTo>
                <a:lnTo>
                  <a:pt x="3000393" y="640785"/>
                </a:lnTo>
                <a:lnTo>
                  <a:pt x="3043368" y="628819"/>
                </a:lnTo>
                <a:lnTo>
                  <a:pt x="3099517" y="608568"/>
                </a:lnTo>
                <a:lnTo>
                  <a:pt x="3146572" y="585796"/>
                </a:lnTo>
                <a:lnTo>
                  <a:pt x="3184386" y="560949"/>
                </a:lnTo>
                <a:lnTo>
                  <a:pt x="3212813" y="534472"/>
                </a:lnTo>
                <a:lnTo>
                  <a:pt x="3240924" y="478410"/>
                </a:lnTo>
                <a:lnTo>
                  <a:pt x="3240315" y="449716"/>
                </a:lnTo>
                <a:lnTo>
                  <a:pt x="3229735" y="421173"/>
                </a:lnTo>
                <a:lnTo>
                  <a:pt x="3209039" y="393228"/>
                </a:lnTo>
                <a:lnTo>
                  <a:pt x="3178080" y="366325"/>
                </a:lnTo>
                <a:lnTo>
                  <a:pt x="3136713" y="340910"/>
                </a:lnTo>
                <a:lnTo>
                  <a:pt x="3142001" y="335647"/>
                </a:lnTo>
                <a:lnTo>
                  <a:pt x="3146825" y="330337"/>
                </a:lnTo>
                <a:lnTo>
                  <a:pt x="3151197" y="324979"/>
                </a:lnTo>
                <a:lnTo>
                  <a:pt x="3155128" y="319574"/>
                </a:lnTo>
                <a:lnTo>
                  <a:pt x="3167767" y="290820"/>
                </a:lnTo>
                <a:lnTo>
                  <a:pt x="3167602" y="262421"/>
                </a:lnTo>
                <a:lnTo>
                  <a:pt x="3132023" y="208939"/>
                </a:lnTo>
                <a:lnTo>
                  <a:pt x="3098189" y="184981"/>
                </a:lnTo>
                <a:lnTo>
                  <a:pt x="3054713" y="163627"/>
                </a:lnTo>
                <a:lnTo>
                  <a:pt x="3002384" y="145441"/>
                </a:lnTo>
                <a:lnTo>
                  <a:pt x="2941994" y="130984"/>
                </a:lnTo>
                <a:lnTo>
                  <a:pt x="2874331" y="120819"/>
                </a:lnTo>
                <a:lnTo>
                  <a:pt x="2868698" y="112437"/>
                </a:lnTo>
                <a:lnTo>
                  <a:pt x="1051754" y="112437"/>
                </a:lnTo>
                <a:lnTo>
                  <a:pt x="1001583" y="102041"/>
                </a:lnTo>
                <a:lnTo>
                  <a:pt x="949197" y="93998"/>
                </a:lnTo>
                <a:lnTo>
                  <a:pt x="895101" y="88354"/>
                </a:lnTo>
                <a:lnTo>
                  <a:pt x="839799" y="85155"/>
                </a:lnTo>
                <a:lnTo>
                  <a:pt x="783797" y="84447"/>
                </a:lnTo>
                <a:close/>
              </a:path>
              <a:path w="3241040" h="962025">
                <a:moveTo>
                  <a:pt x="1426067" y="26736"/>
                </a:moveTo>
                <a:lnTo>
                  <a:pt x="1369868" y="27142"/>
                </a:lnTo>
                <a:lnTo>
                  <a:pt x="1314685" y="30702"/>
                </a:lnTo>
                <a:lnTo>
                  <a:pt x="1261354" y="37314"/>
                </a:lnTo>
                <a:lnTo>
                  <a:pt x="1210711" y="46870"/>
                </a:lnTo>
                <a:lnTo>
                  <a:pt x="1163593" y="59265"/>
                </a:lnTo>
                <a:lnTo>
                  <a:pt x="1120837" y="74395"/>
                </a:lnTo>
                <a:lnTo>
                  <a:pt x="1083278" y="92154"/>
                </a:lnTo>
                <a:lnTo>
                  <a:pt x="1051754" y="112437"/>
                </a:lnTo>
                <a:lnTo>
                  <a:pt x="2868698" y="112437"/>
                </a:lnTo>
                <a:lnTo>
                  <a:pt x="2857874" y="96330"/>
                </a:lnTo>
                <a:lnTo>
                  <a:pt x="2831452" y="73495"/>
                </a:lnTo>
                <a:lnTo>
                  <a:pt x="2830712" y="73067"/>
                </a:lnTo>
                <a:lnTo>
                  <a:pt x="1685230" y="73067"/>
                </a:lnTo>
                <a:lnTo>
                  <a:pt x="1663937" y="65117"/>
                </a:lnTo>
                <a:lnTo>
                  <a:pt x="1617400" y="51314"/>
                </a:lnTo>
                <a:lnTo>
                  <a:pt x="1538166" y="35814"/>
                </a:lnTo>
                <a:lnTo>
                  <a:pt x="1482445" y="29592"/>
                </a:lnTo>
                <a:lnTo>
                  <a:pt x="1426067" y="26736"/>
                </a:lnTo>
                <a:close/>
              </a:path>
              <a:path w="3241040" h="962025">
                <a:moveTo>
                  <a:pt x="1956417" y="0"/>
                </a:moveTo>
                <a:lnTo>
                  <a:pt x="1901130" y="3452"/>
                </a:lnTo>
                <a:lnTo>
                  <a:pt x="1848223" y="10620"/>
                </a:lnTo>
                <a:lnTo>
                  <a:pt x="1798937" y="21336"/>
                </a:lnTo>
                <a:lnTo>
                  <a:pt x="1754515" y="35428"/>
                </a:lnTo>
                <a:lnTo>
                  <a:pt x="1716199" y="52728"/>
                </a:lnTo>
                <a:lnTo>
                  <a:pt x="1685230" y="73067"/>
                </a:lnTo>
                <a:lnTo>
                  <a:pt x="2830712" y="73067"/>
                </a:lnTo>
                <a:lnTo>
                  <a:pt x="2795767" y="52828"/>
                </a:lnTo>
                <a:lnTo>
                  <a:pt x="2793381" y="51858"/>
                </a:lnTo>
                <a:lnTo>
                  <a:pt x="2238315" y="51858"/>
                </a:lnTo>
                <a:lnTo>
                  <a:pt x="2213957" y="40348"/>
                </a:lnTo>
                <a:lnTo>
                  <a:pt x="2156572" y="21140"/>
                </a:lnTo>
                <a:lnTo>
                  <a:pt x="2069165" y="4920"/>
                </a:lnTo>
                <a:lnTo>
                  <a:pt x="2012843" y="432"/>
                </a:lnTo>
                <a:lnTo>
                  <a:pt x="1956417" y="0"/>
                </a:lnTo>
                <a:close/>
              </a:path>
              <a:path w="3241040" h="962025">
                <a:moveTo>
                  <a:pt x="2511539" y="1"/>
                </a:moveTo>
                <a:lnTo>
                  <a:pt x="2460916" y="1680"/>
                </a:lnTo>
                <a:lnTo>
                  <a:pt x="2411270" y="6179"/>
                </a:lnTo>
                <a:lnTo>
                  <a:pt x="2363393" y="13473"/>
                </a:lnTo>
                <a:lnTo>
                  <a:pt x="2318079" y="23535"/>
                </a:lnTo>
                <a:lnTo>
                  <a:pt x="2276122" y="36339"/>
                </a:lnTo>
                <a:lnTo>
                  <a:pt x="2238315" y="51858"/>
                </a:lnTo>
                <a:lnTo>
                  <a:pt x="2793381" y="51858"/>
                </a:lnTo>
                <a:lnTo>
                  <a:pt x="2751522" y="34840"/>
                </a:lnTo>
                <a:lnTo>
                  <a:pt x="2707921" y="22020"/>
                </a:lnTo>
                <a:lnTo>
                  <a:pt x="2661329" y="12153"/>
                </a:lnTo>
                <a:lnTo>
                  <a:pt x="2612539" y="5211"/>
                </a:lnTo>
                <a:lnTo>
                  <a:pt x="2562344" y="1169"/>
                </a:lnTo>
                <a:lnTo>
                  <a:pt x="2511539" y="1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597147" y="4117340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669" y="0"/>
                </a:moveTo>
                <a:lnTo>
                  <a:pt x="16287" y="2115"/>
                </a:lnTo>
                <a:lnTo>
                  <a:pt x="7810" y="7874"/>
                </a:lnTo>
                <a:lnTo>
                  <a:pt x="2095" y="16394"/>
                </a:lnTo>
                <a:lnTo>
                  <a:pt x="0" y="26797"/>
                </a:lnTo>
                <a:lnTo>
                  <a:pt x="2095" y="37179"/>
                </a:lnTo>
                <a:lnTo>
                  <a:pt x="7810" y="45656"/>
                </a:lnTo>
                <a:lnTo>
                  <a:pt x="16287" y="51371"/>
                </a:lnTo>
                <a:lnTo>
                  <a:pt x="26669" y="53467"/>
                </a:lnTo>
                <a:lnTo>
                  <a:pt x="37072" y="51371"/>
                </a:lnTo>
                <a:lnTo>
                  <a:pt x="45592" y="45656"/>
                </a:lnTo>
                <a:lnTo>
                  <a:pt x="51351" y="37179"/>
                </a:lnTo>
                <a:lnTo>
                  <a:pt x="53466" y="26797"/>
                </a:lnTo>
                <a:lnTo>
                  <a:pt x="51351" y="16394"/>
                </a:lnTo>
                <a:lnTo>
                  <a:pt x="45592" y="7874"/>
                </a:lnTo>
                <a:lnTo>
                  <a:pt x="37072" y="2115"/>
                </a:lnTo>
                <a:lnTo>
                  <a:pt x="26669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284601" y="3935348"/>
            <a:ext cx="107314" cy="107314"/>
          </a:xfrm>
          <a:custGeom>
            <a:avLst/>
            <a:gdLst/>
            <a:ahLst/>
            <a:cxnLst/>
            <a:rect l="l" t="t" r="r" b="b"/>
            <a:pathLst>
              <a:path w="107314" h="107314">
                <a:moveTo>
                  <a:pt x="53466" y="0"/>
                </a:moveTo>
                <a:lnTo>
                  <a:pt x="32682" y="4192"/>
                </a:lnTo>
                <a:lnTo>
                  <a:pt x="15684" y="15636"/>
                </a:lnTo>
                <a:lnTo>
                  <a:pt x="4210" y="32629"/>
                </a:lnTo>
                <a:lnTo>
                  <a:pt x="0" y="53467"/>
                </a:lnTo>
                <a:lnTo>
                  <a:pt x="4210" y="74251"/>
                </a:lnTo>
                <a:lnTo>
                  <a:pt x="15684" y="91249"/>
                </a:lnTo>
                <a:lnTo>
                  <a:pt x="32682" y="102723"/>
                </a:lnTo>
                <a:lnTo>
                  <a:pt x="53466" y="106933"/>
                </a:lnTo>
                <a:lnTo>
                  <a:pt x="74304" y="102723"/>
                </a:lnTo>
                <a:lnTo>
                  <a:pt x="91297" y="91249"/>
                </a:lnTo>
                <a:lnTo>
                  <a:pt x="102741" y="74251"/>
                </a:lnTo>
                <a:lnTo>
                  <a:pt x="106934" y="53467"/>
                </a:lnTo>
                <a:lnTo>
                  <a:pt x="102741" y="32629"/>
                </a:lnTo>
                <a:lnTo>
                  <a:pt x="91297" y="15636"/>
                </a:lnTo>
                <a:lnTo>
                  <a:pt x="74304" y="4192"/>
                </a:lnTo>
                <a:lnTo>
                  <a:pt x="53466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925191" y="3727830"/>
            <a:ext cx="160655" cy="160655"/>
          </a:xfrm>
          <a:custGeom>
            <a:avLst/>
            <a:gdLst/>
            <a:ahLst/>
            <a:cxnLst/>
            <a:rect l="l" t="t" r="r" b="b"/>
            <a:pathLst>
              <a:path w="160655" h="160654">
                <a:moveTo>
                  <a:pt x="80263" y="0"/>
                </a:moveTo>
                <a:lnTo>
                  <a:pt x="49023" y="6288"/>
                </a:lnTo>
                <a:lnTo>
                  <a:pt x="23510" y="23447"/>
                </a:lnTo>
                <a:lnTo>
                  <a:pt x="6308" y="48916"/>
                </a:lnTo>
                <a:lnTo>
                  <a:pt x="0" y="80137"/>
                </a:lnTo>
                <a:lnTo>
                  <a:pt x="6308" y="111357"/>
                </a:lnTo>
                <a:lnTo>
                  <a:pt x="23510" y="136826"/>
                </a:lnTo>
                <a:lnTo>
                  <a:pt x="49023" y="153985"/>
                </a:lnTo>
                <a:lnTo>
                  <a:pt x="80263" y="160274"/>
                </a:lnTo>
                <a:lnTo>
                  <a:pt x="111430" y="153985"/>
                </a:lnTo>
                <a:lnTo>
                  <a:pt x="136905" y="136826"/>
                </a:lnTo>
                <a:lnTo>
                  <a:pt x="154094" y="111357"/>
                </a:lnTo>
                <a:lnTo>
                  <a:pt x="160400" y="80137"/>
                </a:lnTo>
                <a:lnTo>
                  <a:pt x="154094" y="48916"/>
                </a:lnTo>
                <a:lnTo>
                  <a:pt x="136905" y="23447"/>
                </a:lnTo>
                <a:lnTo>
                  <a:pt x="111430" y="6288"/>
                </a:lnTo>
                <a:lnTo>
                  <a:pt x="80263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22004" y="2752936"/>
            <a:ext cx="3241040" cy="962025"/>
          </a:xfrm>
          <a:custGeom>
            <a:avLst/>
            <a:gdLst/>
            <a:ahLst/>
            <a:cxnLst/>
            <a:rect l="l" t="t" r="r" b="b"/>
            <a:pathLst>
              <a:path w="3241040" h="962025">
                <a:moveTo>
                  <a:pt x="294211" y="316653"/>
                </a:moveTo>
                <a:lnTo>
                  <a:pt x="289533" y="288880"/>
                </a:lnTo>
                <a:lnTo>
                  <a:pt x="293992" y="261752"/>
                </a:lnTo>
                <a:lnTo>
                  <a:pt x="307073" y="235543"/>
                </a:lnTo>
                <a:lnTo>
                  <a:pt x="357036" y="186980"/>
                </a:lnTo>
                <a:lnTo>
                  <a:pt x="392886" y="165174"/>
                </a:lnTo>
                <a:lnTo>
                  <a:pt x="435292" y="145383"/>
                </a:lnTo>
                <a:lnTo>
                  <a:pt x="483738" y="127884"/>
                </a:lnTo>
                <a:lnTo>
                  <a:pt x="537708" y="112949"/>
                </a:lnTo>
                <a:lnTo>
                  <a:pt x="596686" y="100853"/>
                </a:lnTo>
                <a:lnTo>
                  <a:pt x="660155" y="91870"/>
                </a:lnTo>
                <a:lnTo>
                  <a:pt x="727599" y="86275"/>
                </a:lnTo>
                <a:lnTo>
                  <a:pt x="783797" y="84447"/>
                </a:lnTo>
                <a:lnTo>
                  <a:pt x="839799" y="85155"/>
                </a:lnTo>
                <a:lnTo>
                  <a:pt x="895101" y="88354"/>
                </a:lnTo>
                <a:lnTo>
                  <a:pt x="949197" y="93998"/>
                </a:lnTo>
                <a:lnTo>
                  <a:pt x="1001583" y="102041"/>
                </a:lnTo>
                <a:lnTo>
                  <a:pt x="1051754" y="112437"/>
                </a:lnTo>
                <a:lnTo>
                  <a:pt x="1083278" y="92154"/>
                </a:lnTo>
                <a:lnTo>
                  <a:pt x="1120837" y="74395"/>
                </a:lnTo>
                <a:lnTo>
                  <a:pt x="1163593" y="59265"/>
                </a:lnTo>
                <a:lnTo>
                  <a:pt x="1210711" y="46870"/>
                </a:lnTo>
                <a:lnTo>
                  <a:pt x="1261354" y="37314"/>
                </a:lnTo>
                <a:lnTo>
                  <a:pt x="1314685" y="30702"/>
                </a:lnTo>
                <a:lnTo>
                  <a:pt x="1369868" y="27142"/>
                </a:lnTo>
                <a:lnTo>
                  <a:pt x="1426067" y="26736"/>
                </a:lnTo>
                <a:lnTo>
                  <a:pt x="1482445" y="29592"/>
                </a:lnTo>
                <a:lnTo>
                  <a:pt x="1538166" y="35814"/>
                </a:lnTo>
                <a:lnTo>
                  <a:pt x="1592393" y="45508"/>
                </a:lnTo>
                <a:lnTo>
                  <a:pt x="1641288" y="57859"/>
                </a:lnTo>
                <a:lnTo>
                  <a:pt x="1685230" y="73067"/>
                </a:lnTo>
                <a:lnTo>
                  <a:pt x="1716199" y="52728"/>
                </a:lnTo>
                <a:lnTo>
                  <a:pt x="1754515" y="35428"/>
                </a:lnTo>
                <a:lnTo>
                  <a:pt x="1798937" y="21336"/>
                </a:lnTo>
                <a:lnTo>
                  <a:pt x="1848223" y="10620"/>
                </a:lnTo>
                <a:lnTo>
                  <a:pt x="1901130" y="3452"/>
                </a:lnTo>
                <a:lnTo>
                  <a:pt x="1956417" y="0"/>
                </a:lnTo>
                <a:lnTo>
                  <a:pt x="2012843" y="432"/>
                </a:lnTo>
                <a:lnTo>
                  <a:pt x="2069165" y="4920"/>
                </a:lnTo>
                <a:lnTo>
                  <a:pt x="2124142" y="13631"/>
                </a:lnTo>
                <a:lnTo>
                  <a:pt x="2186610" y="30077"/>
                </a:lnTo>
                <a:lnTo>
                  <a:pt x="2238315" y="51858"/>
                </a:lnTo>
                <a:lnTo>
                  <a:pt x="2276122" y="36339"/>
                </a:lnTo>
                <a:lnTo>
                  <a:pt x="2318079" y="23535"/>
                </a:lnTo>
                <a:lnTo>
                  <a:pt x="2363393" y="13473"/>
                </a:lnTo>
                <a:lnTo>
                  <a:pt x="2411270" y="6179"/>
                </a:lnTo>
                <a:lnTo>
                  <a:pt x="2460916" y="1680"/>
                </a:lnTo>
                <a:lnTo>
                  <a:pt x="2511539" y="1"/>
                </a:lnTo>
                <a:lnTo>
                  <a:pt x="2562344" y="1169"/>
                </a:lnTo>
                <a:lnTo>
                  <a:pt x="2612539" y="5211"/>
                </a:lnTo>
                <a:lnTo>
                  <a:pt x="2661329" y="12153"/>
                </a:lnTo>
                <a:lnTo>
                  <a:pt x="2707921" y="22020"/>
                </a:lnTo>
                <a:lnTo>
                  <a:pt x="2751522" y="34840"/>
                </a:lnTo>
                <a:lnTo>
                  <a:pt x="2795767" y="52828"/>
                </a:lnTo>
                <a:lnTo>
                  <a:pt x="2831452" y="73495"/>
                </a:lnTo>
                <a:lnTo>
                  <a:pt x="2874331" y="120819"/>
                </a:lnTo>
                <a:lnTo>
                  <a:pt x="2941994" y="130984"/>
                </a:lnTo>
                <a:lnTo>
                  <a:pt x="3002384" y="145441"/>
                </a:lnTo>
                <a:lnTo>
                  <a:pt x="3054713" y="163627"/>
                </a:lnTo>
                <a:lnTo>
                  <a:pt x="3098189" y="184981"/>
                </a:lnTo>
                <a:lnTo>
                  <a:pt x="3132023" y="208939"/>
                </a:lnTo>
                <a:lnTo>
                  <a:pt x="3167602" y="262421"/>
                </a:lnTo>
                <a:lnTo>
                  <a:pt x="3167767" y="290820"/>
                </a:lnTo>
                <a:lnTo>
                  <a:pt x="3155128" y="319574"/>
                </a:lnTo>
                <a:lnTo>
                  <a:pt x="3151197" y="324979"/>
                </a:lnTo>
                <a:lnTo>
                  <a:pt x="3146825" y="330337"/>
                </a:lnTo>
                <a:lnTo>
                  <a:pt x="3142001" y="335647"/>
                </a:lnTo>
                <a:lnTo>
                  <a:pt x="3136713" y="340910"/>
                </a:lnTo>
                <a:lnTo>
                  <a:pt x="3178080" y="366325"/>
                </a:lnTo>
                <a:lnTo>
                  <a:pt x="3209039" y="393228"/>
                </a:lnTo>
                <a:lnTo>
                  <a:pt x="3229735" y="421173"/>
                </a:lnTo>
                <a:lnTo>
                  <a:pt x="3240315" y="449716"/>
                </a:lnTo>
                <a:lnTo>
                  <a:pt x="3240924" y="478410"/>
                </a:lnTo>
                <a:lnTo>
                  <a:pt x="3231708" y="506811"/>
                </a:lnTo>
                <a:lnTo>
                  <a:pt x="3184386" y="560949"/>
                </a:lnTo>
                <a:lnTo>
                  <a:pt x="3146572" y="585796"/>
                </a:lnTo>
                <a:lnTo>
                  <a:pt x="3099517" y="608568"/>
                </a:lnTo>
                <a:lnTo>
                  <a:pt x="3043368" y="628819"/>
                </a:lnTo>
                <a:lnTo>
                  <a:pt x="3000393" y="640785"/>
                </a:lnTo>
                <a:lnTo>
                  <a:pt x="2954779" y="650880"/>
                </a:lnTo>
                <a:lnTo>
                  <a:pt x="2906903" y="659031"/>
                </a:lnTo>
                <a:lnTo>
                  <a:pt x="2857143" y="665163"/>
                </a:lnTo>
                <a:lnTo>
                  <a:pt x="2805878" y="669205"/>
                </a:lnTo>
                <a:lnTo>
                  <a:pt x="2800666" y="695081"/>
                </a:lnTo>
                <a:lnTo>
                  <a:pt x="2764117" y="742927"/>
                </a:lnTo>
                <a:lnTo>
                  <a:pt x="2697241" y="783780"/>
                </a:lnTo>
                <a:lnTo>
                  <a:pt x="2654121" y="800913"/>
                </a:lnTo>
                <a:lnTo>
                  <a:pt x="2605447" y="815495"/>
                </a:lnTo>
                <a:lnTo>
                  <a:pt x="2551897" y="827257"/>
                </a:lnTo>
                <a:lnTo>
                  <a:pt x="2494145" y="835930"/>
                </a:lnTo>
                <a:lnTo>
                  <a:pt x="2432869" y="841247"/>
                </a:lnTo>
                <a:lnTo>
                  <a:pt x="2368744" y="842941"/>
                </a:lnTo>
                <a:lnTo>
                  <a:pt x="2321007" y="841729"/>
                </a:lnTo>
                <a:lnTo>
                  <a:pt x="2274093" y="838426"/>
                </a:lnTo>
                <a:lnTo>
                  <a:pt x="2228429" y="833074"/>
                </a:lnTo>
                <a:lnTo>
                  <a:pt x="2184441" y="825718"/>
                </a:lnTo>
                <a:lnTo>
                  <a:pt x="2142557" y="816398"/>
                </a:lnTo>
                <a:lnTo>
                  <a:pt x="2122188" y="838900"/>
                </a:lnTo>
                <a:lnTo>
                  <a:pt x="2064835" y="879167"/>
                </a:lnTo>
                <a:lnTo>
                  <a:pt x="2028797" y="896724"/>
                </a:lnTo>
                <a:lnTo>
                  <a:pt x="1988484" y="912427"/>
                </a:lnTo>
                <a:lnTo>
                  <a:pt x="1944368" y="926172"/>
                </a:lnTo>
                <a:lnTo>
                  <a:pt x="1896923" y="937857"/>
                </a:lnTo>
                <a:lnTo>
                  <a:pt x="1846622" y="947379"/>
                </a:lnTo>
                <a:lnTo>
                  <a:pt x="1793940" y="954634"/>
                </a:lnTo>
                <a:lnTo>
                  <a:pt x="1739348" y="959519"/>
                </a:lnTo>
                <a:lnTo>
                  <a:pt x="1683322" y="961932"/>
                </a:lnTo>
                <a:lnTo>
                  <a:pt x="1626334" y="961769"/>
                </a:lnTo>
                <a:lnTo>
                  <a:pt x="1568858" y="958927"/>
                </a:lnTo>
                <a:lnTo>
                  <a:pt x="1511367" y="953304"/>
                </a:lnTo>
                <a:lnTo>
                  <a:pt x="1456696" y="945188"/>
                </a:lnTo>
                <a:lnTo>
                  <a:pt x="1405007" y="934649"/>
                </a:lnTo>
                <a:lnTo>
                  <a:pt x="1356760" y="921824"/>
                </a:lnTo>
                <a:lnTo>
                  <a:pt x="1312419" y="906850"/>
                </a:lnTo>
                <a:lnTo>
                  <a:pt x="1272445" y="889866"/>
                </a:lnTo>
                <a:lnTo>
                  <a:pt x="1237301" y="871008"/>
                </a:lnTo>
                <a:lnTo>
                  <a:pt x="1185047" y="882336"/>
                </a:lnTo>
                <a:lnTo>
                  <a:pt x="1131280" y="891296"/>
                </a:lnTo>
                <a:lnTo>
                  <a:pt x="1076398" y="897929"/>
                </a:lnTo>
                <a:lnTo>
                  <a:pt x="1020800" y="902276"/>
                </a:lnTo>
                <a:lnTo>
                  <a:pt x="964887" y="904375"/>
                </a:lnTo>
                <a:lnTo>
                  <a:pt x="909056" y="904269"/>
                </a:lnTo>
                <a:lnTo>
                  <a:pt x="853707" y="901996"/>
                </a:lnTo>
                <a:lnTo>
                  <a:pt x="799240" y="897598"/>
                </a:lnTo>
                <a:lnTo>
                  <a:pt x="746053" y="891116"/>
                </a:lnTo>
                <a:lnTo>
                  <a:pt x="694546" y="882588"/>
                </a:lnTo>
                <a:lnTo>
                  <a:pt x="645117" y="872056"/>
                </a:lnTo>
                <a:lnTo>
                  <a:pt x="598167" y="859560"/>
                </a:lnTo>
                <a:lnTo>
                  <a:pt x="554094" y="845140"/>
                </a:lnTo>
                <a:lnTo>
                  <a:pt x="513298" y="828838"/>
                </a:lnTo>
                <a:lnTo>
                  <a:pt x="476177" y="810692"/>
                </a:lnTo>
                <a:lnTo>
                  <a:pt x="443132" y="790744"/>
                </a:lnTo>
                <a:lnTo>
                  <a:pt x="437010" y="786553"/>
                </a:lnTo>
                <a:lnTo>
                  <a:pt x="370817" y="786957"/>
                </a:lnTo>
                <a:lnTo>
                  <a:pt x="307663" y="782193"/>
                </a:lnTo>
                <a:lnTo>
                  <a:pt x="249009" y="772723"/>
                </a:lnTo>
                <a:lnTo>
                  <a:pt x="196314" y="759010"/>
                </a:lnTo>
                <a:lnTo>
                  <a:pt x="151036" y="741516"/>
                </a:lnTo>
                <a:lnTo>
                  <a:pt x="114634" y="720705"/>
                </a:lnTo>
                <a:lnTo>
                  <a:pt x="74298" y="670983"/>
                </a:lnTo>
                <a:lnTo>
                  <a:pt x="73752" y="642261"/>
                </a:lnTo>
                <a:lnTo>
                  <a:pt x="88429" y="614468"/>
                </a:lnTo>
                <a:lnTo>
                  <a:pt x="117538" y="588580"/>
                </a:lnTo>
                <a:lnTo>
                  <a:pt x="160290" y="565573"/>
                </a:lnTo>
                <a:lnTo>
                  <a:pt x="100190" y="547210"/>
                </a:lnTo>
                <a:lnTo>
                  <a:pt x="53412" y="524523"/>
                </a:lnTo>
                <a:lnTo>
                  <a:pt x="20654" y="498602"/>
                </a:lnTo>
                <a:lnTo>
                  <a:pt x="2617" y="470535"/>
                </a:lnTo>
                <a:lnTo>
                  <a:pt x="0" y="441411"/>
                </a:lnTo>
                <a:lnTo>
                  <a:pt x="13500" y="412318"/>
                </a:lnTo>
                <a:lnTo>
                  <a:pt x="43818" y="384344"/>
                </a:lnTo>
                <a:lnTo>
                  <a:pt x="79801" y="364075"/>
                </a:lnTo>
                <a:lnTo>
                  <a:pt x="123916" y="347097"/>
                </a:lnTo>
                <a:lnTo>
                  <a:pt x="174807" y="333778"/>
                </a:lnTo>
                <a:lnTo>
                  <a:pt x="231115" y="324481"/>
                </a:lnTo>
                <a:lnTo>
                  <a:pt x="291481" y="319574"/>
                </a:lnTo>
                <a:lnTo>
                  <a:pt x="294211" y="316653"/>
                </a:lnTo>
                <a:close/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597147" y="4117340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53466" y="26797"/>
                </a:moveTo>
                <a:lnTo>
                  <a:pt x="51351" y="37179"/>
                </a:lnTo>
                <a:lnTo>
                  <a:pt x="45592" y="45656"/>
                </a:lnTo>
                <a:lnTo>
                  <a:pt x="37072" y="51371"/>
                </a:lnTo>
                <a:lnTo>
                  <a:pt x="26669" y="53467"/>
                </a:lnTo>
                <a:lnTo>
                  <a:pt x="16287" y="51371"/>
                </a:lnTo>
                <a:lnTo>
                  <a:pt x="7810" y="45656"/>
                </a:lnTo>
                <a:lnTo>
                  <a:pt x="2095" y="37179"/>
                </a:lnTo>
                <a:lnTo>
                  <a:pt x="0" y="26797"/>
                </a:lnTo>
                <a:lnTo>
                  <a:pt x="2095" y="16394"/>
                </a:lnTo>
                <a:lnTo>
                  <a:pt x="7810" y="7874"/>
                </a:lnTo>
                <a:lnTo>
                  <a:pt x="16287" y="2115"/>
                </a:lnTo>
                <a:lnTo>
                  <a:pt x="26669" y="0"/>
                </a:lnTo>
                <a:lnTo>
                  <a:pt x="37072" y="2115"/>
                </a:lnTo>
                <a:lnTo>
                  <a:pt x="45592" y="7874"/>
                </a:lnTo>
                <a:lnTo>
                  <a:pt x="51351" y="16394"/>
                </a:lnTo>
                <a:lnTo>
                  <a:pt x="53466" y="26797"/>
                </a:lnTo>
                <a:close/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284601" y="3935348"/>
            <a:ext cx="107314" cy="107314"/>
          </a:xfrm>
          <a:custGeom>
            <a:avLst/>
            <a:gdLst/>
            <a:ahLst/>
            <a:cxnLst/>
            <a:rect l="l" t="t" r="r" b="b"/>
            <a:pathLst>
              <a:path w="107314" h="107314">
                <a:moveTo>
                  <a:pt x="106934" y="53467"/>
                </a:moveTo>
                <a:lnTo>
                  <a:pt x="102741" y="74251"/>
                </a:lnTo>
                <a:lnTo>
                  <a:pt x="91297" y="91249"/>
                </a:lnTo>
                <a:lnTo>
                  <a:pt x="74304" y="102723"/>
                </a:lnTo>
                <a:lnTo>
                  <a:pt x="53466" y="106933"/>
                </a:lnTo>
                <a:lnTo>
                  <a:pt x="32682" y="102723"/>
                </a:lnTo>
                <a:lnTo>
                  <a:pt x="15684" y="91249"/>
                </a:lnTo>
                <a:lnTo>
                  <a:pt x="4210" y="74251"/>
                </a:lnTo>
                <a:lnTo>
                  <a:pt x="0" y="53467"/>
                </a:lnTo>
                <a:lnTo>
                  <a:pt x="4210" y="32629"/>
                </a:lnTo>
                <a:lnTo>
                  <a:pt x="15684" y="15636"/>
                </a:lnTo>
                <a:lnTo>
                  <a:pt x="32682" y="4192"/>
                </a:lnTo>
                <a:lnTo>
                  <a:pt x="53466" y="0"/>
                </a:lnTo>
                <a:lnTo>
                  <a:pt x="74304" y="4192"/>
                </a:lnTo>
                <a:lnTo>
                  <a:pt x="91297" y="15636"/>
                </a:lnTo>
                <a:lnTo>
                  <a:pt x="102741" y="32629"/>
                </a:lnTo>
                <a:lnTo>
                  <a:pt x="106934" y="53467"/>
                </a:lnTo>
                <a:close/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925191" y="3727830"/>
            <a:ext cx="160655" cy="160655"/>
          </a:xfrm>
          <a:custGeom>
            <a:avLst/>
            <a:gdLst/>
            <a:ahLst/>
            <a:cxnLst/>
            <a:rect l="l" t="t" r="r" b="b"/>
            <a:pathLst>
              <a:path w="160655" h="160654">
                <a:moveTo>
                  <a:pt x="160400" y="80137"/>
                </a:moveTo>
                <a:lnTo>
                  <a:pt x="154094" y="111357"/>
                </a:lnTo>
                <a:lnTo>
                  <a:pt x="136905" y="136826"/>
                </a:lnTo>
                <a:lnTo>
                  <a:pt x="111430" y="153985"/>
                </a:lnTo>
                <a:lnTo>
                  <a:pt x="80263" y="160274"/>
                </a:lnTo>
                <a:lnTo>
                  <a:pt x="49023" y="153985"/>
                </a:lnTo>
                <a:lnTo>
                  <a:pt x="23510" y="136826"/>
                </a:lnTo>
                <a:lnTo>
                  <a:pt x="6308" y="111357"/>
                </a:lnTo>
                <a:lnTo>
                  <a:pt x="0" y="80137"/>
                </a:lnTo>
                <a:lnTo>
                  <a:pt x="6308" y="48916"/>
                </a:lnTo>
                <a:lnTo>
                  <a:pt x="23510" y="23447"/>
                </a:lnTo>
                <a:lnTo>
                  <a:pt x="49023" y="6288"/>
                </a:lnTo>
                <a:lnTo>
                  <a:pt x="80263" y="0"/>
                </a:lnTo>
                <a:lnTo>
                  <a:pt x="111430" y="6288"/>
                </a:lnTo>
                <a:lnTo>
                  <a:pt x="136905" y="23447"/>
                </a:lnTo>
                <a:lnTo>
                  <a:pt x="154094" y="48916"/>
                </a:lnTo>
                <a:lnTo>
                  <a:pt x="160400" y="80137"/>
                </a:lnTo>
                <a:close/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85762" y="3314700"/>
            <a:ext cx="190500" cy="18415"/>
          </a:xfrm>
          <a:custGeom>
            <a:avLst/>
            <a:gdLst/>
            <a:ahLst/>
            <a:cxnLst/>
            <a:rect l="l" t="t" r="r" b="b"/>
            <a:pathLst>
              <a:path w="190500" h="18414">
                <a:moveTo>
                  <a:pt x="189903" y="17779"/>
                </a:moveTo>
                <a:lnTo>
                  <a:pt x="140340" y="17841"/>
                </a:lnTo>
                <a:lnTo>
                  <a:pt x="91613" y="14843"/>
                </a:lnTo>
                <a:lnTo>
                  <a:pt x="44554" y="8868"/>
                </a:lnTo>
                <a:lnTo>
                  <a:pt x="0" y="0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760120" y="3526663"/>
            <a:ext cx="83185" cy="8890"/>
          </a:xfrm>
          <a:custGeom>
            <a:avLst/>
            <a:gdLst/>
            <a:ahLst/>
            <a:cxnLst/>
            <a:rect l="l" t="t" r="r" b="b"/>
            <a:pathLst>
              <a:path w="83184" h="8889">
                <a:moveTo>
                  <a:pt x="83083" y="0"/>
                </a:moveTo>
                <a:lnTo>
                  <a:pt x="62868" y="2972"/>
                </a:lnTo>
                <a:lnTo>
                  <a:pt x="42237" y="5397"/>
                </a:lnTo>
                <a:lnTo>
                  <a:pt x="21257" y="7250"/>
                </a:lnTo>
                <a:lnTo>
                  <a:pt x="0" y="8509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509013" y="3581272"/>
            <a:ext cx="50165" cy="38735"/>
          </a:xfrm>
          <a:custGeom>
            <a:avLst/>
            <a:gdLst/>
            <a:ahLst/>
            <a:cxnLst/>
            <a:rect l="l" t="t" r="r" b="b"/>
            <a:pathLst>
              <a:path w="50165" h="38735">
                <a:moveTo>
                  <a:pt x="50165" y="38734"/>
                </a:moveTo>
                <a:lnTo>
                  <a:pt x="35736" y="29503"/>
                </a:lnTo>
                <a:lnTo>
                  <a:pt x="22558" y="19939"/>
                </a:lnTo>
                <a:lnTo>
                  <a:pt x="10642" y="10088"/>
                </a:lnTo>
                <a:lnTo>
                  <a:pt x="0" y="0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464942" y="3523360"/>
            <a:ext cx="20320" cy="42545"/>
          </a:xfrm>
          <a:custGeom>
            <a:avLst/>
            <a:gdLst/>
            <a:ahLst/>
            <a:cxnLst/>
            <a:rect l="l" t="t" r="r" b="b"/>
            <a:pathLst>
              <a:path w="20319" h="42545">
                <a:moveTo>
                  <a:pt x="19938" y="0"/>
                </a:moveTo>
                <a:lnTo>
                  <a:pt x="17037" y="10808"/>
                </a:lnTo>
                <a:lnTo>
                  <a:pt x="12731" y="21510"/>
                </a:lnTo>
                <a:lnTo>
                  <a:pt x="7044" y="32093"/>
                </a:lnTo>
                <a:lnTo>
                  <a:pt x="0" y="42544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882392" y="3260725"/>
            <a:ext cx="243840" cy="159385"/>
          </a:xfrm>
          <a:custGeom>
            <a:avLst/>
            <a:gdLst/>
            <a:ahLst/>
            <a:cxnLst/>
            <a:rect l="l" t="t" r="r" b="b"/>
            <a:pathLst>
              <a:path w="243839" h="159385">
                <a:moveTo>
                  <a:pt x="0" y="0"/>
                </a:moveTo>
                <a:lnTo>
                  <a:pt x="60872" y="14579"/>
                </a:lnTo>
                <a:lnTo>
                  <a:pt x="114241" y="32641"/>
                </a:lnTo>
                <a:lnTo>
                  <a:pt x="159396" y="53720"/>
                </a:lnTo>
                <a:lnTo>
                  <a:pt x="195630" y="77350"/>
                </a:lnTo>
                <a:lnTo>
                  <a:pt x="238497" y="130395"/>
                </a:lnTo>
                <a:lnTo>
                  <a:pt x="243712" y="158876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348735" y="3091433"/>
            <a:ext cx="108585" cy="59690"/>
          </a:xfrm>
          <a:custGeom>
            <a:avLst/>
            <a:gdLst/>
            <a:ahLst/>
            <a:cxnLst/>
            <a:rect l="l" t="t" r="r" b="b"/>
            <a:pathLst>
              <a:path w="108585" h="59689">
                <a:moveTo>
                  <a:pt x="108458" y="0"/>
                </a:moveTo>
                <a:lnTo>
                  <a:pt x="87885" y="16736"/>
                </a:lnTo>
                <a:lnTo>
                  <a:pt x="62753" y="32353"/>
                </a:lnTo>
                <a:lnTo>
                  <a:pt x="33359" y="46684"/>
                </a:lnTo>
                <a:lnTo>
                  <a:pt x="0" y="59562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196844" y="2870326"/>
            <a:ext cx="5715" cy="28575"/>
          </a:xfrm>
          <a:custGeom>
            <a:avLst/>
            <a:gdLst/>
            <a:ahLst/>
            <a:cxnLst/>
            <a:rect l="l" t="t" r="r" b="b"/>
            <a:pathLst>
              <a:path w="5714" h="28575">
                <a:moveTo>
                  <a:pt x="0" y="0"/>
                </a:moveTo>
                <a:lnTo>
                  <a:pt x="2661" y="7048"/>
                </a:lnTo>
                <a:lnTo>
                  <a:pt x="4524" y="14097"/>
                </a:lnTo>
                <a:lnTo>
                  <a:pt x="5554" y="21145"/>
                </a:lnTo>
                <a:lnTo>
                  <a:pt x="5714" y="28194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503677" y="2801620"/>
            <a:ext cx="55880" cy="36195"/>
          </a:xfrm>
          <a:custGeom>
            <a:avLst/>
            <a:gdLst/>
            <a:ahLst/>
            <a:cxnLst/>
            <a:rect l="l" t="t" r="r" b="b"/>
            <a:pathLst>
              <a:path w="55880" h="36194">
                <a:moveTo>
                  <a:pt x="0" y="35940"/>
                </a:moveTo>
                <a:lnTo>
                  <a:pt x="11441" y="26396"/>
                </a:lnTo>
                <a:lnTo>
                  <a:pt x="24574" y="17208"/>
                </a:lnTo>
                <a:lnTo>
                  <a:pt x="39326" y="8401"/>
                </a:lnTo>
                <a:lnTo>
                  <a:pt x="55626" y="0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983613" y="2823717"/>
            <a:ext cx="27305" cy="31115"/>
          </a:xfrm>
          <a:custGeom>
            <a:avLst/>
            <a:gdLst/>
            <a:ahLst/>
            <a:cxnLst/>
            <a:rect l="l" t="t" r="r" b="b"/>
            <a:pathLst>
              <a:path w="27305" h="31114">
                <a:moveTo>
                  <a:pt x="0" y="30987"/>
                </a:moveTo>
                <a:lnTo>
                  <a:pt x="4974" y="22967"/>
                </a:lnTo>
                <a:lnTo>
                  <a:pt x="11128" y="15113"/>
                </a:lnTo>
                <a:lnTo>
                  <a:pt x="18448" y="7449"/>
                </a:lnTo>
                <a:lnTo>
                  <a:pt x="26924" y="0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373377" y="2865120"/>
            <a:ext cx="97790" cy="30480"/>
          </a:xfrm>
          <a:custGeom>
            <a:avLst/>
            <a:gdLst/>
            <a:ahLst/>
            <a:cxnLst/>
            <a:rect l="l" t="t" r="r" b="b"/>
            <a:pathLst>
              <a:path w="97790" h="30480">
                <a:moveTo>
                  <a:pt x="0" y="0"/>
                </a:moveTo>
                <a:lnTo>
                  <a:pt x="25989" y="6613"/>
                </a:lnTo>
                <a:lnTo>
                  <a:pt x="50942" y="13858"/>
                </a:lnTo>
                <a:lnTo>
                  <a:pt x="74777" y="21699"/>
                </a:lnTo>
                <a:lnTo>
                  <a:pt x="97409" y="30099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616229" y="3069589"/>
            <a:ext cx="17145" cy="31750"/>
          </a:xfrm>
          <a:custGeom>
            <a:avLst/>
            <a:gdLst/>
            <a:ahLst/>
            <a:cxnLst/>
            <a:rect l="l" t="t" r="r" b="b"/>
            <a:pathLst>
              <a:path w="17145" h="31750">
                <a:moveTo>
                  <a:pt x="17005" y="31623"/>
                </a:moveTo>
                <a:lnTo>
                  <a:pt x="11596" y="23788"/>
                </a:lnTo>
                <a:lnTo>
                  <a:pt x="6954" y="15906"/>
                </a:lnTo>
                <a:lnTo>
                  <a:pt x="3087" y="7977"/>
                </a:lnTo>
                <a:lnTo>
                  <a:pt x="0" y="0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925169" y="1614678"/>
            <a:ext cx="2966085" cy="1693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349885">
              <a:lnSpc>
                <a:spcPts val="2395"/>
              </a:lnSpc>
            </a:pP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2000" spc="-6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20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13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  <a:p>
            <a:pPr marL="1784350">
              <a:lnSpc>
                <a:spcPts val="2875"/>
              </a:lnSpc>
            </a:pPr>
            <a:r>
              <a:rPr dirty="0" sz="2400" spc="-2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400" spc="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400" spc="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400" spc="-22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400" spc="50" b="1">
                <a:solidFill>
                  <a:srgbClr val="9D032A"/>
                </a:solidFill>
                <a:latin typeface="Calibri"/>
                <a:cs typeface="Calibri"/>
              </a:rPr>
              <a:t>aż</a:t>
            </a:r>
            <a:r>
              <a:rPr dirty="0" sz="2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400" spc="-14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2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400" spc="-80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4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15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4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-22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70" b="1">
                <a:solidFill>
                  <a:srgbClr val="FFFFFF"/>
                </a:solidFill>
                <a:latin typeface="Calibri"/>
                <a:cs typeface="Calibri"/>
              </a:rPr>
              <a:t>aż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spc="-14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5" name="object 6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54786" rIns="0" bIns="0" rtlCol="0" vert="horz">
            <a:spAutoFit/>
          </a:bodyPr>
          <a:lstStyle/>
          <a:p>
            <a:pPr marL="211137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KLASYFIK</a:t>
            </a:r>
            <a:r>
              <a:rPr dirty="0" sz="2000" spc="-40" b="1">
                <a:latin typeface="Arial Black"/>
                <a:cs typeface="Arial Black"/>
              </a:rPr>
              <a:t>A</a:t>
            </a:r>
            <a:r>
              <a:rPr dirty="0" sz="2000" spc="-15" b="1">
                <a:latin typeface="Arial Black"/>
                <a:cs typeface="Arial Black"/>
              </a:rPr>
              <a:t>C</a:t>
            </a:r>
            <a:r>
              <a:rPr dirty="0" sz="2000" spc="-55" b="1">
                <a:latin typeface="Arial Black"/>
                <a:cs typeface="Arial Black"/>
              </a:rPr>
              <a:t>J</a:t>
            </a:r>
            <a:r>
              <a:rPr dirty="0" sz="2000" b="1">
                <a:latin typeface="Arial Black"/>
                <a:cs typeface="Arial Black"/>
              </a:rPr>
              <a:t>A</a:t>
            </a:r>
            <a:r>
              <a:rPr dirty="0" sz="2000" spc="-4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SÓW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54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369" y="1370571"/>
            <a:ext cx="3714750" cy="5215255"/>
          </a:xfrm>
          <a:custGeom>
            <a:avLst/>
            <a:gdLst/>
            <a:ahLst/>
            <a:cxnLst/>
            <a:rect l="l" t="t" r="r" b="b"/>
            <a:pathLst>
              <a:path w="3714750" h="5215255">
                <a:moveTo>
                  <a:pt x="0" y="5215001"/>
                </a:moveTo>
                <a:lnTo>
                  <a:pt x="3714750" y="5215001"/>
                </a:lnTo>
                <a:lnTo>
                  <a:pt x="3714750" y="0"/>
                </a:lnTo>
                <a:lnTo>
                  <a:pt x="0" y="0"/>
                </a:lnTo>
                <a:lnTo>
                  <a:pt x="0" y="52150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57369" y="1370571"/>
            <a:ext cx="3714750" cy="5215255"/>
          </a:xfrm>
          <a:custGeom>
            <a:avLst/>
            <a:gdLst/>
            <a:ahLst/>
            <a:cxnLst/>
            <a:rect l="l" t="t" r="r" b="b"/>
            <a:pathLst>
              <a:path w="3714750" h="5215255">
                <a:moveTo>
                  <a:pt x="0" y="5215001"/>
                </a:moveTo>
                <a:lnTo>
                  <a:pt x="3714750" y="5215001"/>
                </a:lnTo>
                <a:lnTo>
                  <a:pt x="3714750" y="0"/>
                </a:lnTo>
                <a:lnTo>
                  <a:pt x="0" y="0"/>
                </a:lnTo>
                <a:lnTo>
                  <a:pt x="0" y="5215001"/>
                </a:lnTo>
                <a:close/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1487" y="1342694"/>
            <a:ext cx="3714750" cy="5215255"/>
          </a:xfrm>
          <a:custGeom>
            <a:avLst/>
            <a:gdLst/>
            <a:ahLst/>
            <a:cxnLst/>
            <a:rect l="l" t="t" r="r" b="b"/>
            <a:pathLst>
              <a:path w="3714750" h="5215255">
                <a:moveTo>
                  <a:pt x="0" y="5215001"/>
                </a:moveTo>
                <a:lnTo>
                  <a:pt x="3714750" y="5215001"/>
                </a:lnTo>
                <a:lnTo>
                  <a:pt x="3714750" y="0"/>
                </a:lnTo>
                <a:lnTo>
                  <a:pt x="0" y="0"/>
                </a:lnTo>
                <a:lnTo>
                  <a:pt x="0" y="52150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71487" y="1342694"/>
            <a:ext cx="3714750" cy="5215255"/>
          </a:xfrm>
          <a:custGeom>
            <a:avLst/>
            <a:gdLst/>
            <a:ahLst/>
            <a:cxnLst/>
            <a:rect l="l" t="t" r="r" b="b"/>
            <a:pathLst>
              <a:path w="3714750" h="5215255">
                <a:moveTo>
                  <a:pt x="0" y="5215001"/>
                </a:moveTo>
                <a:lnTo>
                  <a:pt x="3714750" y="5215001"/>
                </a:lnTo>
                <a:lnTo>
                  <a:pt x="3714750" y="0"/>
                </a:lnTo>
                <a:lnTo>
                  <a:pt x="0" y="0"/>
                </a:lnTo>
                <a:lnTo>
                  <a:pt x="0" y="5215001"/>
                </a:lnTo>
                <a:close/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1920" y="2950464"/>
            <a:ext cx="3758184" cy="789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410711" y="2950464"/>
            <a:ext cx="557784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864867" y="1375283"/>
            <a:ext cx="756285" cy="558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 spc="-235" b="1">
                <a:latin typeface="Calibri"/>
                <a:cs typeface="Calibri"/>
              </a:rPr>
              <a:t>T</a:t>
            </a:r>
            <a:r>
              <a:rPr dirty="0" sz="3600" spc="-245" b="1">
                <a:latin typeface="Calibri"/>
                <a:cs typeface="Calibri"/>
              </a:rPr>
              <a:t>A</a:t>
            </a:r>
            <a:r>
              <a:rPr dirty="0" sz="3600" spc="290" b="1">
                <a:latin typeface="Calibri"/>
                <a:cs typeface="Calibri"/>
              </a:rPr>
              <a:t>K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94882" y="1375283"/>
            <a:ext cx="693420" cy="558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 spc="-55" b="1">
                <a:latin typeface="Calibri"/>
                <a:cs typeface="Calibri"/>
              </a:rPr>
              <a:t>N</a:t>
            </a:r>
            <a:r>
              <a:rPr dirty="0" sz="3600" spc="-5" b="1">
                <a:latin typeface="Calibri"/>
                <a:cs typeface="Calibri"/>
              </a:rPr>
              <a:t>I</a:t>
            </a:r>
            <a:r>
              <a:rPr dirty="0" sz="3600" spc="215" b="1">
                <a:latin typeface="Calibri"/>
                <a:cs typeface="Calibri"/>
              </a:rPr>
              <a:t>E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6240" y="1594103"/>
            <a:ext cx="2199132" cy="2199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081783" y="3665220"/>
            <a:ext cx="2199132" cy="21991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110739" y="1594103"/>
            <a:ext cx="2199132" cy="21991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6240" y="3636264"/>
            <a:ext cx="2199132" cy="21991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541007" y="3593591"/>
            <a:ext cx="2199131" cy="21991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826508" y="3564635"/>
            <a:ext cx="2199132" cy="21991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541007" y="1565147"/>
            <a:ext cx="2199131" cy="21991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826508" y="1565147"/>
            <a:ext cx="2199132" cy="21991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69976" y="1857755"/>
            <a:ext cx="1868424" cy="18348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107692" y="1447800"/>
            <a:ext cx="2301239" cy="23759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81355" y="3272028"/>
            <a:ext cx="3101339" cy="29443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660904" y="3797808"/>
            <a:ext cx="1869947" cy="19248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911852" y="2275332"/>
            <a:ext cx="2249424" cy="21656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856476" y="2119883"/>
            <a:ext cx="789431" cy="79095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929501" y="2143125"/>
            <a:ext cx="643255" cy="643255"/>
          </a:xfrm>
          <a:custGeom>
            <a:avLst/>
            <a:gdLst/>
            <a:ahLst/>
            <a:cxnLst/>
            <a:rect l="l" t="t" r="r" b="b"/>
            <a:pathLst>
              <a:path w="643254" h="643255">
                <a:moveTo>
                  <a:pt x="0" y="0"/>
                </a:moveTo>
                <a:lnTo>
                  <a:pt x="642874" y="642874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449311" y="2122932"/>
            <a:ext cx="650748" cy="7757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524750" y="2143125"/>
            <a:ext cx="500380" cy="633730"/>
          </a:xfrm>
          <a:custGeom>
            <a:avLst/>
            <a:gdLst/>
            <a:ahLst/>
            <a:cxnLst/>
            <a:rect l="l" t="t" r="r" b="b"/>
            <a:pathLst>
              <a:path w="500379" h="633730">
                <a:moveTo>
                  <a:pt x="500125" y="0"/>
                </a:moveTo>
                <a:lnTo>
                  <a:pt x="0" y="633349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147815" y="3122676"/>
            <a:ext cx="2956560" cy="31836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199888" y="4029455"/>
            <a:ext cx="1371600" cy="123596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8244" rIns="0" bIns="0" rtlCol="0" vert="horz">
            <a:spAutoFit/>
          </a:bodyPr>
          <a:lstStyle/>
          <a:p>
            <a:pPr marL="218376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KLASYFIK</a:t>
            </a:r>
            <a:r>
              <a:rPr dirty="0" sz="2000" spc="-40" b="1">
                <a:latin typeface="Arial Black"/>
                <a:cs typeface="Arial Black"/>
              </a:rPr>
              <a:t>A</a:t>
            </a:r>
            <a:r>
              <a:rPr dirty="0" sz="2000" spc="-15" b="1">
                <a:latin typeface="Arial Black"/>
                <a:cs typeface="Arial Black"/>
              </a:rPr>
              <a:t>C</a:t>
            </a:r>
            <a:r>
              <a:rPr dirty="0" sz="2000" spc="-55" b="1">
                <a:latin typeface="Arial Black"/>
                <a:cs typeface="Arial Black"/>
              </a:rPr>
              <a:t>J</a:t>
            </a:r>
            <a:r>
              <a:rPr dirty="0" sz="2000" b="1">
                <a:latin typeface="Arial Black"/>
                <a:cs typeface="Arial Black"/>
              </a:rPr>
              <a:t>A</a:t>
            </a:r>
            <a:r>
              <a:rPr dirty="0" sz="2000" spc="-4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SÓW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55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5830" rIns="0" bIns="0" rtlCol="0" vert="horz">
            <a:spAutoFit/>
          </a:bodyPr>
          <a:lstStyle/>
          <a:p>
            <a:pPr marL="87693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KLASYFIK</a:t>
            </a:r>
            <a:r>
              <a:rPr dirty="0" sz="2000" spc="-40" b="1">
                <a:latin typeface="Arial Black"/>
                <a:cs typeface="Arial Black"/>
              </a:rPr>
              <a:t>A</a:t>
            </a:r>
            <a:r>
              <a:rPr dirty="0" sz="2000" spc="-15" b="1">
                <a:latin typeface="Arial Black"/>
                <a:cs typeface="Arial Black"/>
              </a:rPr>
              <a:t>C</a:t>
            </a:r>
            <a:r>
              <a:rPr dirty="0" sz="2000" spc="-55" b="1">
                <a:latin typeface="Arial Black"/>
                <a:cs typeface="Arial Black"/>
              </a:rPr>
              <a:t>J</a:t>
            </a:r>
            <a:r>
              <a:rPr dirty="0" sz="2000" b="1">
                <a:latin typeface="Arial Black"/>
                <a:cs typeface="Arial Black"/>
              </a:rPr>
              <a:t>A</a:t>
            </a:r>
            <a:r>
              <a:rPr dirty="0" sz="2000" spc="-4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SÓW</a:t>
            </a:r>
            <a:r>
              <a:rPr dirty="0" sz="2000" spc="-3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NIEWAŻN</a:t>
            </a:r>
            <a:r>
              <a:rPr dirty="0" sz="2000" spc="-114" b="1">
                <a:latin typeface="Arial Black"/>
                <a:cs typeface="Arial Black"/>
              </a:rPr>
              <a:t>Y</a:t>
            </a:r>
            <a:r>
              <a:rPr dirty="0" sz="2000" spc="-15" b="1">
                <a:latin typeface="Arial Black"/>
                <a:cs typeface="Arial Black"/>
              </a:rPr>
              <a:t>C</a:t>
            </a:r>
            <a:r>
              <a:rPr dirty="0" sz="2000" b="1">
                <a:latin typeface="Arial Black"/>
                <a:cs typeface="Arial Black"/>
              </a:rPr>
              <a:t>H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401" y="3164459"/>
            <a:ext cx="653986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buFont typeface="Wingdings"/>
              <a:buChar char=""/>
              <a:tabLst>
                <a:tab pos="470534" algn="l"/>
              </a:tabLst>
            </a:pPr>
            <a:r>
              <a:rPr dirty="0" sz="1800" spc="-20">
                <a:latin typeface="Franklin Gothic Medium"/>
                <a:cs typeface="Franklin Gothic Medium"/>
              </a:rPr>
              <a:t>ni</a:t>
            </a:r>
            <a:r>
              <a:rPr dirty="0" sz="1800" spc="-15">
                <a:latin typeface="Franklin Gothic Medium"/>
                <a:cs typeface="Franklin Gothic Medium"/>
              </a:rPr>
              <a:t>e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post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wion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14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„x”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ż</a:t>
            </a:r>
            <a:r>
              <a:rPr dirty="0" sz="1800" spc="-10">
                <a:latin typeface="Franklin Gothic Medium"/>
                <a:cs typeface="Franklin Gothic Medium"/>
              </a:rPr>
              <a:t>ad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ej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65">
                <a:latin typeface="Franklin Gothic Medium"/>
                <a:cs typeface="Franklin Gothic Medium"/>
              </a:rPr>
              <a:t>t</a:t>
            </a:r>
            <a:r>
              <a:rPr dirty="0" sz="1800" spc="-35">
                <a:latin typeface="Franklin Gothic Medium"/>
                <a:cs typeface="Franklin Gothic Medium"/>
              </a:rPr>
              <a:t>ek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da</a:t>
            </a:r>
            <a:r>
              <a:rPr dirty="0" sz="1800" spc="-55">
                <a:latin typeface="Franklin Gothic Medium"/>
                <a:cs typeface="Franklin Gothic Medium"/>
              </a:rPr>
              <a:t>n</a:t>
            </a:r>
            <a:r>
              <a:rPr dirty="0" sz="1800" spc="-75">
                <a:latin typeface="Franklin Gothic Medium"/>
                <a:cs typeface="Franklin Gothic Medium"/>
              </a:rPr>
              <a:t>ym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p</a:t>
            </a:r>
            <a:r>
              <a:rPr dirty="0" sz="1800" spc="-45">
                <a:latin typeface="Franklin Gothic Medium"/>
                <a:cs typeface="Franklin Gothic Medium"/>
              </a:rPr>
              <a:t>y</a:t>
            </a:r>
            <a:r>
              <a:rPr dirty="0" sz="1800" spc="-40">
                <a:latin typeface="Franklin Gothic Medium"/>
                <a:cs typeface="Franklin Gothic Medium"/>
              </a:rPr>
              <a:t>t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iu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0664" y="6021285"/>
            <a:ext cx="8317230" cy="646430"/>
          </a:xfrm>
          <a:custGeom>
            <a:avLst/>
            <a:gdLst/>
            <a:ahLst/>
            <a:cxnLst/>
            <a:rect l="l" t="t" r="r" b="b"/>
            <a:pathLst>
              <a:path w="8317230" h="646429">
                <a:moveTo>
                  <a:pt x="0" y="646328"/>
                </a:moveTo>
                <a:lnTo>
                  <a:pt x="8316976" y="646328"/>
                </a:lnTo>
                <a:lnTo>
                  <a:pt x="8316976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0664" y="6021285"/>
            <a:ext cx="8317230" cy="646430"/>
          </a:xfrm>
          <a:custGeom>
            <a:avLst/>
            <a:gdLst/>
            <a:ahLst/>
            <a:cxnLst/>
            <a:rect l="l" t="t" r="r" b="b"/>
            <a:pathLst>
              <a:path w="8317230" h="646429">
                <a:moveTo>
                  <a:pt x="0" y="646328"/>
                </a:moveTo>
                <a:lnTo>
                  <a:pt x="8316976" y="646328"/>
                </a:lnTo>
                <a:lnTo>
                  <a:pt x="8316976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ln w="1905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71600" y="1770888"/>
            <a:ext cx="1815083" cy="1795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63039" y="1894332"/>
            <a:ext cx="1632204" cy="1604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671315" y="1719072"/>
            <a:ext cx="1815084" cy="1795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762755" y="1842516"/>
            <a:ext cx="1632203" cy="16047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656077" y="2501519"/>
            <a:ext cx="512445" cy="375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60" b="1">
                <a:latin typeface="Calibri"/>
                <a:cs typeface="Calibri"/>
              </a:rPr>
              <a:t>T</a:t>
            </a:r>
            <a:r>
              <a:rPr dirty="0" sz="2400" spc="-165" b="1">
                <a:latin typeface="Calibri"/>
                <a:cs typeface="Calibri"/>
              </a:rPr>
              <a:t>A</a:t>
            </a:r>
            <a:r>
              <a:rPr dirty="0" sz="2400" spc="195" b="1">
                <a:latin typeface="Calibri"/>
                <a:cs typeface="Calibri"/>
              </a:rPr>
              <a:t>K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19242" y="2462784"/>
            <a:ext cx="471170" cy="375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latin typeface="Calibri"/>
                <a:cs typeface="Calibri"/>
              </a:rPr>
              <a:t>N</a:t>
            </a:r>
            <a:r>
              <a:rPr dirty="0" sz="2400" spc="-40" b="1">
                <a:latin typeface="Calibri"/>
                <a:cs typeface="Calibri"/>
              </a:rPr>
              <a:t>I</a:t>
            </a:r>
            <a:r>
              <a:rPr dirty="0" sz="2400" spc="140" b="1"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92223" y="1018921"/>
            <a:ext cx="317182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dd</a:t>
            </a:r>
            <a:r>
              <a:rPr dirty="0" sz="1800" spc="30" b="1">
                <a:latin typeface="Calibri"/>
                <a:cs typeface="Calibri"/>
              </a:rPr>
              <a:t>ane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50" b="1">
                <a:latin typeface="Calibri"/>
                <a:cs typeface="Calibri"/>
              </a:rPr>
              <a:t>cz</a:t>
            </a:r>
            <a:r>
              <a:rPr dirty="0" sz="1800" spc="50" b="1">
                <a:latin typeface="Calibri"/>
                <a:cs typeface="Calibri"/>
              </a:rPr>
              <a:t>e</a:t>
            </a:r>
            <a:r>
              <a:rPr dirty="0" sz="1800" spc="-15" b="1">
                <a:latin typeface="Calibri"/>
                <a:cs typeface="Calibri"/>
              </a:rPr>
              <a:t>gó</a:t>
            </a:r>
            <a:r>
              <a:rPr dirty="0" sz="1800" spc="-5" b="1">
                <a:latin typeface="Calibri"/>
                <a:cs typeface="Calibri"/>
              </a:rPr>
              <a:t>l</a:t>
            </a:r>
            <a:r>
              <a:rPr dirty="0" sz="1800" spc="20" b="1">
                <a:latin typeface="Calibri"/>
                <a:cs typeface="Calibri"/>
              </a:rPr>
              <a:t>ne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25" b="1">
                <a:latin typeface="Calibri"/>
                <a:cs typeface="Calibri"/>
              </a:rPr>
              <a:t>ania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5401" y="1293240"/>
            <a:ext cx="5878195" cy="967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195">
              <a:lnSpc>
                <a:spcPct val="100000"/>
              </a:lnSpc>
            </a:pP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60" b="1">
                <a:latin typeface="Calibri"/>
                <a:cs typeface="Calibri"/>
              </a:rPr>
              <a:t>ą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90" b="1">
                <a:latin typeface="Calibri"/>
                <a:cs typeface="Calibri"/>
              </a:rPr>
              <a:t>t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sy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ka</a:t>
            </a:r>
            <a:r>
              <a:rPr dirty="0" sz="1800" spc="15" b="1">
                <a:latin typeface="Calibri"/>
                <a:cs typeface="Calibri"/>
              </a:rPr>
              <a:t>r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35" b="1">
                <a:latin typeface="Calibri"/>
                <a:cs typeface="Calibri"/>
              </a:rPr>
              <a:t>ach,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50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k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-25" b="1">
                <a:latin typeface="Calibri"/>
                <a:cs typeface="Calibri"/>
              </a:rPr>
              <a:t>ó</a:t>
            </a:r>
            <a:r>
              <a:rPr dirty="0" sz="1800" spc="5" b="1">
                <a:latin typeface="Calibri"/>
                <a:cs typeface="Calibri"/>
              </a:rPr>
              <a:t>r</a:t>
            </a:r>
            <a:r>
              <a:rPr dirty="0" sz="1800" spc="-125" b="1">
                <a:latin typeface="Calibri"/>
                <a:cs typeface="Calibri"/>
              </a:rPr>
              <a:t>y</a:t>
            </a:r>
            <a:r>
              <a:rPr dirty="0" sz="1800" spc="15" b="1">
                <a:latin typeface="Calibri"/>
                <a:cs typeface="Calibri"/>
              </a:rPr>
              <a:t>ch: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140"/>
              </a:spcBef>
              <a:buFont typeface="Wingdings"/>
              <a:buChar char=""/>
              <a:tabLst>
                <a:tab pos="470534" algn="l"/>
              </a:tabLst>
            </a:pPr>
            <a:r>
              <a:rPr dirty="0" sz="1800" spc="-20">
                <a:latin typeface="Franklin Gothic Medium"/>
                <a:cs typeface="Franklin Gothic Medium"/>
              </a:rPr>
              <a:t>post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wion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„x”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ob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ach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da</a:t>
            </a:r>
            <a:r>
              <a:rPr dirty="0" sz="1800" spc="-55">
                <a:latin typeface="Franklin Gothic Medium"/>
                <a:cs typeface="Franklin Gothic Medium"/>
              </a:rPr>
              <a:t>n</a:t>
            </a:r>
            <a:r>
              <a:rPr dirty="0" sz="1800" spc="-75">
                <a:latin typeface="Franklin Gothic Medium"/>
                <a:cs typeface="Franklin Gothic Medium"/>
              </a:rPr>
              <a:t>ym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p</a:t>
            </a:r>
            <a:r>
              <a:rPr dirty="0" sz="1800" spc="-45">
                <a:latin typeface="Franklin Gothic Medium"/>
                <a:cs typeface="Franklin Gothic Medium"/>
              </a:rPr>
              <a:t>y</a:t>
            </a:r>
            <a:r>
              <a:rPr dirty="0" sz="1800" spc="-40">
                <a:latin typeface="Franklin Gothic Medium"/>
                <a:cs typeface="Franklin Gothic Medium"/>
              </a:rPr>
              <a:t>t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iu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6692" y="932802"/>
            <a:ext cx="1794510" cy="369570"/>
          </a:xfrm>
          <a:prstGeom prst="rect">
            <a:avLst/>
          </a:prstGeom>
          <a:solidFill>
            <a:srgbClr val="9D032A"/>
          </a:solidFill>
          <a:ln w="9525">
            <a:solidFill>
              <a:srgbClr val="BEBEBE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86360">
              <a:lnSpc>
                <a:spcPct val="100000"/>
              </a:lnSpc>
              <a:spcBef>
                <a:spcPts val="275"/>
              </a:spcBef>
            </a:pP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sy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aż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19197" y="3690873"/>
            <a:ext cx="513080" cy="375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60" b="1">
                <a:latin typeface="Calibri"/>
                <a:cs typeface="Calibri"/>
              </a:rPr>
              <a:t>T</a:t>
            </a:r>
            <a:r>
              <a:rPr dirty="0" sz="2400" spc="-160" b="1">
                <a:latin typeface="Calibri"/>
                <a:cs typeface="Calibri"/>
              </a:rPr>
              <a:t>A</a:t>
            </a:r>
            <a:r>
              <a:rPr dirty="0" sz="2400" spc="195" b="1">
                <a:latin typeface="Calibri"/>
                <a:cs typeface="Calibri"/>
              </a:rPr>
              <a:t>K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92014" y="3711194"/>
            <a:ext cx="471170" cy="375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latin typeface="Calibri"/>
                <a:cs typeface="Calibri"/>
              </a:rPr>
              <a:t>N</a:t>
            </a:r>
            <a:r>
              <a:rPr dirty="0" sz="2400" spc="-40" b="1">
                <a:latin typeface="Calibri"/>
                <a:cs typeface="Calibri"/>
              </a:rPr>
              <a:t>I</a:t>
            </a:r>
            <a:r>
              <a:rPr dirty="0" sz="2400" spc="140" b="1"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71600" y="2944367"/>
            <a:ext cx="1815083" cy="1795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723132" y="2961132"/>
            <a:ext cx="1815084" cy="17952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781044" y="4404359"/>
            <a:ext cx="1813560" cy="17952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95401" y="4353432"/>
            <a:ext cx="8268334" cy="2268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71170" indent="-458470">
              <a:lnSpc>
                <a:spcPct val="100000"/>
              </a:lnSpc>
              <a:buFont typeface="Wingdings"/>
              <a:buChar char=""/>
              <a:tabLst>
                <a:tab pos="471805" algn="l"/>
              </a:tabLst>
            </a:pP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60">
                <a:latin typeface="Franklin Gothic Medium"/>
                <a:cs typeface="Franklin Gothic Medium"/>
              </a:rPr>
              <a:t> 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dn</a:t>
            </a:r>
            <a:r>
              <a:rPr dirty="0" sz="1800" spc="-15">
                <a:latin typeface="Franklin Gothic Medium"/>
                <a:cs typeface="Franklin Gothic Medium"/>
              </a:rPr>
              <a:t>e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>
                <a:latin typeface="Franklin Gothic Medium"/>
                <a:cs typeface="Franklin Gothic Medium"/>
              </a:rPr>
              <a:t>ub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obu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45">
                <a:latin typeface="Franklin Gothic Medium"/>
                <a:cs typeface="Franklin Gothic Medium"/>
              </a:rPr>
              <a:t>t</a:t>
            </a:r>
            <a:r>
              <a:rPr dirty="0" sz="1800" spc="-7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da</a:t>
            </a:r>
            <a:r>
              <a:rPr dirty="0" sz="1800" spc="-60">
                <a:latin typeface="Franklin Gothic Medium"/>
                <a:cs typeface="Franklin Gothic Medium"/>
              </a:rPr>
              <a:t>n</a:t>
            </a:r>
            <a:r>
              <a:rPr dirty="0" sz="1800" spc="-75">
                <a:latin typeface="Franklin Gothic Medium"/>
                <a:cs typeface="Franklin Gothic Medium"/>
              </a:rPr>
              <a:t>ym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p</a:t>
            </a:r>
            <a:r>
              <a:rPr dirty="0" sz="1800" spc="-25">
                <a:latin typeface="Franklin Gothic Medium"/>
                <a:cs typeface="Franklin Gothic Medium"/>
              </a:rPr>
              <a:t>yta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u</a:t>
            </a:r>
            <a:r>
              <a:rPr dirty="0" sz="1800" spc="-70">
                <a:latin typeface="Franklin Gothic Medium"/>
                <a:cs typeface="Franklin Gothic Medium"/>
              </a:rPr>
              <a:t>m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15">
                <a:latin typeface="Franklin Gothic Medium"/>
                <a:cs typeface="Franklin Gothic Medium"/>
              </a:rPr>
              <a:t>s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 spc="5">
                <a:latin typeface="Franklin Gothic Medium"/>
                <a:cs typeface="Franklin Gothic Medium"/>
              </a:rPr>
              <a:t>cz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55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>
                <a:latin typeface="Franklin Gothic Medium"/>
                <a:cs typeface="Franklin Gothic Medium"/>
              </a:rPr>
              <a:t>ub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45">
                <a:latin typeface="Franklin Gothic Medium"/>
                <a:cs typeface="Franklin Gothic Medium"/>
              </a:rPr>
              <a:t>ki</a:t>
            </a:r>
            <a:endParaRPr sz="1800">
              <a:latin typeface="Franklin Gothic Medium"/>
              <a:cs typeface="Franklin Gothic Medium"/>
            </a:endParaRPr>
          </a:p>
          <a:p>
            <a:pPr marL="469900">
              <a:lnSpc>
                <a:spcPct val="100000"/>
              </a:lnSpc>
            </a:pP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ebędące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55">
                <a:latin typeface="Franklin Gothic Medium"/>
                <a:cs typeface="Franklin Gothic Medium"/>
              </a:rPr>
              <a:t>ami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„x”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(t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kże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ek</a:t>
            </a:r>
            <a:r>
              <a:rPr dirty="0" sz="1800" spc="-30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eśle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5">
                <a:latin typeface="Franklin Gothic Medium"/>
                <a:cs typeface="Franklin Gothic Medium"/>
              </a:rPr>
              <a:t>am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t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 spc="20">
                <a:latin typeface="Franklin Gothic Medium"/>
                <a:cs typeface="Franklin Gothic Medium"/>
              </a:rPr>
              <a:t>.</a:t>
            </a:r>
            <a:r>
              <a:rPr dirty="0" sz="1800" spc="-5">
                <a:latin typeface="Franklin Gothic Medium"/>
                <a:cs typeface="Franklin Gothic Medium"/>
              </a:rPr>
              <a:t>)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"/>
              </a:spcBef>
            </a:pPr>
            <a:endParaRPr sz="1600">
              <a:latin typeface="Times New Roman"/>
              <a:cs typeface="Times New Roman"/>
            </a:endParaRPr>
          </a:p>
          <a:p>
            <a:pPr marL="2323465">
              <a:lnSpc>
                <a:spcPct val="100000"/>
              </a:lnSpc>
              <a:tabLst>
                <a:tab pos="4709160" algn="l"/>
              </a:tabLst>
            </a:pPr>
            <a:r>
              <a:rPr dirty="0" sz="2400" spc="-160" b="1">
                <a:latin typeface="Calibri"/>
                <a:cs typeface="Calibri"/>
              </a:rPr>
              <a:t>T</a:t>
            </a:r>
            <a:r>
              <a:rPr dirty="0" sz="2400" spc="-165" b="1">
                <a:latin typeface="Calibri"/>
                <a:cs typeface="Calibri"/>
              </a:rPr>
              <a:t>A</a:t>
            </a:r>
            <a:r>
              <a:rPr dirty="0" sz="2400" spc="195" b="1">
                <a:latin typeface="Calibri"/>
                <a:cs typeface="Calibri"/>
              </a:rPr>
              <a:t>K</a:t>
            </a:r>
            <a:r>
              <a:rPr dirty="0" sz="2400" b="1">
                <a:latin typeface="Calibri"/>
                <a:cs typeface="Calibri"/>
              </a:rPr>
              <a:t>	</a:t>
            </a:r>
            <a:r>
              <a:rPr dirty="0" sz="2400" spc="-40" b="1">
                <a:latin typeface="Calibri"/>
                <a:cs typeface="Calibri"/>
              </a:rPr>
              <a:t>N</a:t>
            </a:r>
            <a:r>
              <a:rPr dirty="0" sz="2400" spc="-5" b="1">
                <a:latin typeface="Calibri"/>
                <a:cs typeface="Calibri"/>
              </a:rPr>
              <a:t>I</a:t>
            </a:r>
            <a:r>
              <a:rPr dirty="0" sz="2400" spc="145" b="1"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1448435" marR="123189" indent="-1384300">
              <a:lnSpc>
                <a:spcPct val="100000"/>
              </a:lnSpc>
              <a:spcBef>
                <a:spcPts val="1655"/>
              </a:spcBef>
            </a:pP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nania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su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aż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1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sja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ka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ka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7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4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ystk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om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isji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estn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ąc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7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aniu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4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71600" y="4431791"/>
            <a:ext cx="1815083" cy="17952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888235" y="5070347"/>
            <a:ext cx="507492" cy="5059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56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14907" y="1340827"/>
            <a:ext cx="5882640" cy="1016000"/>
          </a:xfrm>
          <a:prstGeom prst="rect">
            <a:avLst/>
          </a:prstGeom>
          <a:solidFill>
            <a:srgbClr val="BEBEBE"/>
          </a:solidFill>
          <a:ln w="28575">
            <a:solidFill>
              <a:srgbClr val="9D032A"/>
            </a:solidFill>
          </a:ln>
        </p:spPr>
        <p:txBody>
          <a:bodyPr wrap="square" lIns="0" tIns="241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90"/>
              </a:spcBef>
            </a:pPr>
            <a:r>
              <a:rPr dirty="0" sz="2000" spc="100" b="1">
                <a:latin typeface="Calibri"/>
                <a:cs typeface="Calibri"/>
              </a:rPr>
              <a:t>K</a:t>
            </a:r>
            <a:r>
              <a:rPr dirty="0" sz="2000" spc="-85" b="1">
                <a:latin typeface="Calibri"/>
                <a:cs typeface="Calibri"/>
              </a:rPr>
              <a:t>O</a:t>
            </a:r>
            <a:r>
              <a:rPr dirty="0" sz="2000" spc="-120" b="1">
                <a:latin typeface="Calibri"/>
                <a:cs typeface="Calibri"/>
              </a:rPr>
              <a:t>M</a:t>
            </a:r>
            <a:r>
              <a:rPr dirty="0" sz="2000" spc="85" b="1">
                <a:latin typeface="Calibri"/>
                <a:cs typeface="Calibri"/>
              </a:rPr>
              <a:t>IS</a:t>
            </a:r>
            <a:r>
              <a:rPr dirty="0" sz="2000" spc="45" b="1">
                <a:latin typeface="Calibri"/>
                <a:cs typeface="Calibri"/>
              </a:rPr>
              <a:t>J</a:t>
            </a:r>
            <a:r>
              <a:rPr dirty="0" sz="2000" spc="-140" b="1">
                <a:latin typeface="Calibri"/>
                <a:cs typeface="Calibri"/>
              </a:rPr>
              <a:t>A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-90" b="1">
                <a:latin typeface="Calibri"/>
                <a:cs typeface="Calibri"/>
              </a:rPr>
              <a:t>U</a:t>
            </a:r>
            <a:r>
              <a:rPr dirty="0" sz="2000" spc="165" b="1">
                <a:latin typeface="Calibri"/>
                <a:cs typeface="Calibri"/>
              </a:rPr>
              <a:t>S</a:t>
            </a:r>
            <a:r>
              <a:rPr dirty="0" sz="2000" spc="-130" b="1">
                <a:latin typeface="Calibri"/>
                <a:cs typeface="Calibri"/>
              </a:rPr>
              <a:t>T</a:t>
            </a:r>
            <a:r>
              <a:rPr dirty="0" sz="2000" spc="-150" b="1">
                <a:latin typeface="Calibri"/>
                <a:cs typeface="Calibri"/>
              </a:rPr>
              <a:t>A</a:t>
            </a:r>
            <a:r>
              <a:rPr dirty="0" sz="2000" spc="-5" b="1">
                <a:latin typeface="Calibri"/>
                <a:cs typeface="Calibri"/>
              </a:rPr>
              <a:t>L</a:t>
            </a:r>
            <a:r>
              <a:rPr dirty="0" sz="2000" b="1">
                <a:latin typeface="Calibri"/>
                <a:cs typeface="Calibri"/>
              </a:rPr>
              <a:t>A</a:t>
            </a:r>
            <a:r>
              <a:rPr dirty="0" sz="2000" spc="-20" b="1">
                <a:latin typeface="Calibri"/>
                <a:cs typeface="Calibri"/>
              </a:rPr>
              <a:t>J</a:t>
            </a:r>
            <a:r>
              <a:rPr dirty="0" sz="2000" spc="-50" b="1">
                <a:latin typeface="Calibri"/>
                <a:cs typeface="Calibri"/>
              </a:rPr>
              <a:t>Ą</a:t>
            </a:r>
            <a:r>
              <a:rPr dirty="0" sz="2000" spc="100" b="1">
                <a:latin typeface="Calibri"/>
                <a:cs typeface="Calibri"/>
              </a:rPr>
              <a:t>C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-204" b="1">
                <a:latin typeface="Calibri"/>
                <a:cs typeface="Calibri"/>
              </a:rPr>
              <a:t>W</a:t>
            </a:r>
            <a:r>
              <a:rPr dirty="0" sz="2000" spc="-20" b="1">
                <a:latin typeface="Calibri"/>
                <a:cs typeface="Calibri"/>
              </a:rPr>
              <a:t>AŻ</a:t>
            </a:r>
            <a:r>
              <a:rPr dirty="0" sz="2000" spc="-15" b="1">
                <a:latin typeface="Calibri"/>
                <a:cs typeface="Calibri"/>
              </a:rPr>
              <a:t>N</a:t>
            </a:r>
            <a:r>
              <a:rPr dirty="0" sz="2000" spc="65" b="1">
                <a:latin typeface="Calibri"/>
                <a:cs typeface="Calibri"/>
              </a:rPr>
              <a:t>OŚĆ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25" b="1">
                <a:latin typeface="Calibri"/>
                <a:cs typeface="Calibri"/>
              </a:rPr>
              <a:t>G</a:t>
            </a:r>
            <a:r>
              <a:rPr dirty="0" sz="2000" spc="125" b="1">
                <a:latin typeface="Calibri"/>
                <a:cs typeface="Calibri"/>
              </a:rPr>
              <a:t>Ł</a:t>
            </a:r>
            <a:r>
              <a:rPr dirty="0" sz="2000" spc="-85" b="1">
                <a:latin typeface="Calibri"/>
                <a:cs typeface="Calibri"/>
              </a:rPr>
              <a:t>O</a:t>
            </a:r>
            <a:r>
              <a:rPr dirty="0" sz="2000" spc="50" b="1">
                <a:latin typeface="Calibri"/>
                <a:cs typeface="Calibri"/>
              </a:rPr>
              <a:t>SU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20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1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nego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114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-8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7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2000" spc="165" b="1">
                <a:latin typeface="Calibri"/>
                <a:cs typeface="Calibri"/>
              </a:rPr>
              <a:t>S</a:t>
            </a:r>
            <a:r>
              <a:rPr dirty="0" sz="2000" spc="-70" b="1">
                <a:latin typeface="Calibri"/>
                <a:cs typeface="Calibri"/>
              </a:rPr>
              <a:t>T</a:t>
            </a:r>
            <a:r>
              <a:rPr dirty="0" sz="2000" spc="45" b="1">
                <a:latin typeface="Calibri"/>
                <a:cs typeface="Calibri"/>
              </a:rPr>
              <a:t>OSUJE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55" b="1">
                <a:latin typeface="Calibri"/>
                <a:cs typeface="Calibri"/>
              </a:rPr>
              <a:t>P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-30" b="1">
                <a:latin typeface="Calibri"/>
                <a:cs typeface="Calibri"/>
              </a:rPr>
              <a:t>N</a:t>
            </a:r>
            <a:r>
              <a:rPr dirty="0" sz="2000" spc="20" b="1">
                <a:latin typeface="Calibri"/>
                <a:cs typeface="Calibri"/>
              </a:rPr>
              <a:t>I</a:t>
            </a:r>
            <a:r>
              <a:rPr dirty="0" sz="2000" spc="25" b="1">
                <a:latin typeface="Calibri"/>
                <a:cs typeface="Calibri"/>
              </a:rPr>
              <a:t>Ż</a:t>
            </a:r>
            <a:r>
              <a:rPr dirty="0" sz="2000" spc="140" b="1">
                <a:latin typeface="Calibri"/>
                <a:cs typeface="Calibri"/>
              </a:rPr>
              <a:t>S</a:t>
            </a:r>
            <a:r>
              <a:rPr dirty="0" sz="2000" spc="125" b="1">
                <a:latin typeface="Calibri"/>
                <a:cs typeface="Calibri"/>
              </a:rPr>
              <a:t>Z</a:t>
            </a:r>
            <a:r>
              <a:rPr dirty="0" sz="2000" spc="120" b="1">
                <a:latin typeface="Calibri"/>
                <a:cs typeface="Calibri"/>
              </a:rPr>
              <a:t>E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100" b="1">
                <a:latin typeface="Calibri"/>
                <a:cs typeface="Calibri"/>
              </a:rPr>
              <a:t>R</a:t>
            </a:r>
            <a:r>
              <a:rPr dirty="0" sz="2000" spc="60" b="1">
                <a:latin typeface="Calibri"/>
                <a:cs typeface="Calibri"/>
              </a:rPr>
              <a:t>E</a:t>
            </a:r>
            <a:r>
              <a:rPr dirty="0" sz="2000" spc="90" b="1">
                <a:latin typeface="Calibri"/>
                <a:cs typeface="Calibri"/>
              </a:rPr>
              <a:t>G</a:t>
            </a:r>
            <a:r>
              <a:rPr dirty="0" sz="2000" b="1">
                <a:latin typeface="Calibri"/>
                <a:cs typeface="Calibri"/>
              </a:rPr>
              <a:t>UŁ</a:t>
            </a:r>
            <a:r>
              <a:rPr dirty="0" sz="2000" spc="-95" b="1">
                <a:latin typeface="Calibri"/>
                <a:cs typeface="Calibri"/>
              </a:rPr>
              <a:t>Y</a:t>
            </a:r>
            <a:r>
              <a:rPr dirty="0" sz="2000" spc="-55" b="1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8452" y="426592"/>
            <a:ext cx="5187950" cy="6273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U</a:t>
            </a:r>
            <a:r>
              <a:rPr dirty="0" sz="2000" spc="5" b="1">
                <a:latin typeface="Arial Black"/>
                <a:cs typeface="Arial Black"/>
              </a:rPr>
              <a:t>S</a:t>
            </a:r>
            <a:r>
              <a:rPr dirty="0" sz="2000" spc="-125" b="1">
                <a:latin typeface="Arial Black"/>
                <a:cs typeface="Arial Black"/>
              </a:rPr>
              <a:t>T</a:t>
            </a:r>
            <a:r>
              <a:rPr dirty="0" sz="2000" b="1">
                <a:latin typeface="Arial Black"/>
                <a:cs typeface="Arial Black"/>
              </a:rPr>
              <a:t>AL</a:t>
            </a:r>
            <a:r>
              <a:rPr dirty="0" sz="2000" spc="5" b="1">
                <a:latin typeface="Arial Black"/>
                <a:cs typeface="Arial Black"/>
              </a:rPr>
              <a:t>E</a:t>
            </a:r>
            <a:r>
              <a:rPr dirty="0" sz="2000" b="1">
                <a:latin typeface="Arial Black"/>
                <a:cs typeface="Arial Black"/>
              </a:rPr>
              <a:t>NIE</a:t>
            </a:r>
            <a:r>
              <a:rPr dirty="0" sz="2000" spc="-2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WYNIKÓW</a:t>
            </a:r>
            <a:r>
              <a:rPr dirty="0" sz="2000" spc="-5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GŁO</a:t>
            </a:r>
            <a:r>
              <a:rPr dirty="0" sz="2000" spc="5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WANIA</a:t>
            </a:r>
            <a:endParaRPr sz="2000">
              <a:latin typeface="Arial Black"/>
              <a:cs typeface="Arial Black"/>
            </a:endParaRPr>
          </a:p>
          <a:p>
            <a:pPr algn="ctr" marL="4318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-</a:t>
            </a:r>
            <a:r>
              <a:rPr dirty="0" sz="2000" spc="-1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WA</a:t>
            </a:r>
            <a:r>
              <a:rPr dirty="0" sz="2000" spc="10" b="1">
                <a:latin typeface="Arial Black"/>
                <a:cs typeface="Arial Black"/>
              </a:rPr>
              <a:t>Ż</a:t>
            </a:r>
            <a:r>
              <a:rPr dirty="0" sz="2000" b="1">
                <a:latin typeface="Arial Black"/>
                <a:cs typeface="Arial Black"/>
              </a:rPr>
              <a:t>NO</a:t>
            </a:r>
            <a:r>
              <a:rPr dirty="0" sz="2000" spc="5" b="1">
                <a:latin typeface="Arial Black"/>
                <a:cs typeface="Arial Black"/>
              </a:rPr>
              <a:t>Ś</a:t>
            </a:r>
            <a:r>
              <a:rPr dirty="0" sz="2000" b="1">
                <a:latin typeface="Arial Black"/>
                <a:cs typeface="Arial Black"/>
              </a:rPr>
              <a:t>Ć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GŁO</a:t>
            </a:r>
            <a:r>
              <a:rPr dirty="0" sz="2000" spc="5" b="1">
                <a:latin typeface="Arial Black"/>
                <a:cs typeface="Arial Black"/>
              </a:rPr>
              <a:t>S</a:t>
            </a:r>
            <a:r>
              <a:rPr dirty="0" sz="2000" b="1">
                <a:latin typeface="Arial Black"/>
                <a:cs typeface="Arial Black"/>
              </a:rPr>
              <a:t>U</a:t>
            </a:r>
            <a:r>
              <a:rPr dirty="0" sz="2000" spc="-3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-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9960" y="2596260"/>
            <a:ext cx="7966709" cy="3578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y</a:t>
            </a:r>
            <a:r>
              <a:rPr dirty="0" sz="1800" spc="-45">
                <a:latin typeface="Franklin Gothic Medium"/>
                <a:cs typeface="Franklin Gothic Medium"/>
              </a:rPr>
              <a:t>p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d</a:t>
            </a:r>
            <a:r>
              <a:rPr dirty="0" sz="1800" spc="-45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wąt</a:t>
            </a:r>
            <a:r>
              <a:rPr dirty="0" sz="1800" spc="-40">
                <a:latin typeface="Franklin Gothic Medium"/>
                <a:cs typeface="Franklin Gothic Medium"/>
              </a:rPr>
              <a:t>p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0">
                <a:latin typeface="Franklin Gothic Medium"/>
                <a:cs typeface="Franklin Gothic Medium"/>
              </a:rPr>
              <a:t>iw</a:t>
            </a:r>
            <a:r>
              <a:rPr dirty="0" sz="1800" spc="-75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eży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40">
                <a:latin typeface="Franklin Gothic Medium"/>
                <a:cs typeface="Franklin Gothic Medium"/>
              </a:rPr>
              <a:t>j</a:t>
            </a:r>
            <a:r>
              <a:rPr dirty="0" sz="1800" spc="-75">
                <a:latin typeface="Franklin Gothic Medium"/>
                <a:cs typeface="Franklin Gothic Medium"/>
              </a:rPr>
              <a:t>m</a:t>
            </a:r>
            <a:r>
              <a:rPr dirty="0" sz="1800" spc="-75">
                <a:latin typeface="Franklin Gothic Medium"/>
                <a:cs typeface="Franklin Gothic Medium"/>
              </a:rPr>
              <a:t>o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ć,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ż</a:t>
            </a:r>
            <a:r>
              <a:rPr dirty="0" sz="1800">
                <a:latin typeface="Franklin Gothic Medium"/>
                <a:cs typeface="Franklin Gothic Medium"/>
              </a:rPr>
              <a:t>e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55">
                <a:latin typeface="Franklin Gothic Medium"/>
                <a:cs typeface="Franklin Gothic Medium"/>
              </a:rPr>
              <a:t>em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„x”</a:t>
            </a:r>
            <a:endParaRPr sz="1800">
              <a:latin typeface="Franklin Gothic Medium"/>
              <a:cs typeface="Franklin Gothic Medium"/>
            </a:endParaRPr>
          </a:p>
          <a:p>
            <a:pPr marL="299085" marR="212725">
              <a:lnSpc>
                <a:spcPct val="100000"/>
              </a:lnSpc>
            </a:pPr>
            <a:r>
              <a:rPr dirty="0" sz="1800" spc="-20">
                <a:latin typeface="Franklin Gothic Medium"/>
                <a:cs typeface="Franklin Gothic Medium"/>
              </a:rPr>
              <a:t>post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wio</a:t>
            </a:r>
            <a:r>
              <a:rPr dirty="0" sz="1800" spc="-70">
                <a:latin typeface="Franklin Gothic Medium"/>
                <a:cs typeface="Franklin Gothic Medium"/>
              </a:rPr>
              <a:t>n</a:t>
            </a:r>
            <a:r>
              <a:rPr dirty="0" sz="1800" spc="-75">
                <a:latin typeface="Franklin Gothic Medium"/>
                <a:cs typeface="Franklin Gothic Medium"/>
              </a:rPr>
              <a:t>ym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5">
                <a:latin typeface="Franklin Gothic Medium"/>
                <a:cs typeface="Franklin Gothic Medium"/>
              </a:rPr>
              <a:t>ce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są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d</a:t>
            </a:r>
            <a:r>
              <a:rPr dirty="0" sz="1800" spc="-3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eci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ące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się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ie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któ</a:t>
            </a:r>
            <a:r>
              <a:rPr dirty="0" sz="1800" spc="15">
                <a:latin typeface="Franklin Gothic Medium"/>
                <a:cs typeface="Franklin Gothic Medium"/>
              </a:rPr>
              <a:t>r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pu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45">
                <a:latin typeface="Franklin Gothic Medium"/>
                <a:cs typeface="Franklin Gothic Medium"/>
              </a:rPr>
              <a:t>kt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eci</a:t>
            </a:r>
            <a:r>
              <a:rPr dirty="0" sz="1800" spc="-25">
                <a:latin typeface="Franklin Gothic Medium"/>
                <a:cs typeface="Franklin Gothic Medium"/>
              </a:rPr>
              <a:t>ę</a:t>
            </a:r>
            <a:r>
              <a:rPr dirty="0" sz="1800" spc="-20">
                <a:latin typeface="Franklin Gothic Medium"/>
                <a:cs typeface="Franklin Gothic Medium"/>
              </a:rPr>
              <a:t>cia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jd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je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się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ob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ębie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endParaRPr sz="18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85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10">
                <a:latin typeface="Franklin Gothic Medium"/>
                <a:cs typeface="Franklin Gothic Medium"/>
              </a:rPr>
              <a:t>ust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ie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„x”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post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wio</a:t>
            </a:r>
            <a:r>
              <a:rPr dirty="0" sz="1800" spc="-70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>
                <a:latin typeface="Franklin Gothic Medium"/>
                <a:cs typeface="Franklin Gothic Medium"/>
              </a:rPr>
              <a:t>ce,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po</a:t>
            </a:r>
            <a:r>
              <a:rPr dirty="0" sz="1800" spc="-5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nią</a:t>
            </a:r>
            <a:r>
              <a:rPr dirty="0" sz="1800" spc="-10">
                <a:latin typeface="Franklin Gothic Medium"/>
                <a:cs typeface="Franklin Gothic Medium"/>
              </a:rPr>
              <a:t>,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eży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;</a:t>
            </a:r>
            <a:endParaRPr sz="18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Wingdings"/>
              <a:buChar char=""/>
            </a:pPr>
            <a:endParaRPr sz="1850">
              <a:latin typeface="Times New Roman"/>
              <a:cs typeface="Times New Roman"/>
            </a:endParaRPr>
          </a:p>
          <a:p>
            <a:pPr marL="299085" marR="119443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35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s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0">
                <a:latin typeface="Franklin Gothic Medium"/>
                <a:cs typeface="Franklin Gothic Medium"/>
              </a:rPr>
              <a:t>wyk</a:t>
            </a:r>
            <a:r>
              <a:rPr dirty="0" sz="1800" spc="-40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eśle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ek</a:t>
            </a:r>
            <a:r>
              <a:rPr dirty="0" sz="1800" spc="-30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eśle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50">
                <a:latin typeface="Franklin Gothic Medium"/>
                <a:cs typeface="Franklin Gothic Medium"/>
              </a:rPr>
              <a:t>ty</a:t>
            </a:r>
            <a:r>
              <a:rPr dirty="0" sz="1800" spc="-95">
                <a:latin typeface="Franklin Gothic Medium"/>
                <a:cs typeface="Franklin Gothic Medium"/>
              </a:rPr>
              <a:t>m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20">
                <a:latin typeface="Franklin Gothic Medium"/>
                <a:cs typeface="Franklin Gothic Medium"/>
              </a:rPr>
              <a:t>ównież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„x”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post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wio</a:t>
            </a:r>
            <a:r>
              <a:rPr dirty="0" sz="1800" spc="-70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głosuj</a:t>
            </a:r>
            <a:r>
              <a:rPr dirty="0" sz="1800" spc="-35">
                <a:latin typeface="Franklin Gothic Medium"/>
                <a:cs typeface="Franklin Gothic Medium"/>
              </a:rPr>
              <a:t>ą</a:t>
            </a:r>
            <a:r>
              <a:rPr dirty="0" sz="1800" spc="-20">
                <a:latin typeface="Franklin Gothic Medium"/>
                <a:cs typeface="Franklin Gothic Medium"/>
              </a:rPr>
              <a:t>cego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ez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ac</a:t>
            </a:r>
            <a:r>
              <a:rPr dirty="0" sz="1800" spc="4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oną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-6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7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ką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t</a:t>
            </a:r>
            <a:r>
              <a:rPr dirty="0" sz="1800" spc="-3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5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t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je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się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45" b="1">
                <a:solidFill>
                  <a:srgbClr val="9D032A"/>
                </a:solidFill>
                <a:latin typeface="Calibri"/>
                <a:cs typeface="Calibri"/>
              </a:rPr>
              <a:t>sk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-45">
                <a:latin typeface="Franklin Gothic Medium"/>
                <a:cs typeface="Franklin Gothic Medium"/>
              </a:rPr>
              <a:t> </a:t>
            </a:r>
            <a:r>
              <a:rPr dirty="0" sz="1800" spc="-445" u="sng">
                <a:latin typeface="Times New Roman"/>
                <a:cs typeface="Times New Roman"/>
              </a:rPr>
              <a:t> </a:t>
            </a:r>
            <a:r>
              <a:rPr dirty="0" sz="1800" spc="-30" u="sng">
                <a:latin typeface="Franklin Gothic Medium"/>
                <a:cs typeface="Franklin Gothic Medium"/>
              </a:rPr>
              <a:t>któ</a:t>
            </a:r>
            <a:r>
              <a:rPr dirty="0" sz="1800" spc="-35" u="sng">
                <a:latin typeface="Franklin Gothic Medium"/>
                <a:cs typeface="Franklin Gothic Medium"/>
              </a:rPr>
              <a:t>r</a:t>
            </a:r>
            <a:r>
              <a:rPr dirty="0" sz="1800" spc="-10" u="sng">
                <a:latin typeface="Franklin Gothic Medium"/>
                <a:cs typeface="Franklin Gothic Medium"/>
              </a:rPr>
              <a:t>e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-20" u="sng">
                <a:latin typeface="Franklin Gothic Medium"/>
                <a:cs typeface="Franklin Gothic Medium"/>
              </a:rPr>
              <a:t>ni</a:t>
            </a:r>
            <a:r>
              <a:rPr dirty="0" sz="1800" spc="-10" u="sng">
                <a:latin typeface="Franklin Gothic Medium"/>
                <a:cs typeface="Franklin Gothic Medium"/>
              </a:rPr>
              <a:t>e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-40" u="sng">
                <a:latin typeface="Franklin Gothic Medium"/>
                <a:cs typeface="Franklin Gothic Medium"/>
              </a:rPr>
              <a:t>wpły</a:t>
            </a:r>
            <a:r>
              <a:rPr dirty="0" sz="1800" spc="-90" u="sng">
                <a:latin typeface="Franklin Gothic Medium"/>
                <a:cs typeface="Franklin Gothic Medium"/>
              </a:rPr>
              <a:t>w</a:t>
            </a:r>
            <a:r>
              <a:rPr dirty="0" sz="1800" spc="-35" u="sng">
                <a:latin typeface="Franklin Gothic Medium"/>
                <a:cs typeface="Franklin Gothic Medium"/>
              </a:rPr>
              <a:t>a</a:t>
            </a:r>
            <a:r>
              <a:rPr dirty="0" sz="1800" spc="-30" u="sng">
                <a:latin typeface="Franklin Gothic Medium"/>
                <a:cs typeface="Franklin Gothic Medium"/>
              </a:rPr>
              <a:t>j</a:t>
            </a:r>
            <a:r>
              <a:rPr dirty="0" sz="1800" spc="-25" u="sng">
                <a:latin typeface="Franklin Gothic Medium"/>
                <a:cs typeface="Franklin Gothic Medium"/>
              </a:rPr>
              <a:t>ą</a:t>
            </a:r>
            <a:r>
              <a:rPr dirty="0" sz="1800" spc="15" u="sng">
                <a:latin typeface="Franklin Gothic Medium"/>
                <a:cs typeface="Franklin Gothic Medium"/>
              </a:rPr>
              <a:t> </a:t>
            </a:r>
            <a:r>
              <a:rPr dirty="0" sz="1800" spc="-5" u="sng">
                <a:latin typeface="Franklin Gothic Medium"/>
                <a:cs typeface="Franklin Gothic Medium"/>
              </a:rPr>
              <a:t>n</a:t>
            </a:r>
            <a:r>
              <a:rPr dirty="0" sz="1800" spc="-25" u="sng">
                <a:latin typeface="Franklin Gothic Medium"/>
                <a:cs typeface="Franklin Gothic Medium"/>
              </a:rPr>
              <a:t>a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-80" u="sng">
                <a:latin typeface="Franklin Gothic Medium"/>
                <a:cs typeface="Franklin Gothic Medium"/>
              </a:rPr>
              <a:t>w</a:t>
            </a:r>
            <a:r>
              <a:rPr dirty="0" sz="1800" spc="-5" u="sng">
                <a:latin typeface="Franklin Gothic Medium"/>
                <a:cs typeface="Franklin Gothic Medium"/>
              </a:rPr>
              <a:t>ażnoś</a:t>
            </a:r>
            <a:r>
              <a:rPr dirty="0" sz="1800" u="sng">
                <a:latin typeface="Franklin Gothic Medium"/>
                <a:cs typeface="Franklin Gothic Medium"/>
              </a:rPr>
              <a:t>ć</a:t>
            </a:r>
            <a:r>
              <a:rPr dirty="0" sz="1800" spc="10" u="sng">
                <a:latin typeface="Franklin Gothic Medium"/>
                <a:cs typeface="Franklin Gothic Medium"/>
              </a:rPr>
              <a:t> </a:t>
            </a:r>
            <a:r>
              <a:rPr dirty="0" sz="1800" spc="-25" u="sng">
                <a:latin typeface="Franklin Gothic Medium"/>
                <a:cs typeface="Franklin Gothic Medium"/>
              </a:rPr>
              <a:t>głos</a:t>
            </a:r>
            <a:r>
              <a:rPr dirty="0" sz="1800" u="sng">
                <a:latin typeface="Franklin Gothic Medium"/>
                <a:cs typeface="Franklin Gothic Medium"/>
              </a:rPr>
              <a:t>u</a:t>
            </a:r>
            <a:r>
              <a:rPr dirty="0" sz="1800" spc="15" u="sng">
                <a:latin typeface="Franklin Gothic Medium"/>
                <a:cs typeface="Franklin Gothic Medium"/>
              </a:rPr>
              <a:t>;</a:t>
            </a:r>
            <a:endParaRPr sz="18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34"/>
              </a:spcBef>
              <a:buFont typeface="Wingdings"/>
              <a:buChar char=""/>
            </a:pPr>
            <a:endParaRPr sz="1850">
              <a:latin typeface="Times New Roman"/>
              <a:cs typeface="Times New Roman"/>
            </a:endParaRPr>
          </a:p>
          <a:p>
            <a:pPr marL="299085" marR="368300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10">
                <a:latin typeface="Franklin Gothic Medium"/>
                <a:cs typeface="Franklin Gothic Medium"/>
              </a:rPr>
              <a:t>s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l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45">
                <a:latin typeface="Franklin Gothic Medium"/>
                <a:cs typeface="Franklin Gothic Medium"/>
              </a:rPr>
              <a:t>ki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gra</a:t>
            </a:r>
            <a:r>
              <a:rPr dirty="0" sz="1800" spc="-20">
                <a:latin typeface="Franklin Gothic Medium"/>
                <a:cs typeface="Franklin Gothic Medium"/>
              </a:rPr>
              <a:t>f</a:t>
            </a:r>
            <a:r>
              <a:rPr dirty="0" sz="1800" spc="-10">
                <a:latin typeface="Franklin Gothic Medium"/>
                <a:cs typeface="Franklin Gothic Medium"/>
              </a:rPr>
              <a:t>iczn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esione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ębie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7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ki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-4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50">
                <a:latin typeface="Franklin Gothic Medium"/>
                <a:cs typeface="Franklin Gothic Medium"/>
              </a:rPr>
              <a:t>ty</a:t>
            </a:r>
            <a:r>
              <a:rPr dirty="0" sz="1800" spc="-95">
                <a:latin typeface="Franklin Gothic Medium"/>
                <a:cs typeface="Franklin Gothic Medium"/>
              </a:rPr>
              <a:t>m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s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egól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>
                <a:latin typeface="Franklin Gothic Medium"/>
                <a:cs typeface="Franklin Gothic Medium"/>
              </a:rPr>
              <a:t>ośc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5">
                <a:latin typeface="Franklin Gothic Medium"/>
                <a:cs typeface="Franklin Gothic Medium"/>
              </a:rPr>
              <a:t>am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ek</a:t>
            </a:r>
            <a:r>
              <a:rPr dirty="0" sz="1800" spc="-30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eśle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14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>
                <a:latin typeface="Franklin Gothic Medium"/>
                <a:cs typeface="Franklin Gothic Medium"/>
              </a:rPr>
              <a:t>ce,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eski,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pt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s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20">
                <a:latin typeface="Franklin Gothic Medium"/>
                <a:cs typeface="Franklin Gothic Medium"/>
              </a:rPr>
              <a:t>uźki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t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 marL="299085">
              <a:lnSpc>
                <a:spcPct val="100000"/>
              </a:lnSpc>
            </a:pPr>
            <a:r>
              <a:rPr dirty="0" sz="1800" spc="-450" u="sng">
                <a:latin typeface="Times New Roman"/>
                <a:cs typeface="Times New Roman"/>
              </a:rPr>
              <a:t> </a:t>
            </a:r>
            <a:r>
              <a:rPr dirty="0" sz="1800" spc="-15" u="sng">
                <a:latin typeface="Franklin Gothic Medium"/>
                <a:cs typeface="Franklin Gothic Medium"/>
              </a:rPr>
              <a:t>p</a:t>
            </a:r>
            <a:r>
              <a:rPr dirty="0" sz="1800" spc="-45" u="sng">
                <a:latin typeface="Franklin Gothic Medium"/>
                <a:cs typeface="Franklin Gothic Medium"/>
              </a:rPr>
              <a:t>o</a:t>
            </a:r>
            <a:r>
              <a:rPr dirty="0" sz="1800" spc="-80" u="sng">
                <a:latin typeface="Franklin Gothic Medium"/>
                <a:cs typeface="Franklin Gothic Medium"/>
              </a:rPr>
              <a:t>w</a:t>
            </a:r>
            <a:r>
              <a:rPr dirty="0" sz="1800" spc="-15" u="sng">
                <a:latin typeface="Franklin Gothic Medium"/>
                <a:cs typeface="Franklin Gothic Medium"/>
              </a:rPr>
              <a:t>odu</a:t>
            </a:r>
            <a:r>
              <a:rPr dirty="0" sz="1800" spc="-20" u="sng">
                <a:latin typeface="Franklin Gothic Medium"/>
                <a:cs typeface="Franklin Gothic Medium"/>
              </a:rPr>
              <a:t>j</a:t>
            </a:r>
            <a:r>
              <a:rPr dirty="0" sz="1800" spc="-25" u="sng">
                <a:latin typeface="Franklin Gothic Medium"/>
                <a:cs typeface="Franklin Gothic Medium"/>
              </a:rPr>
              <a:t>ą</a:t>
            </a:r>
            <a:r>
              <a:rPr dirty="0" sz="1800" spc="15" u="sng">
                <a:latin typeface="Franklin Gothic Medium"/>
                <a:cs typeface="Franklin Gothic Medium"/>
              </a:rPr>
              <a:t> </a:t>
            </a:r>
            <a:r>
              <a:rPr dirty="0" sz="1800" spc="-20" u="sng">
                <a:latin typeface="Franklin Gothic Medium"/>
                <a:cs typeface="Franklin Gothic Medium"/>
              </a:rPr>
              <a:t>n</a:t>
            </a:r>
            <a:r>
              <a:rPr dirty="0" sz="1800" spc="-20" u="sng">
                <a:latin typeface="Franklin Gothic Medium"/>
                <a:cs typeface="Franklin Gothic Medium"/>
              </a:rPr>
              <a:t>i</a:t>
            </a:r>
            <a:r>
              <a:rPr dirty="0" sz="1800" spc="-50" u="sng">
                <a:latin typeface="Franklin Gothic Medium"/>
                <a:cs typeface="Franklin Gothic Medium"/>
              </a:rPr>
              <a:t>e</a:t>
            </a:r>
            <a:r>
              <a:rPr dirty="0" sz="1800" spc="-80" u="sng">
                <a:latin typeface="Franklin Gothic Medium"/>
                <a:cs typeface="Franklin Gothic Medium"/>
              </a:rPr>
              <a:t>w</a:t>
            </a:r>
            <a:r>
              <a:rPr dirty="0" sz="1800" spc="-5" u="sng">
                <a:latin typeface="Franklin Gothic Medium"/>
                <a:cs typeface="Franklin Gothic Medium"/>
              </a:rPr>
              <a:t>ażnoś</a:t>
            </a:r>
            <a:r>
              <a:rPr dirty="0" sz="1800" u="sng">
                <a:latin typeface="Franklin Gothic Medium"/>
                <a:cs typeface="Franklin Gothic Medium"/>
              </a:rPr>
              <a:t>ć</a:t>
            </a:r>
            <a:r>
              <a:rPr dirty="0" sz="1800" spc="20" u="sng">
                <a:latin typeface="Franklin Gothic Medium"/>
                <a:cs typeface="Franklin Gothic Medium"/>
              </a:rPr>
              <a:t> </a:t>
            </a:r>
            <a:r>
              <a:rPr dirty="0" sz="1800" spc="-25" u="sng">
                <a:latin typeface="Franklin Gothic Medium"/>
                <a:cs typeface="Franklin Gothic Medium"/>
              </a:rPr>
              <a:t>głos</a:t>
            </a:r>
            <a:r>
              <a:rPr dirty="0" sz="1800" u="sng">
                <a:latin typeface="Franklin Gothic Medium"/>
                <a:cs typeface="Franklin Gothic Medium"/>
              </a:rPr>
              <a:t>u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5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4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6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40" b="1" u="sng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50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35" b="1" u="sng">
                <a:solidFill>
                  <a:srgbClr val="9D032A"/>
                </a:solidFill>
                <a:latin typeface="Calibri"/>
                <a:cs typeface="Calibri"/>
              </a:rPr>
              <a:t>esi</a:t>
            </a:r>
            <a:r>
              <a:rPr dirty="0" sz="1800" spc="3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2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6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3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25" b="1" u="sng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800" spc="-3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0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105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-70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6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ni</a:t>
            </a:r>
            <a:r>
              <a:rPr dirty="0" sz="1800" spc="2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57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2597" y="446404"/>
            <a:ext cx="5182870" cy="6096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US</a:t>
            </a:r>
            <a:r>
              <a:rPr dirty="0" sz="2000" spc="-125" b="1">
                <a:latin typeface="Arial Black"/>
                <a:cs typeface="Arial Black"/>
              </a:rPr>
              <a:t>T</a:t>
            </a:r>
            <a:r>
              <a:rPr dirty="0" sz="2000" b="1">
                <a:latin typeface="Arial Black"/>
                <a:cs typeface="Arial Black"/>
              </a:rPr>
              <a:t>ALENIE</a:t>
            </a:r>
            <a:r>
              <a:rPr dirty="0" sz="2000" spc="-2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WYNIKÓW</a:t>
            </a:r>
            <a:r>
              <a:rPr dirty="0" sz="2000" spc="-6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WANIA</a:t>
            </a:r>
            <a:endParaRPr sz="2000">
              <a:latin typeface="Arial Black"/>
              <a:cs typeface="Arial Black"/>
            </a:endParaRPr>
          </a:p>
          <a:p>
            <a:pPr algn="ctr" marL="4762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-</a:t>
            </a:r>
            <a:r>
              <a:rPr dirty="0" sz="2000" spc="-1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p</a:t>
            </a:r>
            <a:r>
              <a:rPr dirty="0" sz="2000" spc="25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oje</a:t>
            </a:r>
            <a:r>
              <a:rPr dirty="0" sz="2000" spc="-10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t</a:t>
            </a:r>
            <a:r>
              <a:rPr dirty="0" sz="200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p</a:t>
            </a:r>
            <a:r>
              <a:rPr dirty="0" sz="2000" spc="30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o</a:t>
            </a:r>
            <a:r>
              <a:rPr dirty="0" sz="2000" spc="-10" b="1">
                <a:latin typeface="Arial Black"/>
                <a:cs typeface="Arial Black"/>
              </a:rPr>
              <a:t>t</a:t>
            </a:r>
            <a:r>
              <a:rPr dirty="0" sz="2000" b="1">
                <a:latin typeface="Arial Black"/>
                <a:cs typeface="Arial Black"/>
              </a:rPr>
              <a:t>o</a:t>
            </a:r>
            <a:r>
              <a:rPr dirty="0" sz="2000" spc="-8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ołu</a:t>
            </a:r>
            <a:r>
              <a:rPr dirty="0" sz="2000" spc="2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-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3815" marR="1042035">
              <a:lnSpc>
                <a:spcPct val="100000"/>
              </a:lnSpc>
            </a:pPr>
            <a:r>
              <a:rPr dirty="0" spc="120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pc="9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pc="5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pc="30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4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pc="-6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pc="12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pc="-90" b="1">
                <a:solidFill>
                  <a:srgbClr val="9D032A"/>
                </a:solidFill>
                <a:latin typeface="Calibri"/>
                <a:cs typeface="Calibri"/>
              </a:rPr>
              <a:t>ów</a:t>
            </a:r>
            <a:r>
              <a:rPr dirty="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pc="-16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pc="50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pc="-3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pc="-14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pc="45" b="1">
                <a:solidFill>
                  <a:srgbClr val="9D032A"/>
                </a:solidFill>
                <a:latin typeface="Calibri"/>
                <a:cs typeface="Calibri"/>
              </a:rPr>
              <a:t>ch</a:t>
            </a:r>
            <a:r>
              <a:rPr dirty="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ust</a:t>
            </a:r>
            <a:r>
              <a:rPr dirty="0" spc="-20">
                <a:latin typeface="Franklin Gothic Medium"/>
                <a:cs typeface="Franklin Gothic Medium"/>
              </a:rPr>
              <a:t>a</a:t>
            </a:r>
            <a:r>
              <a:rPr dirty="0" spc="-40">
                <a:latin typeface="Franklin Gothic Medium"/>
                <a:cs typeface="Franklin Gothic Medium"/>
              </a:rPr>
              <a:t>l</a:t>
            </a:r>
            <a:r>
              <a:rPr dirty="0" spc="-15">
                <a:latin typeface="Franklin Gothic Medium"/>
                <a:cs typeface="Franklin Gothic Medium"/>
              </a:rPr>
              <a:t>oną</a:t>
            </a:r>
            <a:r>
              <a:rPr dirty="0" spc="5">
                <a:latin typeface="Franklin Gothic Medium"/>
                <a:cs typeface="Franklin Gothic Medium"/>
              </a:rPr>
              <a:t> </a:t>
            </a:r>
            <a:r>
              <a:rPr dirty="0" spc="-445" u="sng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pc="-10" u="sng">
                <a:solidFill>
                  <a:srgbClr val="9D032A"/>
                </a:solidFill>
                <a:latin typeface="Franklin Gothic Medium"/>
                <a:cs typeface="Franklin Gothic Medium"/>
              </a:rPr>
              <a:t>odr</a:t>
            </a:r>
            <a:r>
              <a:rPr dirty="0" spc="-20" u="sng">
                <a:solidFill>
                  <a:srgbClr val="9D032A"/>
                </a:solidFill>
                <a:latin typeface="Franklin Gothic Medium"/>
                <a:cs typeface="Franklin Gothic Medium"/>
              </a:rPr>
              <a:t>ę</a:t>
            </a:r>
            <a:r>
              <a:rPr dirty="0" spc="-5" u="sng">
                <a:solidFill>
                  <a:srgbClr val="9D032A"/>
                </a:solidFill>
                <a:latin typeface="Franklin Gothic Medium"/>
                <a:cs typeface="Franklin Gothic Medium"/>
              </a:rPr>
              <a:t>b</a:t>
            </a:r>
            <a:r>
              <a:rPr dirty="0" spc="-20" u="sng">
                <a:solidFill>
                  <a:srgbClr val="9D032A"/>
                </a:solidFill>
                <a:latin typeface="Franklin Gothic Medium"/>
                <a:cs typeface="Franklin Gothic Medium"/>
              </a:rPr>
              <a:t>n</a:t>
            </a:r>
            <a:r>
              <a:rPr dirty="0" spc="-20" u="sng">
                <a:solidFill>
                  <a:srgbClr val="9D032A"/>
                </a:solidFill>
                <a:latin typeface="Franklin Gothic Medium"/>
                <a:cs typeface="Franklin Gothic Medium"/>
              </a:rPr>
              <a:t>i</a:t>
            </a:r>
            <a:r>
              <a:rPr dirty="0" spc="-10" u="sng">
                <a:solidFill>
                  <a:srgbClr val="9D032A"/>
                </a:solidFill>
                <a:latin typeface="Franklin Gothic Medium"/>
                <a:cs typeface="Franklin Gothic Medium"/>
              </a:rPr>
              <a:t>e</a:t>
            </a:r>
            <a:r>
              <a:rPr dirty="0" spc="-10" u="sng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pc="-15" u="sng">
                <a:solidFill>
                  <a:srgbClr val="9D032A"/>
                </a:solidFill>
              </a:rPr>
              <a:t>dl</a:t>
            </a:r>
            <a:r>
              <a:rPr dirty="0" spc="-25" u="sng">
                <a:solidFill>
                  <a:srgbClr val="9D032A"/>
                </a:solidFill>
              </a:rPr>
              <a:t>a</a:t>
            </a:r>
            <a:r>
              <a:rPr dirty="0" spc="10" u="sng">
                <a:solidFill>
                  <a:srgbClr val="9D032A"/>
                </a:solidFill>
              </a:rPr>
              <a:t> </a:t>
            </a:r>
            <a:r>
              <a:rPr dirty="0" spc="-75" u="sng">
                <a:solidFill>
                  <a:srgbClr val="9D032A"/>
                </a:solidFill>
                <a:latin typeface="Franklin Gothic Medium"/>
                <a:cs typeface="Franklin Gothic Medium"/>
              </a:rPr>
              <a:t>k</a:t>
            </a:r>
            <a:r>
              <a:rPr dirty="0" spc="-5" u="sng">
                <a:solidFill>
                  <a:srgbClr val="9D032A"/>
                </a:solidFill>
                <a:latin typeface="Franklin Gothic Medium"/>
                <a:cs typeface="Franklin Gothic Medium"/>
              </a:rPr>
              <a:t>ażde</a:t>
            </a:r>
            <a:r>
              <a:rPr dirty="0" spc="-45" u="sng">
                <a:solidFill>
                  <a:srgbClr val="9D032A"/>
                </a:solidFill>
                <a:latin typeface="Franklin Gothic Medium"/>
                <a:cs typeface="Franklin Gothic Medium"/>
              </a:rPr>
              <a:t>g</a:t>
            </a:r>
            <a:r>
              <a:rPr dirty="0" spc="-20" u="sng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pc="-15" u="sng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pc="-40"/>
              <a:t>p</a:t>
            </a:r>
            <a:r>
              <a:rPr dirty="0" spc="-45"/>
              <a:t>y</a:t>
            </a:r>
            <a:r>
              <a:rPr dirty="0" spc="-40"/>
              <a:t>t</a:t>
            </a:r>
            <a:r>
              <a:rPr dirty="0" spc="-15"/>
              <a:t>a</a:t>
            </a:r>
            <a:r>
              <a:rPr dirty="0" spc="-25"/>
              <a:t>n</a:t>
            </a:r>
            <a:r>
              <a:rPr dirty="0" spc="-25"/>
              <a:t>i</a:t>
            </a:r>
            <a:r>
              <a:rPr dirty="0" spc="-35"/>
              <a:t>a</a:t>
            </a:r>
            <a:r>
              <a:rPr dirty="0" spc="5"/>
              <a:t> </a:t>
            </a:r>
            <a:r>
              <a:rPr dirty="0" spc="-25"/>
              <a:t>wpisuj</a:t>
            </a:r>
            <a:r>
              <a:rPr dirty="0" spc="-20"/>
              <a:t>e</a:t>
            </a:r>
            <a:r>
              <a:rPr dirty="0" spc="15"/>
              <a:t> </a:t>
            </a:r>
            <a:r>
              <a:rPr dirty="0" spc="-5">
                <a:latin typeface="Franklin Gothic Medium"/>
                <a:cs typeface="Franklin Gothic Medium"/>
              </a:rPr>
              <a:t>się </a:t>
            </a:r>
            <a:r>
              <a:rPr dirty="0" spc="-15"/>
              <a:t>odp</a:t>
            </a:r>
            <a:r>
              <a:rPr dirty="0" spc="-40"/>
              <a:t>o</a:t>
            </a:r>
            <a:r>
              <a:rPr dirty="0" spc="-30"/>
              <a:t>wiedn</a:t>
            </a:r>
            <a:r>
              <a:rPr dirty="0" spc="-25"/>
              <a:t>i</a:t>
            </a:r>
            <a:r>
              <a:rPr dirty="0" spc="-20"/>
              <a:t>o</a:t>
            </a:r>
            <a:r>
              <a:rPr dirty="0" spc="30"/>
              <a:t> </a:t>
            </a:r>
            <a:r>
              <a:rPr dirty="0" spc="-60"/>
              <a:t>w</a:t>
            </a:r>
            <a:r>
              <a:rPr dirty="0" spc="-5"/>
              <a:t> </a:t>
            </a:r>
            <a:r>
              <a:rPr dirty="0" spc="-10"/>
              <a:t>pu</a:t>
            </a:r>
            <a:r>
              <a:rPr dirty="0" spc="-15"/>
              <a:t>n</a:t>
            </a:r>
            <a:r>
              <a:rPr dirty="0" spc="-35"/>
              <a:t>kt</a:t>
            </a:r>
            <a:r>
              <a:rPr dirty="0" spc="-55"/>
              <a:t>a</a:t>
            </a:r>
            <a:r>
              <a:rPr dirty="0" spc="-5"/>
              <a:t>ch</a:t>
            </a:r>
            <a:r>
              <a:rPr dirty="0" spc="20"/>
              <a:t> </a:t>
            </a:r>
            <a:r>
              <a:rPr dirty="0" spc="150" b="1">
                <a:solidFill>
                  <a:srgbClr val="9D032A"/>
                </a:solidFill>
                <a:latin typeface="Calibri"/>
                <a:cs typeface="Calibri"/>
              </a:rPr>
              <a:t>12</a:t>
            </a:r>
            <a:r>
              <a:rPr dirty="0" spc="-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125" b="1">
                <a:solidFill>
                  <a:srgbClr val="9D032A"/>
                </a:solidFill>
                <a:latin typeface="Calibri"/>
                <a:cs typeface="Calibri"/>
              </a:rPr>
              <a:t>1</a:t>
            </a:r>
            <a:r>
              <a:rPr dirty="0" spc="140" b="1">
                <a:solidFill>
                  <a:srgbClr val="9D032A"/>
                </a:solidFill>
                <a:latin typeface="Calibri"/>
                <a:cs typeface="Calibri"/>
              </a:rPr>
              <a:t>5</a:t>
            </a:r>
            <a:r>
              <a:rPr dirty="0" spc="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pc="4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140" b="1">
                <a:solidFill>
                  <a:srgbClr val="9D032A"/>
                </a:solidFill>
                <a:latin typeface="Calibri"/>
                <a:cs typeface="Calibri"/>
              </a:rPr>
              <a:t>18</a:t>
            </a:r>
            <a:r>
              <a:rPr dirty="0" spc="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p</a:t>
            </a:r>
            <a:r>
              <a:rPr dirty="0" spc="-50">
                <a:latin typeface="Franklin Gothic Medium"/>
                <a:cs typeface="Franklin Gothic Medium"/>
              </a:rPr>
              <a:t>r</a:t>
            </a:r>
            <a:r>
              <a:rPr dirty="0" spc="-35">
                <a:latin typeface="Franklin Gothic Medium"/>
                <a:cs typeface="Franklin Gothic Medium"/>
              </a:rPr>
              <a:t>o</a:t>
            </a:r>
            <a:r>
              <a:rPr dirty="0" spc="-60">
                <a:latin typeface="Franklin Gothic Medium"/>
                <a:cs typeface="Franklin Gothic Medium"/>
              </a:rPr>
              <a:t>t</a:t>
            </a:r>
            <a:r>
              <a:rPr dirty="0" spc="-40">
                <a:latin typeface="Franklin Gothic Medium"/>
                <a:cs typeface="Franklin Gothic Medium"/>
              </a:rPr>
              <a:t>o</a:t>
            </a:r>
            <a:r>
              <a:rPr dirty="0" spc="-80">
                <a:latin typeface="Franklin Gothic Medium"/>
                <a:cs typeface="Franklin Gothic Medium"/>
              </a:rPr>
              <a:t>k</a:t>
            </a:r>
            <a:r>
              <a:rPr dirty="0" spc="-40">
                <a:latin typeface="Franklin Gothic Medium"/>
                <a:cs typeface="Franklin Gothic Medium"/>
              </a:rPr>
              <a:t>o</a:t>
            </a:r>
            <a:r>
              <a:rPr dirty="0" spc="-30">
                <a:latin typeface="Franklin Gothic Medium"/>
                <a:cs typeface="Franklin Gothic Medium"/>
              </a:rPr>
              <a:t>ł</a:t>
            </a:r>
            <a:r>
              <a:rPr dirty="0" spc="-5">
                <a:latin typeface="Franklin Gothic Medium"/>
                <a:cs typeface="Franklin Gothic Medium"/>
              </a:rPr>
              <a:t>u</a:t>
            </a:r>
            <a:r>
              <a:rPr dirty="0" spc="15"/>
              <a:t>.</a:t>
            </a:r>
          </a:p>
          <a:p>
            <a:pPr marL="43815">
              <a:lnSpc>
                <a:spcPct val="100000"/>
              </a:lnSpc>
              <a:spcBef>
                <a:spcPts val="960"/>
              </a:spcBef>
            </a:pPr>
            <a:r>
              <a:rPr dirty="0" spc="120" b="1" u="sng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pc="-3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pc="95" b="1" u="sng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pc="4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pc="-20" b="1" u="sng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pc="-110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pc="1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-100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pc="3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pc="2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5" b="1" u="sng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pc="-2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pc="40" b="1" u="sng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pc="60" b="1" u="sng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pc="1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-10" b="1" u="sng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pc="-105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pc="85" b="1" u="sng">
                <a:solidFill>
                  <a:srgbClr val="9D032A"/>
                </a:solidFill>
                <a:latin typeface="Calibri"/>
                <a:cs typeface="Calibri"/>
              </a:rPr>
              <a:t>ć</a:t>
            </a:r>
            <a:r>
              <a:rPr dirty="0" spc="1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-45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pc="-25" b="1" u="sng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pc="55" b="1" u="sng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pc="10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pc="3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pc="-35" b="1" u="sng">
                <a:solidFill>
                  <a:srgbClr val="9D032A"/>
                </a:solidFill>
                <a:latin typeface="Calibri"/>
                <a:cs typeface="Calibri"/>
              </a:rPr>
              <a:t>.</a:t>
            </a:r>
          </a:p>
          <a:p>
            <a:pPr marL="32384">
              <a:lnSpc>
                <a:spcPct val="100000"/>
              </a:lnSpc>
              <a:spcBef>
                <a:spcPts val="944"/>
              </a:spcBef>
            </a:pPr>
            <a:r>
              <a:rPr dirty="0" spc="125" b="1">
                <a:latin typeface="Calibri"/>
                <a:cs typeface="Calibri"/>
              </a:rPr>
              <a:t>L</a:t>
            </a:r>
            <a:r>
              <a:rPr dirty="0" spc="20" b="1">
                <a:latin typeface="Calibri"/>
                <a:cs typeface="Calibri"/>
              </a:rPr>
              <a:t>icz</a:t>
            </a:r>
            <a:r>
              <a:rPr dirty="0" spc="35" b="1">
                <a:latin typeface="Calibri"/>
                <a:cs typeface="Calibri"/>
              </a:rPr>
              <a:t>b</a:t>
            </a:r>
            <a:r>
              <a:rPr dirty="0" spc="30" b="1">
                <a:latin typeface="Calibri"/>
                <a:cs typeface="Calibri"/>
              </a:rPr>
              <a:t>ę</a:t>
            </a:r>
            <a:r>
              <a:rPr dirty="0" spc="80" b="1">
                <a:latin typeface="Calibri"/>
                <a:cs typeface="Calibri"/>
              </a:rPr>
              <a:t> </a:t>
            </a:r>
            <a:r>
              <a:rPr dirty="0" spc="35" b="1">
                <a:latin typeface="Calibri"/>
                <a:cs typeface="Calibri"/>
              </a:rPr>
              <a:t>g</a:t>
            </a:r>
            <a:r>
              <a:rPr dirty="0" spc="-75" b="1">
                <a:latin typeface="Calibri"/>
                <a:cs typeface="Calibri"/>
              </a:rPr>
              <a:t>ł</a:t>
            </a:r>
            <a:r>
              <a:rPr dirty="0" spc="45" b="1">
                <a:latin typeface="Calibri"/>
                <a:cs typeface="Calibri"/>
              </a:rPr>
              <a:t>o</a:t>
            </a:r>
            <a:r>
              <a:rPr dirty="0" spc="40" b="1">
                <a:latin typeface="Calibri"/>
                <a:cs typeface="Calibri"/>
              </a:rPr>
              <a:t>s</a:t>
            </a:r>
            <a:r>
              <a:rPr dirty="0" spc="-90" b="1">
                <a:latin typeface="Calibri"/>
                <a:cs typeface="Calibri"/>
              </a:rPr>
              <a:t>ów</a:t>
            </a:r>
            <a:r>
              <a:rPr dirty="0" spc="100" b="1">
                <a:latin typeface="Calibri"/>
                <a:cs typeface="Calibri"/>
              </a:rPr>
              <a:t> </a:t>
            </a:r>
            <a:r>
              <a:rPr dirty="0" spc="-180" b="1">
                <a:latin typeface="Calibri"/>
                <a:cs typeface="Calibri"/>
              </a:rPr>
              <a:t>w</a:t>
            </a:r>
            <a:r>
              <a:rPr dirty="0" spc="35" b="1">
                <a:latin typeface="Calibri"/>
                <a:cs typeface="Calibri"/>
              </a:rPr>
              <a:t>aż</a:t>
            </a:r>
            <a:r>
              <a:rPr dirty="0" spc="20" b="1">
                <a:latin typeface="Calibri"/>
                <a:cs typeface="Calibri"/>
              </a:rPr>
              <a:t>n</a:t>
            </a:r>
            <a:r>
              <a:rPr dirty="0" spc="-140" b="1">
                <a:latin typeface="Calibri"/>
                <a:cs typeface="Calibri"/>
              </a:rPr>
              <a:t>y</a:t>
            </a:r>
            <a:r>
              <a:rPr dirty="0" spc="45" b="1">
                <a:latin typeface="Calibri"/>
                <a:cs typeface="Calibri"/>
              </a:rPr>
              <a:t>ch</a:t>
            </a:r>
            <a:r>
              <a:rPr dirty="0" spc="90" b="1">
                <a:latin typeface="Calibri"/>
                <a:cs typeface="Calibri"/>
              </a:rPr>
              <a:t> </a:t>
            </a:r>
            <a:r>
              <a:rPr dirty="0" spc="-15">
                <a:latin typeface="Franklin Gothic Medium"/>
                <a:cs typeface="Franklin Gothic Medium"/>
              </a:rPr>
              <a:t>usta</a:t>
            </a:r>
            <a:r>
              <a:rPr dirty="0" spc="-20">
                <a:latin typeface="Franklin Gothic Medium"/>
                <a:cs typeface="Franklin Gothic Medium"/>
              </a:rPr>
              <a:t>l</a:t>
            </a:r>
            <a:r>
              <a:rPr dirty="0" spc="-15">
                <a:latin typeface="Franklin Gothic Medium"/>
                <a:cs typeface="Franklin Gothic Medium"/>
              </a:rPr>
              <a:t>oną</a:t>
            </a:r>
            <a:r>
              <a:rPr dirty="0" spc="35">
                <a:latin typeface="Franklin Gothic Medium"/>
                <a:cs typeface="Franklin Gothic Medium"/>
              </a:rPr>
              <a:t> </a:t>
            </a:r>
            <a:r>
              <a:rPr dirty="0" spc="-450" u="sng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pc="-20" u="sng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pc="5" u="sng">
                <a:solidFill>
                  <a:srgbClr val="9D032A"/>
                </a:solidFill>
                <a:latin typeface="Franklin Gothic Medium"/>
                <a:cs typeface="Franklin Gothic Medium"/>
              </a:rPr>
              <a:t>d</a:t>
            </a:r>
            <a:r>
              <a:rPr dirty="0" spc="-15" u="sng">
                <a:solidFill>
                  <a:srgbClr val="9D032A"/>
                </a:solidFill>
                <a:latin typeface="Franklin Gothic Medium"/>
                <a:cs typeface="Franklin Gothic Medium"/>
              </a:rPr>
              <a:t>r</a:t>
            </a:r>
            <a:r>
              <a:rPr dirty="0" spc="-10" u="sng">
                <a:solidFill>
                  <a:srgbClr val="9D032A"/>
                </a:solidFill>
                <a:latin typeface="Franklin Gothic Medium"/>
                <a:cs typeface="Franklin Gothic Medium"/>
              </a:rPr>
              <a:t>ę</a:t>
            </a:r>
            <a:r>
              <a:rPr dirty="0" u="sng">
                <a:solidFill>
                  <a:srgbClr val="9D032A"/>
                </a:solidFill>
                <a:latin typeface="Franklin Gothic Medium"/>
                <a:cs typeface="Franklin Gothic Medium"/>
              </a:rPr>
              <a:t>b</a:t>
            </a:r>
            <a:r>
              <a:rPr dirty="0" spc="-15" u="sng">
                <a:solidFill>
                  <a:srgbClr val="9D032A"/>
                </a:solidFill>
                <a:latin typeface="Franklin Gothic Medium"/>
                <a:cs typeface="Franklin Gothic Medium"/>
              </a:rPr>
              <a:t>ni</a:t>
            </a:r>
            <a:r>
              <a:rPr dirty="0" spc="-10" u="sng">
                <a:solidFill>
                  <a:srgbClr val="9D032A"/>
                </a:solidFill>
                <a:latin typeface="Franklin Gothic Medium"/>
                <a:cs typeface="Franklin Gothic Medium"/>
              </a:rPr>
              <a:t>e</a:t>
            </a:r>
            <a:r>
              <a:rPr dirty="0" spc="35" u="sng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pc="-15" u="sng">
                <a:solidFill>
                  <a:srgbClr val="9D032A"/>
                </a:solidFill>
              </a:rPr>
              <a:t>dl</a:t>
            </a:r>
            <a:r>
              <a:rPr dirty="0" spc="-25" u="sng">
                <a:solidFill>
                  <a:srgbClr val="9D032A"/>
                </a:solidFill>
              </a:rPr>
              <a:t>a</a:t>
            </a:r>
            <a:r>
              <a:rPr dirty="0" spc="45" u="sng">
                <a:solidFill>
                  <a:srgbClr val="9D032A"/>
                </a:solidFill>
              </a:rPr>
              <a:t> </a:t>
            </a:r>
            <a:r>
              <a:rPr dirty="0" spc="-90" u="sng">
                <a:solidFill>
                  <a:srgbClr val="9D032A"/>
                </a:solidFill>
                <a:latin typeface="Franklin Gothic Medium"/>
                <a:cs typeface="Franklin Gothic Medium"/>
              </a:rPr>
              <a:t>k</a:t>
            </a:r>
            <a:r>
              <a:rPr dirty="0" spc="-10" u="sng">
                <a:solidFill>
                  <a:srgbClr val="9D032A"/>
                </a:solidFill>
                <a:latin typeface="Franklin Gothic Medium"/>
                <a:cs typeface="Franklin Gothic Medium"/>
              </a:rPr>
              <a:t>aż</a:t>
            </a:r>
            <a:r>
              <a:rPr dirty="0" spc="5" u="sng">
                <a:solidFill>
                  <a:srgbClr val="9D032A"/>
                </a:solidFill>
                <a:latin typeface="Franklin Gothic Medium"/>
                <a:cs typeface="Franklin Gothic Medium"/>
              </a:rPr>
              <a:t>d</a:t>
            </a:r>
            <a:r>
              <a:rPr dirty="0" spc="-10" u="sng">
                <a:solidFill>
                  <a:srgbClr val="9D032A"/>
                </a:solidFill>
                <a:latin typeface="Franklin Gothic Medium"/>
                <a:cs typeface="Franklin Gothic Medium"/>
              </a:rPr>
              <a:t>e</a:t>
            </a:r>
            <a:r>
              <a:rPr dirty="0" spc="-45" u="sng">
                <a:solidFill>
                  <a:srgbClr val="9D032A"/>
                </a:solidFill>
                <a:latin typeface="Franklin Gothic Medium"/>
                <a:cs typeface="Franklin Gothic Medium"/>
              </a:rPr>
              <a:t>g</a:t>
            </a:r>
            <a:r>
              <a:rPr dirty="0" spc="-20" u="sng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pc="45" u="sng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pc="-35" u="sng">
                <a:solidFill>
                  <a:srgbClr val="9D032A"/>
                </a:solidFill>
              </a:rPr>
              <a:t>p</a:t>
            </a:r>
            <a:r>
              <a:rPr dirty="0" spc="-45" u="sng">
                <a:solidFill>
                  <a:srgbClr val="9D032A"/>
                </a:solidFill>
              </a:rPr>
              <a:t>y</a:t>
            </a:r>
            <a:r>
              <a:rPr dirty="0" spc="-40" u="sng">
                <a:solidFill>
                  <a:srgbClr val="9D032A"/>
                </a:solidFill>
              </a:rPr>
              <a:t>t</a:t>
            </a:r>
            <a:r>
              <a:rPr dirty="0" spc="-25" u="sng">
                <a:solidFill>
                  <a:srgbClr val="9D032A"/>
                </a:solidFill>
              </a:rPr>
              <a:t>an</a:t>
            </a:r>
            <a:r>
              <a:rPr dirty="0" spc="-20" u="sng">
                <a:solidFill>
                  <a:srgbClr val="9D032A"/>
                </a:solidFill>
              </a:rPr>
              <a:t>i</a:t>
            </a:r>
            <a:r>
              <a:rPr dirty="0" spc="-25" u="sng">
                <a:solidFill>
                  <a:srgbClr val="9D032A"/>
                </a:solidFill>
              </a:rPr>
              <a:t>a</a:t>
            </a:r>
            <a:r>
              <a:rPr dirty="0" spc="35" u="sng">
                <a:solidFill>
                  <a:srgbClr val="9D032A"/>
                </a:solidFill>
              </a:rPr>
              <a:t> </a:t>
            </a:r>
            <a:r>
              <a:rPr dirty="0" spc="-55"/>
              <a:t>w</a:t>
            </a:r>
            <a:r>
              <a:rPr dirty="0" spc="-15"/>
              <a:t>pisuj</a:t>
            </a:r>
            <a:r>
              <a:rPr dirty="0" spc="-15"/>
              <a:t>e</a:t>
            </a:r>
            <a:r>
              <a:rPr dirty="0" spc="45"/>
              <a:t> </a:t>
            </a:r>
            <a:r>
              <a:rPr dirty="0" spc="-10">
                <a:latin typeface="Franklin Gothic Medium"/>
                <a:cs typeface="Franklin Gothic Medium"/>
              </a:rPr>
              <a:t>się</a:t>
            </a:r>
            <a:r>
              <a:rPr dirty="0" spc="50">
                <a:latin typeface="Franklin Gothic Medium"/>
                <a:cs typeface="Franklin Gothic Medium"/>
              </a:rPr>
              <a:t> </a:t>
            </a:r>
            <a:r>
              <a:rPr dirty="0" spc="-10"/>
              <a:t>o</a:t>
            </a:r>
            <a:r>
              <a:rPr dirty="0" spc="-5"/>
              <a:t>d</a:t>
            </a:r>
            <a:r>
              <a:rPr dirty="0"/>
              <a:t>p</a:t>
            </a:r>
            <a:r>
              <a:rPr dirty="0" spc="-45"/>
              <a:t>o</a:t>
            </a:r>
            <a:r>
              <a:rPr dirty="0" spc="-55"/>
              <a:t>w</a:t>
            </a:r>
            <a:r>
              <a:rPr dirty="0" spc="-15"/>
              <a:t>ied</a:t>
            </a:r>
            <a:r>
              <a:rPr dirty="0" spc="-5"/>
              <a:t>n</a:t>
            </a:r>
            <a:r>
              <a:rPr dirty="0" spc="-30"/>
              <a:t>io</a:t>
            </a:r>
          </a:p>
          <a:p>
            <a:pPr marL="32384">
              <a:lnSpc>
                <a:spcPct val="100000"/>
              </a:lnSpc>
            </a:pPr>
            <a:r>
              <a:rPr dirty="0" spc="-60"/>
              <a:t>w</a:t>
            </a:r>
            <a:r>
              <a:rPr dirty="0" spc="-5"/>
              <a:t> </a:t>
            </a:r>
            <a:r>
              <a:rPr dirty="0" spc="-20"/>
              <a:t>punk</a:t>
            </a:r>
            <a:r>
              <a:rPr dirty="0" spc="-20"/>
              <a:t>t</a:t>
            </a:r>
            <a:r>
              <a:rPr dirty="0" spc="-35"/>
              <a:t>a</a:t>
            </a:r>
            <a:r>
              <a:rPr dirty="0" spc="-5"/>
              <a:t>ch</a:t>
            </a:r>
            <a:r>
              <a:rPr dirty="0"/>
              <a:t> </a:t>
            </a:r>
            <a:r>
              <a:rPr dirty="0" spc="140" b="1">
                <a:latin typeface="Calibri"/>
                <a:cs typeface="Calibri"/>
              </a:rPr>
              <a:t>1</a:t>
            </a:r>
            <a:r>
              <a:rPr dirty="0" spc="145" b="1">
                <a:latin typeface="Calibri"/>
                <a:cs typeface="Calibri"/>
              </a:rPr>
              <a:t>3</a:t>
            </a:r>
            <a:r>
              <a:rPr dirty="0" spc="-15" b="1">
                <a:latin typeface="Calibri"/>
                <a:cs typeface="Calibri"/>
              </a:rPr>
              <a:t>,</a:t>
            </a:r>
            <a:r>
              <a:rPr dirty="0" spc="15" b="1">
                <a:latin typeface="Calibri"/>
                <a:cs typeface="Calibri"/>
              </a:rPr>
              <a:t> </a:t>
            </a:r>
            <a:r>
              <a:rPr dirty="0" spc="90" b="1">
                <a:latin typeface="Calibri"/>
                <a:cs typeface="Calibri"/>
              </a:rPr>
              <a:t>1</a:t>
            </a:r>
            <a:r>
              <a:rPr dirty="0" spc="140" b="1">
                <a:latin typeface="Calibri"/>
                <a:cs typeface="Calibri"/>
              </a:rPr>
              <a:t>6</a:t>
            </a:r>
            <a:r>
              <a:rPr dirty="0" spc="45" b="1">
                <a:latin typeface="Calibri"/>
                <a:cs typeface="Calibri"/>
              </a:rPr>
              <a:t> </a:t>
            </a:r>
            <a:r>
              <a:rPr dirty="0" spc="-30" b="1">
                <a:latin typeface="Calibri"/>
                <a:cs typeface="Calibri"/>
              </a:rPr>
              <a:t>i</a:t>
            </a:r>
            <a:r>
              <a:rPr dirty="0" spc="45" b="1">
                <a:latin typeface="Calibri"/>
                <a:cs typeface="Calibri"/>
              </a:rPr>
              <a:t> </a:t>
            </a:r>
            <a:r>
              <a:rPr dirty="0" spc="125" b="1">
                <a:latin typeface="Calibri"/>
                <a:cs typeface="Calibri"/>
              </a:rPr>
              <a:t>1</a:t>
            </a:r>
            <a:r>
              <a:rPr dirty="0" spc="140" b="1">
                <a:latin typeface="Calibri"/>
                <a:cs typeface="Calibri"/>
              </a:rPr>
              <a:t>9</a:t>
            </a:r>
            <a:r>
              <a:rPr dirty="0" spc="30" b="1">
                <a:latin typeface="Calibri"/>
                <a:cs typeface="Calibri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p</a:t>
            </a:r>
            <a:r>
              <a:rPr dirty="0" spc="-50">
                <a:latin typeface="Franklin Gothic Medium"/>
                <a:cs typeface="Franklin Gothic Medium"/>
              </a:rPr>
              <a:t>r</a:t>
            </a:r>
            <a:r>
              <a:rPr dirty="0" spc="-30">
                <a:latin typeface="Franklin Gothic Medium"/>
                <a:cs typeface="Franklin Gothic Medium"/>
              </a:rPr>
              <a:t>o</a:t>
            </a:r>
            <a:r>
              <a:rPr dirty="0" spc="-55">
                <a:latin typeface="Franklin Gothic Medium"/>
                <a:cs typeface="Franklin Gothic Medium"/>
              </a:rPr>
              <a:t>t</a:t>
            </a:r>
            <a:r>
              <a:rPr dirty="0" spc="-35">
                <a:latin typeface="Franklin Gothic Medium"/>
                <a:cs typeface="Franklin Gothic Medium"/>
              </a:rPr>
              <a:t>o</a:t>
            </a:r>
            <a:r>
              <a:rPr dirty="0" spc="-75">
                <a:latin typeface="Franklin Gothic Medium"/>
                <a:cs typeface="Franklin Gothic Medium"/>
              </a:rPr>
              <a:t>k</a:t>
            </a:r>
            <a:r>
              <a:rPr dirty="0" spc="-15">
                <a:latin typeface="Franklin Gothic Medium"/>
                <a:cs typeface="Franklin Gothic Medium"/>
              </a:rPr>
              <a:t>oł</a:t>
            </a:r>
            <a:r>
              <a:rPr dirty="0" spc="-40">
                <a:latin typeface="Franklin Gothic Medium"/>
                <a:cs typeface="Franklin Gothic Medium"/>
              </a:rPr>
              <a:t>u</a:t>
            </a:r>
            <a:r>
              <a:rPr dirty="0" spc="15"/>
              <a:t>.</a:t>
            </a:r>
          </a:p>
          <a:p>
            <a:pPr marL="32384">
              <a:lnSpc>
                <a:spcPct val="100000"/>
              </a:lnSpc>
              <a:spcBef>
                <a:spcPts val="960"/>
              </a:spcBef>
            </a:pPr>
            <a:r>
              <a:rPr dirty="0" spc="125" b="1" u="sng">
                <a:latin typeface="Calibri"/>
                <a:cs typeface="Calibri"/>
              </a:rPr>
              <a:t>L</a:t>
            </a:r>
            <a:r>
              <a:rPr dirty="0" spc="-30" b="1" u="sng">
                <a:latin typeface="Calibri"/>
                <a:cs typeface="Calibri"/>
              </a:rPr>
              <a:t>i</a:t>
            </a:r>
            <a:r>
              <a:rPr dirty="0" spc="95" b="1" u="sng">
                <a:latin typeface="Calibri"/>
                <a:cs typeface="Calibri"/>
              </a:rPr>
              <a:t>c</a:t>
            </a:r>
            <a:r>
              <a:rPr dirty="0" spc="45" b="1" u="sng">
                <a:latin typeface="Calibri"/>
                <a:cs typeface="Calibri"/>
              </a:rPr>
              <a:t>z</a:t>
            </a:r>
            <a:r>
              <a:rPr dirty="0" spc="-20" b="1" u="sng">
                <a:latin typeface="Calibri"/>
                <a:cs typeface="Calibri"/>
              </a:rPr>
              <a:t>b</a:t>
            </a:r>
            <a:r>
              <a:rPr dirty="0" spc="-110" b="1" u="sng">
                <a:latin typeface="Calibri"/>
                <a:cs typeface="Calibri"/>
              </a:rPr>
              <a:t>y</a:t>
            </a:r>
            <a:r>
              <a:rPr dirty="0" spc="15" b="1" u="sng">
                <a:latin typeface="Calibri"/>
                <a:cs typeface="Calibri"/>
              </a:rPr>
              <a:t> </a:t>
            </a:r>
            <a:r>
              <a:rPr dirty="0" spc="-100" b="1" u="sng">
                <a:latin typeface="Calibri"/>
                <a:cs typeface="Calibri"/>
              </a:rPr>
              <a:t>t</a:t>
            </a:r>
            <a:r>
              <a:rPr dirty="0" spc="30" b="1" u="sng">
                <a:latin typeface="Calibri"/>
                <a:cs typeface="Calibri"/>
              </a:rPr>
              <a:t>e</a:t>
            </a:r>
            <a:r>
              <a:rPr dirty="0" spc="20" b="1" u="sng">
                <a:latin typeface="Calibri"/>
                <a:cs typeface="Calibri"/>
              </a:rPr>
              <a:t> </a:t>
            </a:r>
            <a:r>
              <a:rPr dirty="0" spc="10" b="1" u="sng">
                <a:latin typeface="Calibri"/>
                <a:cs typeface="Calibri"/>
              </a:rPr>
              <a:t>m</a:t>
            </a:r>
            <a:r>
              <a:rPr dirty="0" spc="-25" b="1" u="sng">
                <a:latin typeface="Calibri"/>
                <a:cs typeface="Calibri"/>
              </a:rPr>
              <a:t>o</a:t>
            </a:r>
            <a:r>
              <a:rPr dirty="0" spc="45" b="1" u="sng">
                <a:latin typeface="Calibri"/>
                <a:cs typeface="Calibri"/>
              </a:rPr>
              <a:t>g</a:t>
            </a:r>
            <a:r>
              <a:rPr dirty="0" spc="60" b="1" u="sng">
                <a:latin typeface="Calibri"/>
                <a:cs typeface="Calibri"/>
              </a:rPr>
              <a:t>ą</a:t>
            </a:r>
            <a:r>
              <a:rPr dirty="0" spc="5" b="1" u="sng">
                <a:latin typeface="Calibri"/>
                <a:cs typeface="Calibri"/>
              </a:rPr>
              <a:t> </a:t>
            </a:r>
            <a:r>
              <a:rPr dirty="0" spc="-55" b="1" u="sng">
                <a:latin typeface="Calibri"/>
                <a:cs typeface="Calibri"/>
              </a:rPr>
              <a:t>by</a:t>
            </a:r>
            <a:r>
              <a:rPr dirty="0" spc="85" b="1" u="sng">
                <a:latin typeface="Calibri"/>
                <a:cs typeface="Calibri"/>
              </a:rPr>
              <a:t>ć</a:t>
            </a:r>
            <a:r>
              <a:rPr dirty="0" spc="15" b="1" u="sng">
                <a:latin typeface="Calibri"/>
                <a:cs typeface="Calibri"/>
              </a:rPr>
              <a:t> </a:t>
            </a:r>
            <a:r>
              <a:rPr dirty="0" spc="-45" b="1" u="sng">
                <a:latin typeface="Calibri"/>
                <a:cs typeface="Calibri"/>
              </a:rPr>
              <a:t>r</a:t>
            </a:r>
            <a:r>
              <a:rPr dirty="0" spc="-25" b="1" u="sng">
                <a:latin typeface="Calibri"/>
                <a:cs typeface="Calibri"/>
              </a:rPr>
              <a:t>ó</a:t>
            </a:r>
            <a:r>
              <a:rPr dirty="0" spc="55" b="1" u="sng">
                <a:latin typeface="Calibri"/>
                <a:cs typeface="Calibri"/>
              </a:rPr>
              <a:t>ż</a:t>
            </a:r>
            <a:r>
              <a:rPr dirty="0" spc="10" b="1" u="sng">
                <a:latin typeface="Calibri"/>
                <a:cs typeface="Calibri"/>
              </a:rPr>
              <a:t>n</a:t>
            </a:r>
            <a:r>
              <a:rPr dirty="0" spc="30" b="1" u="sng">
                <a:latin typeface="Calibri"/>
                <a:cs typeface="Calibri"/>
              </a:rPr>
              <a:t>e</a:t>
            </a:r>
            <a:r>
              <a:rPr dirty="0" spc="-35" b="1" u="sng">
                <a:latin typeface="Calibri"/>
                <a:cs typeface="Calibri"/>
              </a:rPr>
              <a:t>.</a:t>
            </a:r>
          </a:p>
          <a:p>
            <a:pPr marL="30480" marR="182880">
              <a:lnSpc>
                <a:spcPct val="100000"/>
              </a:lnSpc>
              <a:spcBef>
                <a:spcPts val="1375"/>
              </a:spcBef>
            </a:pPr>
            <a:r>
              <a:rPr dirty="0" spc="-30">
                <a:latin typeface="Franklin Gothic Medium"/>
                <a:cs typeface="Franklin Gothic Medium"/>
              </a:rPr>
              <a:t>L</a:t>
            </a:r>
            <a:r>
              <a:rPr dirty="0" spc="-10">
                <a:latin typeface="Franklin Gothic Medium"/>
                <a:cs typeface="Franklin Gothic Medium"/>
              </a:rPr>
              <a:t>icz</a:t>
            </a:r>
            <a:r>
              <a:rPr dirty="0" spc="-5">
                <a:latin typeface="Franklin Gothic Medium"/>
                <a:cs typeface="Franklin Gothic Medium"/>
              </a:rPr>
              <a:t>b</a:t>
            </a:r>
            <a:r>
              <a:rPr dirty="0" spc="-10">
                <a:latin typeface="Franklin Gothic Medium"/>
                <a:cs typeface="Franklin Gothic Medium"/>
              </a:rPr>
              <a:t>ę</a:t>
            </a:r>
            <a:r>
              <a:rPr dirty="0" spc="-10">
                <a:latin typeface="Franklin Gothic Medium"/>
                <a:cs typeface="Franklin Gothic Medium"/>
              </a:rPr>
              <a:t> </a:t>
            </a:r>
            <a:r>
              <a:rPr dirty="0" spc="-30">
                <a:latin typeface="Franklin Gothic Medium"/>
                <a:cs typeface="Franklin Gothic Medium"/>
              </a:rPr>
              <a:t>głosów</a:t>
            </a:r>
            <a:r>
              <a:rPr dirty="0" spc="10">
                <a:latin typeface="Franklin Gothic Medium"/>
                <a:cs typeface="Franklin Gothic Medium"/>
              </a:rPr>
              <a:t> </a:t>
            </a:r>
            <a:r>
              <a:rPr dirty="0" spc="-15"/>
              <a:t>po</a:t>
            </a:r>
            <a:r>
              <a:rPr dirty="0" spc="-5"/>
              <a:t>z</a:t>
            </a:r>
            <a:r>
              <a:rPr dirty="0" spc="-45"/>
              <a:t>y</a:t>
            </a:r>
            <a:r>
              <a:rPr dirty="0" spc="-40"/>
              <a:t>t</a:t>
            </a:r>
            <a:r>
              <a:rPr dirty="0" spc="-40"/>
              <a:t>yw</a:t>
            </a:r>
            <a:r>
              <a:rPr dirty="0" spc="-75"/>
              <a:t>n</a:t>
            </a:r>
            <a:r>
              <a:rPr dirty="0" spc="-80"/>
              <a:t>y</a:t>
            </a:r>
            <a:r>
              <a:rPr dirty="0" spc="-5"/>
              <a:t>ch</a:t>
            </a:r>
            <a:r>
              <a:rPr dirty="0" spc="35"/>
              <a:t> </a:t>
            </a:r>
            <a:r>
              <a:rPr dirty="0" spc="-165" b="1">
                <a:solidFill>
                  <a:srgbClr val="9D032A"/>
                </a:solidFill>
                <a:latin typeface="Calibri"/>
                <a:cs typeface="Calibri"/>
              </a:rPr>
              <a:t>„</a:t>
            </a:r>
            <a:r>
              <a:rPr dirty="0" spc="-12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pc="6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pc="-15" b="1">
                <a:solidFill>
                  <a:srgbClr val="9D032A"/>
                </a:solidFill>
                <a:latin typeface="Calibri"/>
                <a:cs typeface="Calibri"/>
              </a:rPr>
              <a:t>k”</a:t>
            </a:r>
            <a:r>
              <a:rPr dirty="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-5"/>
              <a:t>u</a:t>
            </a:r>
            <a:r>
              <a:rPr dirty="0" spc="-20">
                <a:latin typeface="Franklin Gothic Medium"/>
                <a:cs typeface="Franklin Gothic Medium"/>
              </a:rPr>
              <a:t>sta</a:t>
            </a:r>
            <a:r>
              <a:rPr dirty="0" spc="-20">
                <a:latin typeface="Franklin Gothic Medium"/>
                <a:cs typeface="Franklin Gothic Medium"/>
              </a:rPr>
              <a:t>l</a:t>
            </a:r>
            <a:r>
              <a:rPr dirty="0" spc="-15">
                <a:latin typeface="Franklin Gothic Medium"/>
                <a:cs typeface="Franklin Gothic Medium"/>
              </a:rPr>
              <a:t>oną</a:t>
            </a:r>
            <a:r>
              <a:rPr dirty="0" spc="-10">
                <a:latin typeface="Franklin Gothic Medium"/>
                <a:cs typeface="Franklin Gothic Medium"/>
              </a:rPr>
              <a:t> </a:t>
            </a:r>
            <a:r>
              <a:rPr dirty="0" spc="-445" u="sng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pc="-10" u="sng">
                <a:solidFill>
                  <a:srgbClr val="9D032A"/>
                </a:solidFill>
                <a:latin typeface="Franklin Gothic Medium"/>
                <a:cs typeface="Franklin Gothic Medium"/>
              </a:rPr>
              <a:t>odr</a:t>
            </a:r>
            <a:r>
              <a:rPr dirty="0" spc="-20" u="sng">
                <a:solidFill>
                  <a:srgbClr val="9D032A"/>
                </a:solidFill>
                <a:latin typeface="Franklin Gothic Medium"/>
                <a:cs typeface="Franklin Gothic Medium"/>
              </a:rPr>
              <a:t>ę</a:t>
            </a:r>
            <a:r>
              <a:rPr dirty="0" spc="-5" u="sng">
                <a:solidFill>
                  <a:srgbClr val="9D032A"/>
                </a:solidFill>
                <a:latin typeface="Franklin Gothic Medium"/>
                <a:cs typeface="Franklin Gothic Medium"/>
              </a:rPr>
              <a:t>b</a:t>
            </a:r>
            <a:r>
              <a:rPr dirty="0" spc="-20" u="sng">
                <a:solidFill>
                  <a:srgbClr val="9D032A"/>
                </a:solidFill>
                <a:latin typeface="Franklin Gothic Medium"/>
                <a:cs typeface="Franklin Gothic Medium"/>
              </a:rPr>
              <a:t>n</a:t>
            </a:r>
            <a:r>
              <a:rPr dirty="0" spc="-20" u="sng">
                <a:solidFill>
                  <a:srgbClr val="9D032A"/>
                </a:solidFill>
                <a:latin typeface="Franklin Gothic Medium"/>
                <a:cs typeface="Franklin Gothic Medium"/>
              </a:rPr>
              <a:t>i</a:t>
            </a:r>
            <a:r>
              <a:rPr dirty="0" spc="-10" u="sng">
                <a:solidFill>
                  <a:srgbClr val="9D032A"/>
                </a:solidFill>
                <a:latin typeface="Franklin Gothic Medium"/>
                <a:cs typeface="Franklin Gothic Medium"/>
              </a:rPr>
              <a:t>e</a:t>
            </a:r>
            <a:r>
              <a:rPr dirty="0" u="sng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pc="-15" u="sng">
                <a:solidFill>
                  <a:srgbClr val="9D032A"/>
                </a:solidFill>
              </a:rPr>
              <a:t>dl</a:t>
            </a:r>
            <a:r>
              <a:rPr dirty="0" spc="-25" u="sng">
                <a:solidFill>
                  <a:srgbClr val="9D032A"/>
                </a:solidFill>
              </a:rPr>
              <a:t>a</a:t>
            </a:r>
            <a:r>
              <a:rPr dirty="0" u="sng">
                <a:solidFill>
                  <a:srgbClr val="9D032A"/>
                </a:solidFill>
              </a:rPr>
              <a:t> </a:t>
            </a:r>
            <a:r>
              <a:rPr dirty="0" spc="-75" u="sng">
                <a:solidFill>
                  <a:srgbClr val="9D032A"/>
                </a:solidFill>
                <a:latin typeface="Franklin Gothic Medium"/>
                <a:cs typeface="Franklin Gothic Medium"/>
              </a:rPr>
              <a:t>k</a:t>
            </a:r>
            <a:r>
              <a:rPr dirty="0" spc="-5" u="sng">
                <a:solidFill>
                  <a:srgbClr val="9D032A"/>
                </a:solidFill>
                <a:latin typeface="Franklin Gothic Medium"/>
                <a:cs typeface="Franklin Gothic Medium"/>
              </a:rPr>
              <a:t>ażde</a:t>
            </a:r>
            <a:r>
              <a:rPr dirty="0" spc="-45" u="sng">
                <a:solidFill>
                  <a:srgbClr val="9D032A"/>
                </a:solidFill>
                <a:latin typeface="Franklin Gothic Medium"/>
                <a:cs typeface="Franklin Gothic Medium"/>
              </a:rPr>
              <a:t>g</a:t>
            </a:r>
            <a:r>
              <a:rPr dirty="0" spc="-20" u="sng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pc="5" u="sng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pc="-40" u="sng">
                <a:solidFill>
                  <a:srgbClr val="9D032A"/>
                </a:solidFill>
              </a:rPr>
              <a:t>p</a:t>
            </a:r>
            <a:r>
              <a:rPr dirty="0" spc="-45" u="sng">
                <a:solidFill>
                  <a:srgbClr val="9D032A"/>
                </a:solidFill>
              </a:rPr>
              <a:t>y</a:t>
            </a:r>
            <a:r>
              <a:rPr dirty="0" spc="-40" u="sng">
                <a:solidFill>
                  <a:srgbClr val="9D032A"/>
                </a:solidFill>
              </a:rPr>
              <a:t>t</a:t>
            </a:r>
            <a:r>
              <a:rPr dirty="0" spc="-15" u="sng">
                <a:solidFill>
                  <a:srgbClr val="9D032A"/>
                </a:solidFill>
              </a:rPr>
              <a:t>a</a:t>
            </a:r>
            <a:r>
              <a:rPr dirty="0" spc="-25" u="sng">
                <a:solidFill>
                  <a:srgbClr val="9D032A"/>
                </a:solidFill>
              </a:rPr>
              <a:t>n</a:t>
            </a:r>
            <a:r>
              <a:rPr dirty="0" spc="-35" u="sng">
                <a:solidFill>
                  <a:srgbClr val="9D032A"/>
                </a:solidFill>
              </a:rPr>
              <a:t>i</a:t>
            </a:r>
            <a:r>
              <a:rPr dirty="0" spc="-25" u="sng">
                <a:solidFill>
                  <a:srgbClr val="9D032A"/>
                </a:solidFill>
              </a:rPr>
              <a:t>a</a:t>
            </a:r>
            <a:r>
              <a:rPr dirty="0" u="sng">
                <a:solidFill>
                  <a:srgbClr val="9D032A"/>
                </a:solidFill>
              </a:rPr>
              <a:t> </a:t>
            </a:r>
            <a:r>
              <a:rPr dirty="0" spc="-25"/>
              <a:t>wpisuj</a:t>
            </a:r>
            <a:r>
              <a:rPr dirty="0" spc="-20"/>
              <a:t>e</a:t>
            </a:r>
            <a:r>
              <a:rPr dirty="0" spc="10"/>
              <a:t> </a:t>
            </a:r>
            <a:r>
              <a:rPr dirty="0" spc="-5">
                <a:latin typeface="Franklin Gothic Medium"/>
                <a:cs typeface="Franklin Gothic Medium"/>
              </a:rPr>
              <a:t>się </a:t>
            </a:r>
            <a:r>
              <a:rPr dirty="0" spc="-15"/>
              <a:t>odp</a:t>
            </a:r>
            <a:r>
              <a:rPr dirty="0" spc="-40"/>
              <a:t>o</a:t>
            </a:r>
            <a:r>
              <a:rPr dirty="0" spc="-30"/>
              <a:t>wiedn</a:t>
            </a:r>
            <a:r>
              <a:rPr dirty="0" spc="-25"/>
              <a:t>i</a:t>
            </a:r>
            <a:r>
              <a:rPr dirty="0" spc="-20"/>
              <a:t>o</a:t>
            </a:r>
            <a:r>
              <a:rPr dirty="0" spc="30"/>
              <a:t> </a:t>
            </a:r>
            <a:r>
              <a:rPr dirty="0" spc="-60"/>
              <a:t>w</a:t>
            </a:r>
            <a:r>
              <a:rPr dirty="0" spc="-5"/>
              <a:t> </a:t>
            </a:r>
            <a:r>
              <a:rPr dirty="0" spc="-10"/>
              <a:t>pu</a:t>
            </a:r>
            <a:r>
              <a:rPr dirty="0" spc="-15"/>
              <a:t>n</a:t>
            </a:r>
            <a:r>
              <a:rPr dirty="0" spc="-35"/>
              <a:t>kt</a:t>
            </a:r>
            <a:r>
              <a:rPr dirty="0" spc="-55"/>
              <a:t>a</a:t>
            </a:r>
            <a:r>
              <a:rPr dirty="0" spc="-5"/>
              <a:t>ch</a:t>
            </a:r>
            <a:r>
              <a:rPr dirty="0" spc="20"/>
              <a:t> </a:t>
            </a:r>
            <a:r>
              <a:rPr dirty="0" spc="90" b="1">
                <a:solidFill>
                  <a:srgbClr val="9D032A"/>
                </a:solidFill>
                <a:latin typeface="Calibri"/>
                <a:cs typeface="Calibri"/>
              </a:rPr>
              <a:t>1</a:t>
            </a:r>
            <a:r>
              <a:rPr dirty="0" spc="150" b="1">
                <a:solidFill>
                  <a:srgbClr val="9D032A"/>
                </a:solidFill>
                <a:latin typeface="Calibri"/>
                <a:cs typeface="Calibri"/>
              </a:rPr>
              <a:t>4</a:t>
            </a:r>
            <a:r>
              <a:rPr dirty="0" spc="3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pc="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30" b="1">
                <a:solidFill>
                  <a:srgbClr val="9D032A"/>
                </a:solidFill>
                <a:latin typeface="Calibri"/>
                <a:cs typeface="Calibri"/>
              </a:rPr>
              <a:t>1</a:t>
            </a:r>
            <a:r>
              <a:rPr dirty="0" spc="150" b="1">
                <a:solidFill>
                  <a:srgbClr val="9D032A"/>
                </a:solidFill>
                <a:latin typeface="Calibri"/>
                <a:cs typeface="Calibri"/>
              </a:rPr>
              <a:t>7</a:t>
            </a:r>
            <a:r>
              <a:rPr dirty="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pc="4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150" b="1">
                <a:solidFill>
                  <a:srgbClr val="9D032A"/>
                </a:solidFill>
                <a:latin typeface="Calibri"/>
                <a:cs typeface="Calibri"/>
              </a:rPr>
              <a:t>20</a:t>
            </a:r>
            <a:r>
              <a:rPr dirty="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p</a:t>
            </a:r>
            <a:r>
              <a:rPr dirty="0" spc="-50">
                <a:latin typeface="Franklin Gothic Medium"/>
                <a:cs typeface="Franklin Gothic Medium"/>
              </a:rPr>
              <a:t>r</a:t>
            </a:r>
            <a:r>
              <a:rPr dirty="0" spc="-35">
                <a:latin typeface="Franklin Gothic Medium"/>
                <a:cs typeface="Franklin Gothic Medium"/>
              </a:rPr>
              <a:t>o</a:t>
            </a:r>
            <a:r>
              <a:rPr dirty="0" spc="-60">
                <a:latin typeface="Franklin Gothic Medium"/>
                <a:cs typeface="Franklin Gothic Medium"/>
              </a:rPr>
              <a:t>t</a:t>
            </a:r>
            <a:r>
              <a:rPr dirty="0" spc="-40">
                <a:latin typeface="Franklin Gothic Medium"/>
                <a:cs typeface="Franklin Gothic Medium"/>
              </a:rPr>
              <a:t>o</a:t>
            </a:r>
            <a:r>
              <a:rPr dirty="0" spc="-80">
                <a:latin typeface="Franklin Gothic Medium"/>
                <a:cs typeface="Franklin Gothic Medium"/>
              </a:rPr>
              <a:t>k</a:t>
            </a:r>
            <a:r>
              <a:rPr dirty="0" spc="-40">
                <a:latin typeface="Franklin Gothic Medium"/>
                <a:cs typeface="Franklin Gothic Medium"/>
              </a:rPr>
              <a:t>o</a:t>
            </a:r>
            <a:r>
              <a:rPr dirty="0" spc="-30">
                <a:latin typeface="Franklin Gothic Medium"/>
                <a:cs typeface="Franklin Gothic Medium"/>
              </a:rPr>
              <a:t>ł</a:t>
            </a:r>
            <a:r>
              <a:rPr dirty="0" spc="5">
                <a:latin typeface="Franklin Gothic Medium"/>
                <a:cs typeface="Franklin Gothic Medium"/>
              </a:rPr>
              <a:t>u,</a:t>
            </a:r>
            <a:r>
              <a:rPr dirty="0" spc="5">
                <a:latin typeface="Franklin Gothic Medium"/>
                <a:cs typeface="Franklin Gothic Medium"/>
              </a:rPr>
              <a:t> </a:t>
            </a:r>
            <a:r>
              <a:rPr dirty="0" spc="-25"/>
              <a:t>a</a:t>
            </a:r>
            <a:r>
              <a:rPr dirty="0" spc="-10"/>
              <a:t> </a:t>
            </a:r>
            <a:r>
              <a:rPr dirty="0" spc="-40">
                <a:latin typeface="Franklin Gothic Medium"/>
                <a:cs typeface="Franklin Gothic Medium"/>
              </a:rPr>
              <a:t>l</a:t>
            </a:r>
            <a:r>
              <a:rPr dirty="0" spc="-10">
                <a:latin typeface="Franklin Gothic Medium"/>
                <a:cs typeface="Franklin Gothic Medium"/>
              </a:rPr>
              <a:t>icz</a:t>
            </a:r>
            <a:r>
              <a:rPr dirty="0" spc="-5">
                <a:latin typeface="Franklin Gothic Medium"/>
                <a:cs typeface="Franklin Gothic Medium"/>
              </a:rPr>
              <a:t>b</a:t>
            </a:r>
            <a:r>
              <a:rPr dirty="0" spc="-10">
                <a:latin typeface="Franklin Gothic Medium"/>
                <a:cs typeface="Franklin Gothic Medium"/>
              </a:rPr>
              <a:t>ę</a:t>
            </a:r>
            <a:r>
              <a:rPr dirty="0" spc="-5">
                <a:latin typeface="Franklin Gothic Medium"/>
                <a:cs typeface="Franklin Gothic Medium"/>
              </a:rPr>
              <a:t> </a:t>
            </a:r>
            <a:r>
              <a:rPr dirty="0" spc="-30">
                <a:latin typeface="Franklin Gothic Medium"/>
                <a:cs typeface="Franklin Gothic Medium"/>
              </a:rPr>
              <a:t>głosów</a:t>
            </a:r>
            <a:r>
              <a:rPr dirty="0" spc="10">
                <a:latin typeface="Franklin Gothic Medium"/>
                <a:cs typeface="Franklin Gothic Medium"/>
              </a:rPr>
              <a:t> </a:t>
            </a:r>
            <a:r>
              <a:rPr dirty="0" spc="-5"/>
              <a:t>n</a:t>
            </a:r>
            <a:r>
              <a:rPr dirty="0" spc="-10"/>
              <a:t>e</a:t>
            </a:r>
            <a:r>
              <a:rPr dirty="0" spc="-45"/>
              <a:t>gaty</a:t>
            </a:r>
            <a:r>
              <a:rPr dirty="0" spc="-40"/>
              <a:t>w</a:t>
            </a:r>
            <a:r>
              <a:rPr dirty="0" spc="-65"/>
              <a:t>n</a:t>
            </a:r>
            <a:r>
              <a:rPr dirty="0" spc="-80"/>
              <a:t>y</a:t>
            </a:r>
            <a:r>
              <a:rPr dirty="0" spc="-5"/>
              <a:t>ch</a:t>
            </a:r>
            <a:r>
              <a:rPr dirty="0" spc="20"/>
              <a:t> </a:t>
            </a:r>
            <a:r>
              <a:rPr dirty="0" spc="-60" b="1">
                <a:solidFill>
                  <a:srgbClr val="9D032A"/>
                </a:solidFill>
                <a:latin typeface="Calibri"/>
                <a:cs typeface="Calibri"/>
              </a:rPr>
              <a:t>„</a:t>
            </a:r>
            <a:r>
              <a:rPr dirty="0" spc="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pc="-65" b="1">
                <a:solidFill>
                  <a:srgbClr val="9D032A"/>
                </a:solidFill>
                <a:latin typeface="Calibri"/>
                <a:cs typeface="Calibri"/>
              </a:rPr>
              <a:t>”</a:t>
            </a:r>
            <a:r>
              <a:rPr dirty="0" spc="-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-25"/>
              <a:t>wpisu</a:t>
            </a:r>
            <a:r>
              <a:rPr dirty="0" spc="-25"/>
              <a:t>j</a:t>
            </a:r>
            <a:r>
              <a:rPr dirty="0" spc="-5"/>
              <a:t>e</a:t>
            </a:r>
            <a:r>
              <a:rPr dirty="0" spc="15"/>
              <a:t> </a:t>
            </a:r>
            <a:r>
              <a:rPr dirty="0" spc="-5">
                <a:latin typeface="Franklin Gothic Medium"/>
                <a:cs typeface="Franklin Gothic Medium"/>
              </a:rPr>
              <a:t>się</a:t>
            </a:r>
            <a:r>
              <a:rPr dirty="0" spc="-15">
                <a:latin typeface="Franklin Gothic Medium"/>
                <a:cs typeface="Franklin Gothic Medium"/>
              </a:rPr>
              <a:t> </a:t>
            </a:r>
            <a:r>
              <a:rPr dirty="0" spc="-60"/>
              <a:t>w</a:t>
            </a:r>
            <a:r>
              <a:rPr dirty="0" spc="5"/>
              <a:t> </a:t>
            </a:r>
            <a:r>
              <a:rPr dirty="0" spc="-10"/>
              <a:t>p</a:t>
            </a:r>
            <a:r>
              <a:rPr dirty="0" spc="-15"/>
              <a:t>u</a:t>
            </a:r>
            <a:r>
              <a:rPr dirty="0" spc="-30"/>
              <a:t>n</a:t>
            </a:r>
            <a:r>
              <a:rPr dirty="0" spc="-40"/>
              <a:t>k</a:t>
            </a:r>
            <a:r>
              <a:rPr dirty="0" spc="-20"/>
              <a:t>t</a:t>
            </a:r>
            <a:r>
              <a:rPr dirty="0" spc="-40"/>
              <a:t>a</a:t>
            </a:r>
            <a:r>
              <a:rPr dirty="0" spc="-5"/>
              <a:t>ch</a:t>
            </a:r>
            <a:r>
              <a:rPr dirty="0" spc="5"/>
              <a:t> </a:t>
            </a:r>
            <a:r>
              <a:rPr dirty="0" spc="90" b="1">
                <a:solidFill>
                  <a:srgbClr val="9D032A"/>
                </a:solidFill>
                <a:latin typeface="Calibri"/>
                <a:cs typeface="Calibri"/>
              </a:rPr>
              <a:t>1</a:t>
            </a:r>
            <a:r>
              <a:rPr dirty="0" spc="150" b="1">
                <a:solidFill>
                  <a:srgbClr val="9D032A"/>
                </a:solidFill>
                <a:latin typeface="Calibri"/>
                <a:cs typeface="Calibri"/>
              </a:rPr>
              <a:t>4</a:t>
            </a:r>
            <a:r>
              <a:rPr dirty="0" spc="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pc="-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30" b="1">
                <a:solidFill>
                  <a:srgbClr val="9D032A"/>
                </a:solidFill>
                <a:latin typeface="Calibri"/>
                <a:cs typeface="Calibri"/>
              </a:rPr>
              <a:t>1</a:t>
            </a:r>
            <a:r>
              <a:rPr dirty="0" spc="150" b="1">
                <a:solidFill>
                  <a:srgbClr val="9D032A"/>
                </a:solidFill>
                <a:latin typeface="Calibri"/>
                <a:cs typeface="Calibri"/>
              </a:rPr>
              <a:t>7</a:t>
            </a:r>
            <a:r>
              <a:rPr dirty="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pc="4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150" b="1">
                <a:solidFill>
                  <a:srgbClr val="9D032A"/>
                </a:solidFill>
                <a:latin typeface="Calibri"/>
                <a:cs typeface="Calibri"/>
              </a:rPr>
              <a:t>20</a:t>
            </a:r>
            <a:r>
              <a:rPr dirty="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pc="-10">
                <a:latin typeface="Franklin Gothic Medium"/>
                <a:cs typeface="Franklin Gothic Medium"/>
              </a:rPr>
              <a:t>p</a:t>
            </a:r>
            <a:r>
              <a:rPr dirty="0" spc="-50">
                <a:latin typeface="Franklin Gothic Medium"/>
                <a:cs typeface="Franklin Gothic Medium"/>
              </a:rPr>
              <a:t>r</a:t>
            </a:r>
            <a:r>
              <a:rPr dirty="0" spc="-30">
                <a:latin typeface="Franklin Gothic Medium"/>
                <a:cs typeface="Franklin Gothic Medium"/>
              </a:rPr>
              <a:t>o</a:t>
            </a:r>
            <a:r>
              <a:rPr dirty="0" spc="-55">
                <a:latin typeface="Franklin Gothic Medium"/>
                <a:cs typeface="Franklin Gothic Medium"/>
              </a:rPr>
              <a:t>t</a:t>
            </a:r>
            <a:r>
              <a:rPr dirty="0" spc="-35">
                <a:latin typeface="Franklin Gothic Medium"/>
                <a:cs typeface="Franklin Gothic Medium"/>
              </a:rPr>
              <a:t>o</a:t>
            </a:r>
            <a:r>
              <a:rPr dirty="0" spc="-75">
                <a:latin typeface="Franklin Gothic Medium"/>
                <a:cs typeface="Franklin Gothic Medium"/>
              </a:rPr>
              <a:t>k</a:t>
            </a:r>
            <a:r>
              <a:rPr dirty="0" spc="-40">
                <a:latin typeface="Franklin Gothic Medium"/>
                <a:cs typeface="Franklin Gothic Medium"/>
              </a:rPr>
              <a:t>o</a:t>
            </a:r>
            <a:r>
              <a:rPr dirty="0" spc="-30">
                <a:latin typeface="Franklin Gothic Medium"/>
                <a:cs typeface="Franklin Gothic Medium"/>
              </a:rPr>
              <a:t>ł</a:t>
            </a:r>
            <a:r>
              <a:rPr dirty="0" spc="-10">
                <a:latin typeface="Franklin Gothic Medium"/>
                <a:cs typeface="Franklin Gothic Medium"/>
              </a:rPr>
              <a:t>u</a:t>
            </a:r>
            <a:r>
              <a:rPr dirty="0" spc="15"/>
              <a:t>.</a:t>
            </a:r>
            <a:r>
              <a:rPr dirty="0" spc="-5"/>
              <a:t> </a:t>
            </a:r>
            <a:r>
              <a:rPr dirty="0" spc="55" b="1" u="sng">
                <a:latin typeface="Calibri"/>
                <a:cs typeface="Calibri"/>
              </a:rPr>
              <a:t>L</a:t>
            </a:r>
            <a:r>
              <a:rPr dirty="0" spc="40" b="1" u="sng">
                <a:latin typeface="Calibri"/>
                <a:cs typeface="Calibri"/>
              </a:rPr>
              <a:t>i</a:t>
            </a:r>
            <a:r>
              <a:rPr dirty="0" spc="95" b="1" u="sng">
                <a:latin typeface="Calibri"/>
                <a:cs typeface="Calibri"/>
              </a:rPr>
              <a:t>c</a:t>
            </a:r>
            <a:r>
              <a:rPr dirty="0" spc="45" b="1" u="sng">
                <a:latin typeface="Calibri"/>
                <a:cs typeface="Calibri"/>
              </a:rPr>
              <a:t>z</a:t>
            </a:r>
            <a:r>
              <a:rPr dirty="0" spc="-20" b="1" u="sng">
                <a:latin typeface="Calibri"/>
                <a:cs typeface="Calibri"/>
              </a:rPr>
              <a:t>b</a:t>
            </a:r>
            <a:r>
              <a:rPr dirty="0" spc="-110" b="1" u="sng">
                <a:latin typeface="Calibri"/>
                <a:cs typeface="Calibri"/>
              </a:rPr>
              <a:t>y</a:t>
            </a:r>
            <a:r>
              <a:rPr dirty="0" spc="15" b="1" u="sng">
                <a:latin typeface="Calibri"/>
                <a:cs typeface="Calibri"/>
              </a:rPr>
              <a:t> </a:t>
            </a:r>
            <a:r>
              <a:rPr dirty="0" spc="-105" b="1" u="sng">
                <a:latin typeface="Calibri"/>
                <a:cs typeface="Calibri"/>
              </a:rPr>
              <a:t>t</a:t>
            </a:r>
            <a:r>
              <a:rPr dirty="0" spc="30" b="1" u="sng">
                <a:latin typeface="Calibri"/>
                <a:cs typeface="Calibri"/>
              </a:rPr>
              <a:t>e</a:t>
            </a:r>
            <a:r>
              <a:rPr dirty="0" spc="35" b="1" u="sng">
                <a:latin typeface="Calibri"/>
                <a:cs typeface="Calibri"/>
              </a:rPr>
              <a:t> </a:t>
            </a:r>
            <a:r>
              <a:rPr dirty="0" spc="5" b="1" u="sng">
                <a:latin typeface="Calibri"/>
                <a:cs typeface="Calibri"/>
              </a:rPr>
              <a:t>m</a:t>
            </a:r>
            <a:r>
              <a:rPr dirty="0" spc="-30" b="1" u="sng">
                <a:latin typeface="Calibri"/>
                <a:cs typeface="Calibri"/>
              </a:rPr>
              <a:t>o</a:t>
            </a:r>
            <a:r>
              <a:rPr dirty="0" spc="40" b="1" u="sng">
                <a:latin typeface="Calibri"/>
                <a:cs typeface="Calibri"/>
              </a:rPr>
              <a:t>g</a:t>
            </a:r>
            <a:r>
              <a:rPr dirty="0" spc="60" b="1" u="sng">
                <a:latin typeface="Calibri"/>
                <a:cs typeface="Calibri"/>
              </a:rPr>
              <a:t>ą</a:t>
            </a:r>
            <a:r>
              <a:rPr dirty="0" spc="10" b="1" u="sng">
                <a:latin typeface="Calibri"/>
                <a:cs typeface="Calibri"/>
              </a:rPr>
              <a:t> </a:t>
            </a:r>
            <a:r>
              <a:rPr dirty="0" spc="-10" b="1" u="sng">
                <a:latin typeface="Calibri"/>
                <a:cs typeface="Calibri"/>
              </a:rPr>
              <a:t>b</a:t>
            </a:r>
            <a:r>
              <a:rPr dirty="0" spc="-105" b="1" u="sng">
                <a:latin typeface="Calibri"/>
                <a:cs typeface="Calibri"/>
              </a:rPr>
              <a:t>y</a:t>
            </a:r>
            <a:r>
              <a:rPr dirty="0" spc="85" b="1" u="sng">
                <a:latin typeface="Calibri"/>
                <a:cs typeface="Calibri"/>
              </a:rPr>
              <a:t>ć</a:t>
            </a:r>
            <a:r>
              <a:rPr dirty="0" b="1" u="sng">
                <a:latin typeface="Calibri"/>
                <a:cs typeface="Calibri"/>
              </a:rPr>
              <a:t> </a:t>
            </a:r>
            <a:r>
              <a:rPr dirty="0" spc="-45" b="1" u="sng">
                <a:latin typeface="Calibri"/>
                <a:cs typeface="Calibri"/>
              </a:rPr>
              <a:t>r</a:t>
            </a:r>
            <a:r>
              <a:rPr dirty="0" spc="-25" b="1" u="sng">
                <a:latin typeface="Calibri"/>
                <a:cs typeface="Calibri"/>
              </a:rPr>
              <a:t>ó</a:t>
            </a:r>
            <a:r>
              <a:rPr dirty="0" spc="55" b="1" u="sng">
                <a:latin typeface="Calibri"/>
                <a:cs typeface="Calibri"/>
              </a:rPr>
              <a:t>ż</a:t>
            </a:r>
            <a:r>
              <a:rPr dirty="0" spc="15" b="1" u="sng">
                <a:latin typeface="Calibri"/>
                <a:cs typeface="Calibri"/>
              </a:rPr>
              <a:t>n</a:t>
            </a:r>
            <a:r>
              <a:rPr dirty="0" spc="30" b="1" u="sng">
                <a:latin typeface="Calibri"/>
                <a:cs typeface="Calibri"/>
              </a:rPr>
              <a:t>e</a:t>
            </a:r>
            <a:r>
              <a:rPr dirty="0" spc="-30" b="1" u="sng">
                <a:latin typeface="Calibri"/>
                <a:cs typeface="Calibri"/>
              </a:rPr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5475490"/>
            <a:ext cx="9140190" cy="646430"/>
          </a:xfrm>
          <a:custGeom>
            <a:avLst/>
            <a:gdLst/>
            <a:ahLst/>
            <a:cxnLst/>
            <a:rect l="l" t="t" r="r" b="b"/>
            <a:pathLst>
              <a:path w="9140190" h="646429">
                <a:moveTo>
                  <a:pt x="0" y="646328"/>
                </a:moveTo>
                <a:lnTo>
                  <a:pt x="9139852" y="646328"/>
                </a:lnTo>
                <a:lnTo>
                  <a:pt x="9139852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475490"/>
            <a:ext cx="9140190" cy="646430"/>
          </a:xfrm>
          <a:custGeom>
            <a:avLst/>
            <a:gdLst/>
            <a:ahLst/>
            <a:cxnLst/>
            <a:rect l="l" t="t" r="r" b="b"/>
            <a:pathLst>
              <a:path w="9140190" h="646429">
                <a:moveTo>
                  <a:pt x="0" y="646328"/>
                </a:moveTo>
                <a:lnTo>
                  <a:pt x="9139852" y="646328"/>
                </a:lnTo>
                <a:lnTo>
                  <a:pt x="9139852" y="0"/>
                </a:lnTo>
                <a:lnTo>
                  <a:pt x="0" y="0"/>
                </a:lnTo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6269240"/>
            <a:ext cx="9140190" cy="400685"/>
          </a:xfrm>
          <a:custGeom>
            <a:avLst/>
            <a:gdLst/>
            <a:ahLst/>
            <a:cxnLst/>
            <a:rect l="l" t="t" r="r" b="b"/>
            <a:pathLst>
              <a:path w="9140190" h="400684">
                <a:moveTo>
                  <a:pt x="0" y="400113"/>
                </a:moveTo>
                <a:lnTo>
                  <a:pt x="9139852" y="400113"/>
                </a:lnTo>
                <a:lnTo>
                  <a:pt x="9139852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6269240"/>
            <a:ext cx="9140190" cy="400685"/>
          </a:xfrm>
          <a:custGeom>
            <a:avLst/>
            <a:gdLst/>
            <a:ahLst/>
            <a:cxnLst/>
            <a:rect l="l" t="t" r="r" b="b"/>
            <a:pathLst>
              <a:path w="9140190" h="400684">
                <a:moveTo>
                  <a:pt x="0" y="400113"/>
                </a:moveTo>
                <a:lnTo>
                  <a:pt x="9139852" y="400113"/>
                </a:lnTo>
                <a:lnTo>
                  <a:pt x="9139852" y="0"/>
                </a:lnTo>
                <a:lnTo>
                  <a:pt x="0" y="0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0" y="5519623"/>
            <a:ext cx="9140190" cy="1149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890905" marR="894715" indent="-1905">
              <a:lnSpc>
                <a:spcPct val="100000"/>
              </a:lnSpc>
            </a:pPr>
            <a:r>
              <a:rPr dirty="0" sz="1800" spc="-105" b="1">
                <a:latin typeface="Calibri"/>
                <a:cs typeface="Calibri"/>
              </a:rPr>
              <a:t>M</a:t>
            </a:r>
            <a:r>
              <a:rPr dirty="0" sz="1800" spc="35" b="1">
                <a:latin typeface="Calibri"/>
                <a:cs typeface="Calibri"/>
              </a:rPr>
              <a:t>ę</a:t>
            </a:r>
            <a:r>
              <a:rPr dirty="0" sz="1800" spc="55" b="1">
                <a:latin typeface="Calibri"/>
                <a:cs typeface="Calibri"/>
              </a:rPr>
              <a:t>ż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50" b="1">
                <a:latin typeface="Calibri"/>
                <a:cs typeface="Calibri"/>
              </a:rPr>
              <a:t>wie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u</a:t>
            </a:r>
            <a:r>
              <a:rPr dirty="0" sz="1800" spc="-30" b="1">
                <a:latin typeface="Calibri"/>
                <a:cs typeface="Calibri"/>
              </a:rPr>
              <a:t>f</a:t>
            </a:r>
            <a:r>
              <a:rPr dirty="0" sz="1800" spc="25" b="1">
                <a:latin typeface="Calibri"/>
                <a:cs typeface="Calibri"/>
              </a:rPr>
              <a:t>ania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20" b="1">
                <a:latin typeface="Calibri"/>
                <a:cs typeface="Calibri"/>
              </a:rPr>
              <a:t>ecni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-125" b="1">
                <a:latin typeface="Calibri"/>
                <a:cs typeface="Calibri"/>
              </a:rPr>
              <a:t>y</a:t>
            </a:r>
            <a:r>
              <a:rPr dirty="0" sz="1800" spc="95" b="1">
                <a:latin typeface="Calibri"/>
                <a:cs typeface="Calibri"/>
              </a:rPr>
              <a:t>c</a:t>
            </a:r>
            <a:r>
              <a:rPr dirty="0" sz="1800" spc="5" b="1">
                <a:latin typeface="Calibri"/>
                <a:cs typeface="Calibri"/>
              </a:rPr>
              <a:t>h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2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l</a:t>
            </a:r>
            <a:r>
              <a:rPr dirty="0" sz="1800" spc="20" b="1">
                <a:latin typeface="Calibri"/>
                <a:cs typeface="Calibri"/>
              </a:rPr>
              <a:t>e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10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a</a:t>
            </a:r>
            <a:r>
              <a:rPr dirty="0" sz="1800" spc="45" b="1">
                <a:latin typeface="Calibri"/>
                <a:cs typeface="Calibri"/>
              </a:rPr>
              <a:t>ch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60" b="1">
                <a:latin typeface="Calibri"/>
                <a:cs typeface="Calibri"/>
              </a:rPr>
              <a:t>ą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100" b="1">
                <a:latin typeface="Calibri"/>
                <a:cs typeface="Calibri"/>
              </a:rPr>
              <a:t>ść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50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-50" b="1">
                <a:latin typeface="Calibri"/>
                <a:cs typeface="Calibri"/>
              </a:rPr>
              <a:t>wie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25" b="1">
                <a:latin typeface="Calibri"/>
                <a:cs typeface="Calibri"/>
              </a:rPr>
              <a:t>ic</a:t>
            </a:r>
            <a:r>
              <a:rPr dirty="0" sz="1800" spc="2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25" b="1">
                <a:latin typeface="Calibri"/>
                <a:cs typeface="Calibri"/>
              </a:rPr>
              <a:t>sów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b="1">
                <a:latin typeface="Calibri"/>
                <a:cs typeface="Calibri"/>
              </a:rPr>
              <a:t>gi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60" b="1">
                <a:latin typeface="Calibri"/>
                <a:cs typeface="Calibri"/>
              </a:rPr>
              <a:t>t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k</a:t>
            </a:r>
            <a:r>
              <a:rPr dirty="0" sz="1800" spc="-50" b="1">
                <a:latin typeface="Calibri"/>
                <a:cs typeface="Calibri"/>
              </a:rPr>
              <a:t>oł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50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b="1">
                <a:latin typeface="Calibri"/>
                <a:cs typeface="Calibri"/>
              </a:rPr>
              <a:t>i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b="1">
                <a:latin typeface="Calibri"/>
                <a:cs typeface="Calibri"/>
              </a:rPr>
              <a:t>i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niem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10" b="1">
                <a:latin typeface="Calibri"/>
                <a:cs typeface="Calibri"/>
              </a:rPr>
              <a:t>kret</a:t>
            </a:r>
            <a:r>
              <a:rPr dirty="0" sz="1800" spc="-50" b="1">
                <a:latin typeface="Calibri"/>
                <a:cs typeface="Calibri"/>
              </a:rPr>
              <a:t>n</a:t>
            </a:r>
            <a:r>
              <a:rPr dirty="0" sz="1800" spc="-140" b="1">
                <a:latin typeface="Calibri"/>
                <a:cs typeface="Calibri"/>
              </a:rPr>
              <a:t>y</a:t>
            </a:r>
            <a:r>
              <a:rPr dirty="0" sz="1800" spc="45" b="1">
                <a:latin typeface="Calibri"/>
                <a:cs typeface="Calibri"/>
              </a:rPr>
              <a:t>ch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-70" b="1">
                <a:latin typeface="Calibri"/>
                <a:cs typeface="Calibri"/>
              </a:rPr>
              <a:t>tó</a:t>
            </a:r>
            <a:r>
              <a:rPr dirty="0" sz="1800" spc="-190" b="1">
                <a:latin typeface="Calibri"/>
                <a:cs typeface="Calibri"/>
              </a:rPr>
              <a:t>w</a:t>
            </a:r>
            <a:r>
              <a:rPr dirty="0" sz="1800" spc="-35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16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000" spc="-9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-17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8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7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8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ołu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000" spc="70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000" spc="-114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95" b="1">
                <a:solidFill>
                  <a:srgbClr val="FFFFFF"/>
                </a:solidFill>
                <a:latin typeface="Calibri"/>
                <a:cs typeface="Calibri"/>
              </a:rPr>
              <a:t>ć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osz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ne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ez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ężó</a:t>
            </a:r>
            <a:r>
              <a:rPr dirty="0" sz="20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nia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onk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ó</a:t>
            </a:r>
            <a:r>
              <a:rPr dirty="0" sz="20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omi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-40" b="1">
                <a:solidFill>
                  <a:srgbClr val="FFFFFF"/>
                </a:solidFill>
                <a:latin typeface="Calibri"/>
                <a:cs typeface="Calibri"/>
              </a:rPr>
              <a:t>i.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31963" y="3982592"/>
            <a:ext cx="1030389" cy="772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023986" y="4308602"/>
            <a:ext cx="683260" cy="286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b="1">
                <a:latin typeface="Arial"/>
                <a:cs typeface="Arial"/>
              </a:rPr>
              <a:t>o</a:t>
            </a:r>
            <a:r>
              <a:rPr dirty="0" sz="900" b="1">
                <a:latin typeface="Arial"/>
                <a:cs typeface="Arial"/>
              </a:rPr>
              <a:t>pisać,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900" spc="-10" b="1">
                <a:latin typeface="Calibri"/>
                <a:cs typeface="Calibri"/>
              </a:rPr>
              <a:t>o</a:t>
            </a:r>
            <a:r>
              <a:rPr dirty="0" sz="900" spc="0" b="1">
                <a:latin typeface="Calibri"/>
                <a:cs typeface="Calibri"/>
              </a:rPr>
              <a:t>p</a:t>
            </a:r>
            <a:r>
              <a:rPr dirty="0" sz="900" spc="-15" b="1">
                <a:latin typeface="Calibri"/>
                <a:cs typeface="Calibri"/>
              </a:rPr>
              <a:t>i</a:t>
            </a:r>
            <a:r>
              <a:rPr dirty="0" sz="900" spc="30" b="1">
                <a:latin typeface="Calibri"/>
                <a:cs typeface="Calibri"/>
              </a:rPr>
              <a:t>e</a:t>
            </a:r>
            <a:r>
              <a:rPr dirty="0" sz="900" spc="35" b="1">
                <a:latin typeface="Calibri"/>
                <a:cs typeface="Calibri"/>
              </a:rPr>
              <a:t>c</a:t>
            </a:r>
            <a:r>
              <a:rPr dirty="0" sz="900" spc="20" b="1">
                <a:latin typeface="Calibri"/>
                <a:cs typeface="Calibri"/>
              </a:rPr>
              <a:t>z</a:t>
            </a:r>
            <a:r>
              <a:rPr dirty="0" sz="900" spc="25" b="1">
                <a:latin typeface="Calibri"/>
                <a:cs typeface="Calibri"/>
              </a:rPr>
              <a:t>ę</a:t>
            </a:r>
            <a:r>
              <a:rPr dirty="0" sz="900" spc="-25" b="1">
                <a:latin typeface="Calibri"/>
                <a:cs typeface="Calibri"/>
              </a:rPr>
              <a:t>t</a:t>
            </a:r>
            <a:r>
              <a:rPr dirty="0" sz="900" spc="-50" b="1">
                <a:latin typeface="Calibri"/>
                <a:cs typeface="Calibri"/>
              </a:rPr>
              <a:t>o</a:t>
            </a:r>
            <a:r>
              <a:rPr dirty="0" sz="900" spc="-25" b="1">
                <a:latin typeface="Calibri"/>
                <a:cs typeface="Calibri"/>
              </a:rPr>
              <a:t>w</a:t>
            </a:r>
            <a:r>
              <a:rPr dirty="0" sz="900" spc="-15" b="1">
                <a:latin typeface="Calibri"/>
                <a:cs typeface="Calibri"/>
              </a:rPr>
              <a:t>a</a:t>
            </a:r>
            <a:r>
              <a:rPr dirty="0" sz="900" spc="40" b="1">
                <a:latin typeface="Calibri"/>
                <a:cs typeface="Calibri"/>
              </a:rPr>
              <a:t>ć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87461" y="4737989"/>
            <a:ext cx="1030389" cy="7727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8055991" y="4983479"/>
            <a:ext cx="683260" cy="286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900" spc="-10" b="1">
                <a:latin typeface="Calibri"/>
                <a:cs typeface="Calibri"/>
              </a:rPr>
              <a:t>o</a:t>
            </a:r>
            <a:r>
              <a:rPr dirty="0" sz="900" spc="0" b="1">
                <a:latin typeface="Calibri"/>
                <a:cs typeface="Calibri"/>
              </a:rPr>
              <a:t>p</a:t>
            </a:r>
            <a:r>
              <a:rPr dirty="0" sz="900" spc="20" b="1">
                <a:latin typeface="Calibri"/>
                <a:cs typeface="Calibri"/>
              </a:rPr>
              <a:t>isa</a:t>
            </a:r>
            <a:r>
              <a:rPr dirty="0" sz="900" spc="15" b="1">
                <a:latin typeface="Calibri"/>
                <a:cs typeface="Calibri"/>
              </a:rPr>
              <a:t>ć,</a:t>
            </a:r>
            <a:r>
              <a:rPr dirty="0" sz="900" spc="10" b="1">
                <a:latin typeface="Calibri"/>
                <a:cs typeface="Calibri"/>
              </a:rPr>
              <a:t> </a:t>
            </a:r>
            <a:r>
              <a:rPr dirty="0" sz="900" spc="-10" b="1">
                <a:latin typeface="Calibri"/>
                <a:cs typeface="Calibri"/>
              </a:rPr>
              <a:t>o</a:t>
            </a:r>
            <a:r>
              <a:rPr dirty="0" sz="900" spc="0" b="1">
                <a:latin typeface="Calibri"/>
                <a:cs typeface="Calibri"/>
              </a:rPr>
              <a:t>p</a:t>
            </a:r>
            <a:r>
              <a:rPr dirty="0" sz="900" spc="-15" b="1">
                <a:latin typeface="Calibri"/>
                <a:cs typeface="Calibri"/>
              </a:rPr>
              <a:t>i</a:t>
            </a:r>
            <a:r>
              <a:rPr dirty="0" sz="900" spc="30" b="1">
                <a:latin typeface="Calibri"/>
                <a:cs typeface="Calibri"/>
              </a:rPr>
              <a:t>e</a:t>
            </a:r>
            <a:r>
              <a:rPr dirty="0" sz="900" spc="35" b="1">
                <a:latin typeface="Calibri"/>
                <a:cs typeface="Calibri"/>
              </a:rPr>
              <a:t>c</a:t>
            </a:r>
            <a:r>
              <a:rPr dirty="0" sz="900" spc="20" b="1">
                <a:latin typeface="Calibri"/>
                <a:cs typeface="Calibri"/>
              </a:rPr>
              <a:t>z</a:t>
            </a:r>
            <a:r>
              <a:rPr dirty="0" sz="900" spc="25" b="1">
                <a:latin typeface="Calibri"/>
                <a:cs typeface="Calibri"/>
              </a:rPr>
              <a:t>ę</a:t>
            </a:r>
            <a:r>
              <a:rPr dirty="0" sz="900" spc="-25" b="1">
                <a:latin typeface="Calibri"/>
                <a:cs typeface="Calibri"/>
              </a:rPr>
              <a:t>t</a:t>
            </a:r>
            <a:r>
              <a:rPr dirty="0" sz="900" spc="-50" b="1">
                <a:latin typeface="Calibri"/>
                <a:cs typeface="Calibri"/>
              </a:rPr>
              <a:t>o</a:t>
            </a:r>
            <a:r>
              <a:rPr dirty="0" sz="900" spc="-25" b="1">
                <a:latin typeface="Calibri"/>
                <a:cs typeface="Calibri"/>
              </a:rPr>
              <a:t>w</a:t>
            </a:r>
            <a:r>
              <a:rPr dirty="0" sz="900" spc="-15" b="1">
                <a:latin typeface="Calibri"/>
                <a:cs typeface="Calibri"/>
              </a:rPr>
              <a:t>a</a:t>
            </a:r>
            <a:r>
              <a:rPr dirty="0" sz="900" spc="40" b="1">
                <a:latin typeface="Calibri"/>
                <a:cs typeface="Calibri"/>
              </a:rPr>
              <a:t>ć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261350" y="4673853"/>
            <a:ext cx="288035" cy="2880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229218" y="4004436"/>
            <a:ext cx="288035" cy="2880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58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3667" y="4233367"/>
            <a:ext cx="6592570" cy="1200785"/>
          </a:xfrm>
          <a:prstGeom prst="rect">
            <a:avLst/>
          </a:prstGeom>
          <a:ln w="38100">
            <a:solidFill>
              <a:srgbClr val="9D032A"/>
            </a:solidFill>
          </a:ln>
        </p:spPr>
        <p:txBody>
          <a:bodyPr wrap="square" lIns="0" tIns="21590" rIns="0" bIns="0" rtlCol="0" vert="horz">
            <a:spAutoFit/>
          </a:bodyPr>
          <a:lstStyle/>
          <a:p>
            <a:pPr marL="72390" marR="62865">
              <a:lnSpc>
                <a:spcPct val="100000"/>
              </a:lnSpc>
              <a:spcBef>
                <a:spcPts val="170"/>
              </a:spcBef>
            </a:pPr>
            <a:r>
              <a:rPr dirty="0" sz="1800" spc="-3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omisja</a:t>
            </a:r>
            <a:r>
              <a:rPr dirty="0" sz="1800" spc="1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pa</a:t>
            </a:r>
            <a:r>
              <a:rPr dirty="0" sz="1800" spc="-114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125">
                <a:latin typeface="Franklin Gothic Medium"/>
                <a:cs typeface="Franklin Gothic Medium"/>
              </a:rPr>
              <a:t> </a:t>
            </a:r>
            <a:r>
              <a:rPr dirty="0" sz="1800" spc="-60" u="sng">
                <a:latin typeface="Franklin Gothic Medium"/>
                <a:cs typeface="Franklin Gothic Medium"/>
              </a:rPr>
              <a:t>w</a:t>
            </a:r>
            <a:r>
              <a:rPr dirty="0" sz="1800" spc="114" u="sng">
                <a:latin typeface="Franklin Gothic Medium"/>
                <a:cs typeface="Franklin Gothic Medium"/>
              </a:rPr>
              <a:t> </a:t>
            </a:r>
            <a:r>
              <a:rPr dirty="0" sz="1800" spc="-15" u="sng">
                <a:latin typeface="Franklin Gothic Medium"/>
                <a:cs typeface="Franklin Gothic Medium"/>
              </a:rPr>
              <a:t>j</a:t>
            </a:r>
            <a:r>
              <a:rPr dirty="0" sz="1800" spc="-30" u="sng">
                <a:latin typeface="Franklin Gothic Medium"/>
                <a:cs typeface="Franklin Gothic Medium"/>
              </a:rPr>
              <a:t>e</a:t>
            </a:r>
            <a:r>
              <a:rPr dirty="0" sz="1800" spc="-5" u="sng">
                <a:latin typeface="Franklin Gothic Medium"/>
                <a:cs typeface="Franklin Gothic Medium"/>
              </a:rPr>
              <a:t>de</a:t>
            </a:r>
            <a:r>
              <a:rPr dirty="0" sz="1800" u="sng">
                <a:latin typeface="Franklin Gothic Medium"/>
                <a:cs typeface="Franklin Gothic Medium"/>
              </a:rPr>
              <a:t>n</a:t>
            </a:r>
            <a:r>
              <a:rPr dirty="0" sz="1800" spc="110" u="sng">
                <a:latin typeface="Franklin Gothic Medium"/>
                <a:cs typeface="Franklin Gothic Medium"/>
              </a:rPr>
              <a:t> </a:t>
            </a:r>
            <a:r>
              <a:rPr dirty="0" sz="1800" spc="-25" u="sng">
                <a:latin typeface="Franklin Gothic Medium"/>
                <a:cs typeface="Franklin Gothic Medium"/>
              </a:rPr>
              <a:t>pa</a:t>
            </a:r>
            <a:r>
              <a:rPr dirty="0" sz="1800" spc="-60" u="sng">
                <a:latin typeface="Franklin Gothic Medium"/>
                <a:cs typeface="Franklin Gothic Medium"/>
              </a:rPr>
              <a:t>k</a:t>
            </a:r>
            <a:r>
              <a:rPr dirty="0" sz="1800" spc="-40" u="sng">
                <a:latin typeface="Franklin Gothic Medium"/>
                <a:cs typeface="Franklin Gothic Medium"/>
              </a:rPr>
              <a:t>i</a:t>
            </a:r>
            <a:r>
              <a:rPr dirty="0" sz="1800" spc="-25" u="sng">
                <a:latin typeface="Franklin Gothic Medium"/>
                <a:cs typeface="Franklin Gothic Medium"/>
              </a:rPr>
              <a:t>e</a:t>
            </a:r>
            <a:r>
              <a:rPr dirty="0" sz="1800" spc="-30" u="sng">
                <a:latin typeface="Franklin Gothic Medium"/>
                <a:cs typeface="Franklin Gothic Medium"/>
              </a:rPr>
              <a:t>t</a:t>
            </a:r>
            <a:r>
              <a:rPr dirty="0" sz="1800" spc="110" u="sng">
                <a:latin typeface="Franklin Gothic Medium"/>
                <a:cs typeface="Franklin Gothic Medium"/>
              </a:rPr>
              <a:t> </a:t>
            </a:r>
            <a:r>
              <a:rPr dirty="0" sz="1800" spc="-75" u="sng">
                <a:latin typeface="Franklin Gothic Medium"/>
                <a:cs typeface="Franklin Gothic Medium"/>
              </a:rPr>
              <a:t>k</a:t>
            </a:r>
            <a:r>
              <a:rPr dirty="0" sz="1800" spc="-20" u="sng">
                <a:latin typeface="Franklin Gothic Medium"/>
                <a:cs typeface="Franklin Gothic Medium"/>
              </a:rPr>
              <a:t>a</a:t>
            </a:r>
            <a:r>
              <a:rPr dirty="0" sz="1800" spc="30" u="sng">
                <a:latin typeface="Franklin Gothic Medium"/>
                <a:cs typeface="Franklin Gothic Medium"/>
              </a:rPr>
              <a:t>r</a:t>
            </a:r>
            <a:r>
              <a:rPr dirty="0" sz="1800" spc="-30" u="sng">
                <a:latin typeface="Franklin Gothic Medium"/>
                <a:cs typeface="Franklin Gothic Medium"/>
              </a:rPr>
              <a:t>t</a:t>
            </a:r>
            <a:r>
              <a:rPr dirty="0" sz="1800" spc="-50" u="sng">
                <a:latin typeface="Franklin Gothic Medium"/>
                <a:cs typeface="Franklin Gothic Medium"/>
              </a:rPr>
              <a:t>y</a:t>
            </a:r>
            <a:r>
              <a:rPr dirty="0" sz="1800" spc="110" u="sng">
                <a:latin typeface="Franklin Gothic Medium"/>
                <a:cs typeface="Franklin Gothic Medium"/>
              </a:rPr>
              <a:t> </a:t>
            </a:r>
            <a:r>
              <a:rPr dirty="0" sz="1800" spc="-45" u="sng">
                <a:latin typeface="Franklin Gothic Medium"/>
                <a:cs typeface="Franklin Gothic Medium"/>
              </a:rPr>
              <a:t>wył</a:t>
            </a:r>
            <a:r>
              <a:rPr dirty="0" sz="1800" spc="-60" u="sng">
                <a:latin typeface="Franklin Gothic Medium"/>
                <a:cs typeface="Franklin Gothic Medium"/>
              </a:rPr>
              <a:t>ą</a:t>
            </a:r>
            <a:r>
              <a:rPr dirty="0" sz="1800" u="sng">
                <a:latin typeface="Franklin Gothic Medium"/>
                <a:cs typeface="Franklin Gothic Medium"/>
              </a:rPr>
              <a:t>c</a:t>
            </a:r>
            <a:r>
              <a:rPr dirty="0" sz="1800" spc="10" u="sng">
                <a:latin typeface="Franklin Gothic Medium"/>
                <a:cs typeface="Franklin Gothic Medium"/>
              </a:rPr>
              <a:t>z</a:t>
            </a:r>
            <a:r>
              <a:rPr dirty="0" sz="1800" spc="-20" u="sng">
                <a:latin typeface="Franklin Gothic Medium"/>
                <a:cs typeface="Franklin Gothic Medium"/>
              </a:rPr>
              <a:t>n</a:t>
            </a:r>
            <a:r>
              <a:rPr dirty="0" sz="1800" spc="-20" u="sng">
                <a:latin typeface="Franklin Gothic Medium"/>
                <a:cs typeface="Franklin Gothic Medium"/>
              </a:rPr>
              <a:t>i</a:t>
            </a:r>
            <a:r>
              <a:rPr dirty="0" sz="1800" spc="-10" u="sng">
                <a:latin typeface="Franklin Gothic Medium"/>
                <a:cs typeface="Franklin Gothic Medium"/>
              </a:rPr>
              <a:t>e</a:t>
            </a:r>
            <a:r>
              <a:rPr dirty="0" sz="1800" spc="110" u="sng">
                <a:latin typeface="Franklin Gothic Medium"/>
                <a:cs typeface="Franklin Gothic Medium"/>
              </a:rPr>
              <a:t> </a:t>
            </a:r>
            <a:r>
              <a:rPr dirty="0" sz="1800" spc="5" u="sng">
                <a:latin typeface="Franklin Gothic Medium"/>
                <a:cs typeface="Franklin Gothic Medium"/>
              </a:rPr>
              <a:t>z</a:t>
            </a:r>
            <a:r>
              <a:rPr dirty="0" sz="1800" spc="110" u="sng">
                <a:latin typeface="Franklin Gothic Medium"/>
                <a:cs typeface="Franklin Gothic Medium"/>
              </a:rPr>
              <a:t> </a:t>
            </a:r>
            <a:r>
              <a:rPr dirty="0" sz="1800" spc="-35" u="sng">
                <a:latin typeface="Franklin Gothic Medium"/>
                <a:cs typeface="Franklin Gothic Medium"/>
              </a:rPr>
              <a:t>głosam</a:t>
            </a:r>
            <a:r>
              <a:rPr dirty="0" sz="1800" spc="-30" u="sng">
                <a:latin typeface="Franklin Gothic Medium"/>
                <a:cs typeface="Franklin Gothic Medium"/>
              </a:rPr>
              <a:t>i</a:t>
            </a:r>
            <a:r>
              <a:rPr dirty="0" sz="1800" spc="105" u="sng">
                <a:latin typeface="Franklin Gothic Medium"/>
                <a:cs typeface="Franklin Gothic Medium"/>
              </a:rPr>
              <a:t> </a:t>
            </a:r>
            <a:r>
              <a:rPr dirty="0" sz="1800" spc="-80" u="sng">
                <a:latin typeface="Franklin Gothic Medium"/>
                <a:cs typeface="Franklin Gothic Medium"/>
              </a:rPr>
              <a:t>w</a:t>
            </a:r>
            <a:r>
              <a:rPr dirty="0" sz="1800" spc="-5" u="sng">
                <a:latin typeface="Franklin Gothic Medium"/>
                <a:cs typeface="Franklin Gothic Medium"/>
              </a:rPr>
              <a:t>aż</a:t>
            </a:r>
            <a:r>
              <a:rPr dirty="0" sz="1800" spc="-55" u="sng">
                <a:latin typeface="Franklin Gothic Medium"/>
                <a:cs typeface="Franklin Gothic Medium"/>
              </a:rPr>
              <a:t>n</a:t>
            </a:r>
            <a:r>
              <a:rPr dirty="0" sz="1800" spc="-75" u="sng">
                <a:latin typeface="Franklin Gothic Medium"/>
                <a:cs typeface="Franklin Gothic Medium"/>
              </a:rPr>
              <a:t>ym</a:t>
            </a:r>
            <a:r>
              <a:rPr dirty="0" sz="1800" spc="-35" u="sng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odda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60">
                <a:latin typeface="Franklin Gothic Medium"/>
                <a:cs typeface="Franklin Gothic Medium"/>
              </a:rPr>
              <a:t>ymi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1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s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ystk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p</a:t>
            </a:r>
            <a:r>
              <a:rPr dirty="0" sz="1800" spc="-45">
                <a:latin typeface="Franklin Gothic Medium"/>
                <a:cs typeface="Franklin Gothic Medium"/>
              </a:rPr>
              <a:t>y</a:t>
            </a:r>
            <a:r>
              <a:rPr dirty="0" sz="1800" spc="-40">
                <a:latin typeface="Franklin Gothic Medium"/>
                <a:cs typeface="Franklin Gothic Medium"/>
              </a:rPr>
              <a:t>t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1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14">
                <a:latin typeface="Franklin Gothic Medium"/>
                <a:cs typeface="Franklin Gothic Medium"/>
              </a:rPr>
              <a:t> </a:t>
            </a:r>
            <a:r>
              <a:rPr dirty="0" sz="1800" spc="-60" u="sng">
                <a:latin typeface="Franklin Gothic Medium"/>
                <a:cs typeface="Franklin Gothic Medium"/>
              </a:rPr>
              <a:t>w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-120" u="sng">
                <a:latin typeface="Franklin Gothic Medium"/>
                <a:cs typeface="Franklin Gothic Medium"/>
              </a:rPr>
              <a:t> </a:t>
            </a:r>
            <a:r>
              <a:rPr dirty="0" sz="1800" spc="-5" u="sng">
                <a:latin typeface="Franklin Gothic Medium"/>
                <a:cs typeface="Franklin Gothic Medium"/>
              </a:rPr>
              <a:t>dr</a:t>
            </a:r>
            <a:r>
              <a:rPr dirty="0" sz="1800" spc="-15" u="sng">
                <a:latin typeface="Franklin Gothic Medium"/>
                <a:cs typeface="Franklin Gothic Medium"/>
              </a:rPr>
              <a:t>u</a:t>
            </a:r>
            <a:r>
              <a:rPr dirty="0" sz="1800" spc="-55" u="sng">
                <a:latin typeface="Franklin Gothic Medium"/>
                <a:cs typeface="Franklin Gothic Medium"/>
              </a:rPr>
              <a:t>g</a:t>
            </a:r>
            <a:r>
              <a:rPr dirty="0" sz="1800" spc="-30" u="sng">
                <a:latin typeface="Franklin Gothic Medium"/>
                <a:cs typeface="Franklin Gothic Medium"/>
              </a:rPr>
              <a:t>i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-110" u="sng">
                <a:latin typeface="Franklin Gothic Medium"/>
                <a:cs typeface="Franklin Gothic Medium"/>
              </a:rPr>
              <a:t> </a:t>
            </a:r>
            <a:r>
              <a:rPr dirty="0" sz="1800" spc="-25" u="sng">
                <a:latin typeface="Franklin Gothic Medium"/>
                <a:cs typeface="Franklin Gothic Medium"/>
              </a:rPr>
              <a:t>pa</a:t>
            </a:r>
            <a:r>
              <a:rPr dirty="0" sz="1800" spc="-60" u="sng">
                <a:latin typeface="Franklin Gothic Medium"/>
                <a:cs typeface="Franklin Gothic Medium"/>
              </a:rPr>
              <a:t>k</a:t>
            </a:r>
            <a:r>
              <a:rPr dirty="0" sz="1800" spc="-40" u="sng">
                <a:latin typeface="Franklin Gothic Medium"/>
                <a:cs typeface="Franklin Gothic Medium"/>
              </a:rPr>
              <a:t>i</a:t>
            </a:r>
            <a:r>
              <a:rPr dirty="0" sz="1800" spc="-25" u="sng">
                <a:latin typeface="Franklin Gothic Medium"/>
                <a:cs typeface="Franklin Gothic Medium"/>
              </a:rPr>
              <a:t>e</a:t>
            </a:r>
            <a:r>
              <a:rPr dirty="0" sz="1800" spc="-30" u="sng">
                <a:latin typeface="Franklin Gothic Medium"/>
                <a:cs typeface="Franklin Gothic Medium"/>
              </a:rPr>
              <a:t>t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-110" u="sng">
                <a:latin typeface="Franklin Gothic Medium"/>
                <a:cs typeface="Franklin Gothic Medium"/>
              </a:rPr>
              <a:t> </a:t>
            </a:r>
            <a:r>
              <a:rPr dirty="0" sz="1800" spc="-75" u="sng">
                <a:latin typeface="Franklin Gothic Medium"/>
                <a:cs typeface="Franklin Gothic Medium"/>
              </a:rPr>
              <a:t>k</a:t>
            </a:r>
            <a:r>
              <a:rPr dirty="0" sz="1800" spc="-20" u="sng">
                <a:latin typeface="Franklin Gothic Medium"/>
                <a:cs typeface="Franklin Gothic Medium"/>
              </a:rPr>
              <a:t>a</a:t>
            </a:r>
            <a:r>
              <a:rPr dirty="0" sz="1800" spc="30" u="sng">
                <a:latin typeface="Franklin Gothic Medium"/>
                <a:cs typeface="Franklin Gothic Medium"/>
              </a:rPr>
              <a:t>r</a:t>
            </a:r>
            <a:r>
              <a:rPr dirty="0" sz="1800" spc="-30" u="sng">
                <a:latin typeface="Franklin Gothic Medium"/>
                <a:cs typeface="Franklin Gothic Medium"/>
              </a:rPr>
              <a:t>t</a:t>
            </a:r>
            <a:r>
              <a:rPr dirty="0" sz="1800" spc="-50" u="sng">
                <a:latin typeface="Franklin Gothic Medium"/>
                <a:cs typeface="Franklin Gothic Medium"/>
              </a:rPr>
              <a:t>y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-114" u="sng">
                <a:latin typeface="Franklin Gothic Medium"/>
                <a:cs typeface="Franklin Gothic Medium"/>
              </a:rPr>
              <a:t> </a:t>
            </a:r>
            <a:r>
              <a:rPr dirty="0" sz="1800" spc="5" u="sng">
                <a:latin typeface="Franklin Gothic Medium"/>
                <a:cs typeface="Franklin Gothic Medium"/>
              </a:rPr>
              <a:t>z</a:t>
            </a:r>
            <a:r>
              <a:rPr dirty="0" sz="1800" u="sng">
                <a:latin typeface="Franklin Gothic Medium"/>
                <a:cs typeface="Franklin Gothic Medium"/>
              </a:rPr>
              <a:t> </a:t>
            </a:r>
            <a:r>
              <a:rPr dirty="0" sz="1800" spc="-114" u="sng">
                <a:latin typeface="Franklin Gothic Medium"/>
                <a:cs typeface="Franklin Gothic Medium"/>
              </a:rPr>
              <a:t> </a:t>
            </a:r>
            <a:r>
              <a:rPr dirty="0" sz="1800" spc="-35" u="sng">
                <a:latin typeface="Franklin Gothic Medium"/>
                <a:cs typeface="Franklin Gothic Medium"/>
              </a:rPr>
              <a:t>gł</a:t>
            </a:r>
            <a:r>
              <a:rPr dirty="0" sz="1800" spc="-60" u="sng">
                <a:latin typeface="Franklin Gothic Medium"/>
                <a:cs typeface="Franklin Gothic Medium"/>
              </a:rPr>
              <a:t>o</a:t>
            </a:r>
            <a:r>
              <a:rPr dirty="0" sz="1800" spc="-35" u="sng">
                <a:latin typeface="Franklin Gothic Medium"/>
                <a:cs typeface="Franklin Gothic Medium"/>
              </a:rPr>
              <a:t>sami</a:t>
            </a:r>
            <a:endParaRPr sz="1800">
              <a:latin typeface="Franklin Gothic Medium"/>
              <a:cs typeface="Franklin Gothic Medium"/>
            </a:endParaRPr>
          </a:p>
          <a:p>
            <a:pPr marL="72390" marR="64135" indent="-635">
              <a:lnSpc>
                <a:spcPct val="100000"/>
              </a:lnSpc>
              <a:tabLst>
                <a:tab pos="1372235" algn="l"/>
                <a:tab pos="1684655" algn="l"/>
                <a:tab pos="2345055" algn="l"/>
                <a:tab pos="2719705" algn="l"/>
                <a:tab pos="3557904" algn="l"/>
                <a:tab pos="4080510" algn="l"/>
                <a:tab pos="5085715" algn="l"/>
                <a:tab pos="5782310" algn="l"/>
              </a:tabLst>
            </a:pPr>
            <a:r>
              <a:rPr dirty="0" sz="1800" spc="-450" u="sng">
                <a:latin typeface="Times New Roman"/>
                <a:cs typeface="Times New Roman"/>
              </a:rPr>
              <a:t> </a:t>
            </a:r>
            <a:r>
              <a:rPr dirty="0" sz="1800" spc="-20" u="sng">
                <a:latin typeface="Franklin Gothic Medium"/>
                <a:cs typeface="Franklin Gothic Medium"/>
              </a:rPr>
              <a:t>n</a:t>
            </a:r>
            <a:r>
              <a:rPr dirty="0" sz="1800" spc="-20" u="sng">
                <a:latin typeface="Franklin Gothic Medium"/>
                <a:cs typeface="Franklin Gothic Medium"/>
              </a:rPr>
              <a:t>i</a:t>
            </a:r>
            <a:r>
              <a:rPr dirty="0" sz="1800" spc="-50" u="sng">
                <a:latin typeface="Franklin Gothic Medium"/>
                <a:cs typeface="Franklin Gothic Medium"/>
              </a:rPr>
              <a:t>e</a:t>
            </a:r>
            <a:r>
              <a:rPr dirty="0" sz="1800" spc="-70" u="sng">
                <a:latin typeface="Franklin Gothic Medium"/>
                <a:cs typeface="Franklin Gothic Medium"/>
              </a:rPr>
              <a:t>w</a:t>
            </a:r>
            <a:r>
              <a:rPr dirty="0" sz="1800" spc="-5" u="sng">
                <a:latin typeface="Franklin Gothic Medium"/>
                <a:cs typeface="Franklin Gothic Medium"/>
              </a:rPr>
              <a:t>aż</a:t>
            </a:r>
            <a:r>
              <a:rPr dirty="0" sz="1800" spc="-45" u="sng">
                <a:latin typeface="Franklin Gothic Medium"/>
                <a:cs typeface="Franklin Gothic Medium"/>
              </a:rPr>
              <a:t>n</a:t>
            </a:r>
            <a:r>
              <a:rPr dirty="0" sz="1800" spc="-75" u="sng">
                <a:latin typeface="Franklin Gothic Medium"/>
                <a:cs typeface="Franklin Gothic Medium"/>
              </a:rPr>
              <a:t>ym</a:t>
            </a:r>
            <a:r>
              <a:rPr dirty="0" sz="1800" spc="-40" u="sng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35">
                <a:latin typeface="Franklin Gothic Medium"/>
                <a:cs typeface="Franklin Gothic Medium"/>
              </a:rPr>
              <a:t>tj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t</a:t>
            </a:r>
            <a:r>
              <a:rPr dirty="0" sz="1800" spc="-125">
                <a:latin typeface="Franklin Gothic Medium"/>
                <a:cs typeface="Franklin Gothic Medium"/>
              </a:rPr>
              <a:t>y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30">
                <a:latin typeface="Franklin Gothic Medium"/>
                <a:cs typeface="Franklin Gothic Medium"/>
              </a:rPr>
              <a:t>któ</a:t>
            </a:r>
            <a:r>
              <a:rPr dirty="0" sz="1800" spc="15">
                <a:latin typeface="Franklin Gothic Medium"/>
                <a:cs typeface="Franklin Gothic Medium"/>
              </a:rPr>
              <a:t>r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25">
                <a:latin typeface="Franklin Gothic Medium"/>
                <a:cs typeface="Franklin Gothic Medium"/>
              </a:rPr>
              <a:t>głos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50">
                <a:latin typeface="Franklin Gothic Medium"/>
                <a:cs typeface="Franklin Gothic Medium"/>
              </a:rPr>
              <a:t>e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ż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ostał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0">
                <a:latin typeface="Franklin Gothic Medium"/>
                <a:cs typeface="Franklin Gothic Medium"/>
              </a:rPr>
              <a:t>odda</a:t>
            </a:r>
            <a:r>
              <a:rPr dirty="0" sz="1800" spc="-55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któ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25">
                <a:latin typeface="Franklin Gothic Medium"/>
                <a:cs typeface="Franklin Gothic Medium"/>
              </a:rPr>
              <a:t>l</a:t>
            </a:r>
            <a:r>
              <a:rPr dirty="0" sz="1800" spc="-40">
                <a:latin typeface="Franklin Gothic Medium"/>
                <a:cs typeface="Franklin Gothic Medium"/>
              </a:rPr>
              <a:t>wiek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p</a:t>
            </a:r>
            <a:r>
              <a:rPr dirty="0" sz="1800" spc="-45">
                <a:latin typeface="Franklin Gothic Medium"/>
                <a:cs typeface="Franklin Gothic Medium"/>
              </a:rPr>
              <a:t>y</a:t>
            </a:r>
            <a:r>
              <a:rPr dirty="0" sz="1800" spc="-45">
                <a:latin typeface="Franklin Gothic Medium"/>
                <a:cs typeface="Franklin Gothic Medium"/>
              </a:rPr>
              <a:t>t</a:t>
            </a:r>
            <a:r>
              <a:rPr dirty="0" sz="1800" spc="-15">
                <a:latin typeface="Franklin Gothic Medium"/>
                <a:cs typeface="Franklin Gothic Medium"/>
              </a:rPr>
              <a:t>ań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ub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d</a:t>
            </a: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tr</a:t>
            </a:r>
            <a:r>
              <a:rPr dirty="0" sz="1800" spc="-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p</a:t>
            </a:r>
            <a:r>
              <a:rPr dirty="0" sz="1800" spc="-45">
                <a:latin typeface="Franklin Gothic Medium"/>
                <a:cs typeface="Franklin Gothic Medium"/>
              </a:rPr>
              <a:t>y</a:t>
            </a:r>
            <a:r>
              <a:rPr dirty="0" sz="1800" spc="-40">
                <a:latin typeface="Franklin Gothic Medium"/>
                <a:cs typeface="Franklin Gothic Medium"/>
              </a:rPr>
              <a:t>t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876288" y="4302633"/>
            <a:ext cx="1058545" cy="132715"/>
          </a:xfrm>
          <a:custGeom>
            <a:avLst/>
            <a:gdLst/>
            <a:ahLst/>
            <a:cxnLst/>
            <a:rect l="l" t="t" r="r" b="b"/>
            <a:pathLst>
              <a:path w="1058545" h="132714">
                <a:moveTo>
                  <a:pt x="1001727" y="66310"/>
                </a:moveTo>
                <a:lnTo>
                  <a:pt x="930401" y="107950"/>
                </a:lnTo>
                <a:lnTo>
                  <a:pt x="927988" y="116713"/>
                </a:lnTo>
                <a:lnTo>
                  <a:pt x="932052" y="123571"/>
                </a:lnTo>
                <a:lnTo>
                  <a:pt x="935989" y="130302"/>
                </a:lnTo>
                <a:lnTo>
                  <a:pt x="944752" y="132588"/>
                </a:lnTo>
                <a:lnTo>
                  <a:pt x="1033837" y="80645"/>
                </a:lnTo>
                <a:lnTo>
                  <a:pt x="1030096" y="80645"/>
                </a:lnTo>
                <a:lnTo>
                  <a:pt x="1030096" y="78613"/>
                </a:lnTo>
                <a:lnTo>
                  <a:pt x="1022857" y="78613"/>
                </a:lnTo>
                <a:lnTo>
                  <a:pt x="1001727" y="66310"/>
                </a:lnTo>
                <a:close/>
              </a:path>
              <a:path w="1058545" h="132714">
                <a:moveTo>
                  <a:pt x="977268" y="52070"/>
                </a:moveTo>
                <a:lnTo>
                  <a:pt x="0" y="52070"/>
                </a:lnTo>
                <a:lnTo>
                  <a:pt x="0" y="80645"/>
                </a:lnTo>
                <a:lnTo>
                  <a:pt x="977173" y="80645"/>
                </a:lnTo>
                <a:lnTo>
                  <a:pt x="1001727" y="66310"/>
                </a:lnTo>
                <a:lnTo>
                  <a:pt x="977268" y="52070"/>
                </a:lnTo>
                <a:close/>
              </a:path>
              <a:path w="1058545" h="132714">
                <a:moveTo>
                  <a:pt x="1034054" y="52070"/>
                </a:moveTo>
                <a:lnTo>
                  <a:pt x="1030096" y="52070"/>
                </a:lnTo>
                <a:lnTo>
                  <a:pt x="1030096" y="80645"/>
                </a:lnTo>
                <a:lnTo>
                  <a:pt x="1033837" y="80645"/>
                </a:lnTo>
                <a:lnTo>
                  <a:pt x="1058417" y="66294"/>
                </a:lnTo>
                <a:lnTo>
                  <a:pt x="1034054" y="52070"/>
                </a:lnTo>
                <a:close/>
              </a:path>
              <a:path w="1058545" h="132714">
                <a:moveTo>
                  <a:pt x="1022857" y="53975"/>
                </a:moveTo>
                <a:lnTo>
                  <a:pt x="1001727" y="66310"/>
                </a:lnTo>
                <a:lnTo>
                  <a:pt x="1022857" y="78613"/>
                </a:lnTo>
                <a:lnTo>
                  <a:pt x="1022857" y="53975"/>
                </a:lnTo>
                <a:close/>
              </a:path>
              <a:path w="1058545" h="132714">
                <a:moveTo>
                  <a:pt x="1030096" y="53975"/>
                </a:moveTo>
                <a:lnTo>
                  <a:pt x="1022857" y="53975"/>
                </a:lnTo>
                <a:lnTo>
                  <a:pt x="1022857" y="78613"/>
                </a:lnTo>
                <a:lnTo>
                  <a:pt x="1030096" y="78613"/>
                </a:lnTo>
                <a:lnTo>
                  <a:pt x="1030096" y="53975"/>
                </a:lnTo>
                <a:close/>
              </a:path>
              <a:path w="1058545" h="132714">
                <a:moveTo>
                  <a:pt x="944752" y="0"/>
                </a:moveTo>
                <a:lnTo>
                  <a:pt x="935989" y="2286"/>
                </a:lnTo>
                <a:lnTo>
                  <a:pt x="932052" y="9144"/>
                </a:lnTo>
                <a:lnTo>
                  <a:pt x="927988" y="15875"/>
                </a:lnTo>
                <a:lnTo>
                  <a:pt x="930401" y="24638"/>
                </a:lnTo>
                <a:lnTo>
                  <a:pt x="937132" y="28702"/>
                </a:lnTo>
                <a:lnTo>
                  <a:pt x="1001727" y="66310"/>
                </a:lnTo>
                <a:lnTo>
                  <a:pt x="1022857" y="53975"/>
                </a:lnTo>
                <a:lnTo>
                  <a:pt x="1030096" y="53975"/>
                </a:lnTo>
                <a:lnTo>
                  <a:pt x="1030096" y="52070"/>
                </a:lnTo>
                <a:lnTo>
                  <a:pt x="1034054" y="52070"/>
                </a:lnTo>
                <a:lnTo>
                  <a:pt x="944752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917563" y="5058028"/>
            <a:ext cx="1058545" cy="132715"/>
          </a:xfrm>
          <a:custGeom>
            <a:avLst/>
            <a:gdLst/>
            <a:ahLst/>
            <a:cxnLst/>
            <a:rect l="l" t="t" r="r" b="b"/>
            <a:pathLst>
              <a:path w="1058545" h="132714">
                <a:moveTo>
                  <a:pt x="1001727" y="66310"/>
                </a:moveTo>
                <a:lnTo>
                  <a:pt x="930401" y="107950"/>
                </a:lnTo>
                <a:lnTo>
                  <a:pt x="927988" y="116713"/>
                </a:lnTo>
                <a:lnTo>
                  <a:pt x="932052" y="123571"/>
                </a:lnTo>
                <a:lnTo>
                  <a:pt x="935989" y="130302"/>
                </a:lnTo>
                <a:lnTo>
                  <a:pt x="944752" y="132588"/>
                </a:lnTo>
                <a:lnTo>
                  <a:pt x="1033837" y="80645"/>
                </a:lnTo>
                <a:lnTo>
                  <a:pt x="1030096" y="80645"/>
                </a:lnTo>
                <a:lnTo>
                  <a:pt x="1030096" y="78613"/>
                </a:lnTo>
                <a:lnTo>
                  <a:pt x="1022857" y="78613"/>
                </a:lnTo>
                <a:lnTo>
                  <a:pt x="1001727" y="66310"/>
                </a:lnTo>
                <a:close/>
              </a:path>
              <a:path w="1058545" h="132714">
                <a:moveTo>
                  <a:pt x="977268" y="52070"/>
                </a:moveTo>
                <a:lnTo>
                  <a:pt x="0" y="52070"/>
                </a:lnTo>
                <a:lnTo>
                  <a:pt x="0" y="80645"/>
                </a:lnTo>
                <a:lnTo>
                  <a:pt x="977173" y="80645"/>
                </a:lnTo>
                <a:lnTo>
                  <a:pt x="1001727" y="66310"/>
                </a:lnTo>
                <a:lnTo>
                  <a:pt x="977268" y="52070"/>
                </a:lnTo>
                <a:close/>
              </a:path>
              <a:path w="1058545" h="132714">
                <a:moveTo>
                  <a:pt x="1034054" y="52070"/>
                </a:moveTo>
                <a:lnTo>
                  <a:pt x="1030096" y="52070"/>
                </a:lnTo>
                <a:lnTo>
                  <a:pt x="1030096" y="80645"/>
                </a:lnTo>
                <a:lnTo>
                  <a:pt x="1033837" y="80645"/>
                </a:lnTo>
                <a:lnTo>
                  <a:pt x="1058417" y="66294"/>
                </a:lnTo>
                <a:lnTo>
                  <a:pt x="1034054" y="52070"/>
                </a:lnTo>
                <a:close/>
              </a:path>
              <a:path w="1058545" h="132714">
                <a:moveTo>
                  <a:pt x="1022857" y="53975"/>
                </a:moveTo>
                <a:lnTo>
                  <a:pt x="1001727" y="66310"/>
                </a:lnTo>
                <a:lnTo>
                  <a:pt x="1022857" y="78613"/>
                </a:lnTo>
                <a:lnTo>
                  <a:pt x="1022857" y="53975"/>
                </a:lnTo>
                <a:close/>
              </a:path>
              <a:path w="1058545" h="132714">
                <a:moveTo>
                  <a:pt x="1030096" y="53975"/>
                </a:moveTo>
                <a:lnTo>
                  <a:pt x="1022857" y="53975"/>
                </a:lnTo>
                <a:lnTo>
                  <a:pt x="1022857" y="78613"/>
                </a:lnTo>
                <a:lnTo>
                  <a:pt x="1030096" y="78613"/>
                </a:lnTo>
                <a:lnTo>
                  <a:pt x="1030096" y="53975"/>
                </a:lnTo>
                <a:close/>
              </a:path>
              <a:path w="1058545" h="132714">
                <a:moveTo>
                  <a:pt x="944752" y="0"/>
                </a:moveTo>
                <a:lnTo>
                  <a:pt x="935989" y="2286"/>
                </a:lnTo>
                <a:lnTo>
                  <a:pt x="932052" y="9144"/>
                </a:lnTo>
                <a:lnTo>
                  <a:pt x="927988" y="15875"/>
                </a:lnTo>
                <a:lnTo>
                  <a:pt x="930401" y="24638"/>
                </a:lnTo>
                <a:lnTo>
                  <a:pt x="937132" y="28702"/>
                </a:lnTo>
                <a:lnTo>
                  <a:pt x="1001727" y="66310"/>
                </a:lnTo>
                <a:lnTo>
                  <a:pt x="1022857" y="53975"/>
                </a:lnTo>
                <a:lnTo>
                  <a:pt x="1030096" y="53975"/>
                </a:lnTo>
                <a:lnTo>
                  <a:pt x="1030096" y="52070"/>
                </a:lnTo>
                <a:lnTo>
                  <a:pt x="1034054" y="52070"/>
                </a:lnTo>
                <a:lnTo>
                  <a:pt x="944752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52906"/>
            <a:ext cx="4932095" cy="62050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07634" y="2400300"/>
            <a:ext cx="3251200" cy="24771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817244" marR="808990">
              <a:lnSpc>
                <a:spcPct val="100000"/>
              </a:lnSpc>
            </a:pPr>
            <a:r>
              <a:rPr dirty="0" sz="5400" spc="409" b="1">
                <a:latin typeface="Calibri"/>
                <a:cs typeface="Calibri"/>
              </a:rPr>
              <a:t>K</a:t>
            </a:r>
            <a:r>
              <a:rPr dirty="0" sz="5400" spc="25" b="1">
                <a:latin typeface="Calibri"/>
                <a:cs typeface="Calibri"/>
              </a:rPr>
              <a:t>a</a:t>
            </a:r>
            <a:r>
              <a:rPr dirty="0" sz="5400" spc="210" b="1">
                <a:latin typeface="Calibri"/>
                <a:cs typeface="Calibri"/>
              </a:rPr>
              <a:t>r</a:t>
            </a:r>
            <a:r>
              <a:rPr dirty="0" sz="5400" spc="-15" b="1">
                <a:latin typeface="Calibri"/>
                <a:cs typeface="Calibri"/>
              </a:rPr>
              <a:t>ta</a:t>
            </a:r>
            <a:r>
              <a:rPr dirty="0" sz="5400" spc="-10" b="1">
                <a:latin typeface="Calibri"/>
                <a:cs typeface="Calibri"/>
              </a:rPr>
              <a:t> </a:t>
            </a:r>
            <a:r>
              <a:rPr dirty="0" sz="5400" spc="-50" b="1">
                <a:latin typeface="Calibri"/>
                <a:cs typeface="Calibri"/>
              </a:rPr>
              <a:t>do</a:t>
            </a:r>
            <a:endParaRPr sz="5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5400" spc="-60" b="1">
                <a:latin typeface="Calibri"/>
                <a:cs typeface="Calibri"/>
              </a:rPr>
              <a:t>g</a:t>
            </a:r>
            <a:r>
              <a:rPr dirty="0" sz="5400" spc="-25" b="1">
                <a:latin typeface="Calibri"/>
                <a:cs typeface="Calibri"/>
              </a:rPr>
              <a:t>ł</a:t>
            </a:r>
            <a:r>
              <a:rPr dirty="0" sz="5400" spc="145" b="1">
                <a:latin typeface="Calibri"/>
                <a:cs typeface="Calibri"/>
              </a:rPr>
              <a:t>o</a:t>
            </a:r>
            <a:r>
              <a:rPr dirty="0" sz="5400" spc="120" b="1">
                <a:latin typeface="Calibri"/>
                <a:cs typeface="Calibri"/>
              </a:rPr>
              <a:t>s</a:t>
            </a:r>
            <a:r>
              <a:rPr dirty="0" sz="5400" spc="-160" b="1">
                <a:latin typeface="Calibri"/>
                <a:cs typeface="Calibri"/>
              </a:rPr>
              <a:t>o</a:t>
            </a:r>
            <a:r>
              <a:rPr dirty="0" sz="5400" spc="-500" b="1">
                <a:latin typeface="Calibri"/>
                <a:cs typeface="Calibri"/>
              </a:rPr>
              <a:t>w</a:t>
            </a:r>
            <a:r>
              <a:rPr dirty="0" sz="5400" spc="75" b="1">
                <a:latin typeface="Calibri"/>
                <a:cs typeface="Calibri"/>
              </a:rPr>
              <a:t>ania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08024" y="506221"/>
            <a:ext cx="5182870" cy="62801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000" spc="5" b="1">
                <a:latin typeface="Arial Black"/>
                <a:cs typeface="Arial Black"/>
              </a:rPr>
              <a:t>US</a:t>
            </a:r>
            <a:r>
              <a:rPr dirty="0" sz="2000" spc="-130" b="1">
                <a:latin typeface="Arial Black"/>
                <a:cs typeface="Arial Black"/>
              </a:rPr>
              <a:t>T</a:t>
            </a:r>
            <a:r>
              <a:rPr dirty="0" sz="2000" spc="5" b="1">
                <a:latin typeface="Arial Black"/>
                <a:cs typeface="Arial Black"/>
              </a:rPr>
              <a:t>A</a:t>
            </a:r>
            <a:r>
              <a:rPr dirty="0" sz="2000" spc="-10" b="1">
                <a:latin typeface="Arial Black"/>
                <a:cs typeface="Arial Black"/>
              </a:rPr>
              <a:t>L</a:t>
            </a:r>
            <a:r>
              <a:rPr dirty="0" sz="2000" b="1">
                <a:latin typeface="Arial Black"/>
                <a:cs typeface="Arial Black"/>
              </a:rPr>
              <a:t>ENIE</a:t>
            </a:r>
            <a:r>
              <a:rPr dirty="0" sz="2000" spc="-3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WY</a:t>
            </a:r>
            <a:r>
              <a:rPr dirty="0" sz="2000" spc="-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IK</a:t>
            </a:r>
            <a:r>
              <a:rPr dirty="0" sz="2000" spc="-5" b="1">
                <a:latin typeface="Arial Black"/>
                <a:cs typeface="Arial Black"/>
              </a:rPr>
              <a:t>Ó</a:t>
            </a:r>
            <a:r>
              <a:rPr dirty="0" sz="2000" spc="5" b="1">
                <a:latin typeface="Arial Black"/>
                <a:cs typeface="Arial Black"/>
              </a:rPr>
              <a:t>W</a:t>
            </a:r>
            <a:r>
              <a:rPr dirty="0" sz="2000" spc="-6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G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OS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spc="5" b="1">
                <a:latin typeface="Arial Black"/>
                <a:cs typeface="Arial Black"/>
              </a:rPr>
              <a:t>WA</a:t>
            </a:r>
            <a:r>
              <a:rPr dirty="0" sz="2000" spc="-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IA</a:t>
            </a:r>
            <a:endParaRPr sz="2000">
              <a:latin typeface="Arial Black"/>
              <a:cs typeface="Arial Black"/>
            </a:endParaRPr>
          </a:p>
          <a:p>
            <a:pPr algn="ctr" marR="2857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-</a:t>
            </a:r>
            <a:r>
              <a:rPr dirty="0" sz="2000" spc="-1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p</a:t>
            </a:r>
            <a:r>
              <a:rPr dirty="0" sz="2000" spc="-10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zykła</a:t>
            </a:r>
            <a:r>
              <a:rPr dirty="0" sz="2000" spc="-10" b="1">
                <a:latin typeface="Arial Black"/>
                <a:cs typeface="Arial Black"/>
              </a:rPr>
              <a:t>d</a:t>
            </a:r>
            <a:r>
              <a:rPr dirty="0" sz="2000" b="1">
                <a:latin typeface="Arial Black"/>
                <a:cs typeface="Arial Black"/>
              </a:rPr>
              <a:t>y</a:t>
            </a:r>
            <a:r>
              <a:rPr dirty="0" sz="2000" spc="15" b="1">
                <a:latin typeface="Arial Black"/>
                <a:cs typeface="Arial Black"/>
              </a:rPr>
              <a:t> </a:t>
            </a:r>
            <a:r>
              <a:rPr dirty="0" sz="2000" spc="-20" b="1">
                <a:latin typeface="Arial Black"/>
                <a:cs typeface="Arial Black"/>
              </a:rPr>
              <a:t>w</a:t>
            </a:r>
            <a:r>
              <a:rPr dirty="0" sz="2000" b="1">
                <a:latin typeface="Arial Black"/>
                <a:cs typeface="Arial Black"/>
              </a:rPr>
              <a:t>aż</a:t>
            </a:r>
            <a:r>
              <a:rPr dirty="0" sz="2000" spc="-10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oś</a:t>
            </a:r>
            <a:r>
              <a:rPr dirty="0" sz="2000" spc="-10" b="1">
                <a:latin typeface="Arial Black"/>
                <a:cs typeface="Arial Black"/>
              </a:rPr>
              <a:t>c</a:t>
            </a:r>
            <a:r>
              <a:rPr dirty="0" sz="2000" b="1">
                <a:latin typeface="Arial Black"/>
                <a:cs typeface="Arial Black"/>
              </a:rPr>
              <a:t>i</a:t>
            </a:r>
            <a:r>
              <a:rPr dirty="0" sz="200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głos</a:t>
            </a:r>
            <a:r>
              <a:rPr dirty="0" sz="2000" spc="-10" b="1">
                <a:latin typeface="Arial Black"/>
                <a:cs typeface="Arial Black"/>
              </a:rPr>
              <a:t>ó</a:t>
            </a:r>
            <a:r>
              <a:rPr dirty="0" sz="2000" b="1">
                <a:latin typeface="Arial Black"/>
                <a:cs typeface="Arial Black"/>
              </a:rPr>
              <a:t>w</a:t>
            </a:r>
            <a:r>
              <a:rPr dirty="0" sz="200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-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59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292" y="2950464"/>
            <a:ext cx="3758184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339084" y="2950464"/>
            <a:ext cx="557784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945534" y="394661"/>
            <a:ext cx="260223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" b="1">
                <a:latin typeface="Times New Roman"/>
                <a:cs typeface="Times New Roman"/>
              </a:rPr>
              <a:t>Z</a:t>
            </a:r>
            <a:r>
              <a:rPr dirty="0" sz="1000" spc="15" b="1">
                <a:latin typeface="Times New Roman"/>
                <a:cs typeface="Times New Roman"/>
              </a:rPr>
              <a:t>AŚWIA</a:t>
            </a:r>
            <a:r>
              <a:rPr dirty="0" sz="1000" spc="10" b="1">
                <a:latin typeface="Times New Roman"/>
                <a:cs typeface="Times New Roman"/>
              </a:rPr>
              <a:t>D</a:t>
            </a:r>
            <a:r>
              <a:rPr dirty="0" sz="1000" spc="20" b="1">
                <a:latin typeface="Times New Roman"/>
                <a:cs typeface="Times New Roman"/>
              </a:rPr>
              <a:t>C</a:t>
            </a:r>
            <a:r>
              <a:rPr dirty="0" sz="1000" spc="5" b="1">
                <a:latin typeface="Times New Roman"/>
                <a:cs typeface="Times New Roman"/>
              </a:rPr>
              <a:t>Z</a:t>
            </a:r>
            <a:r>
              <a:rPr dirty="0" sz="1000" spc="15" b="1">
                <a:latin typeface="Times New Roman"/>
                <a:cs typeface="Times New Roman"/>
              </a:rPr>
              <a:t>ENIE</a:t>
            </a:r>
            <a:r>
              <a:rPr dirty="0" sz="1000" spc="5" b="1">
                <a:latin typeface="Times New Roman"/>
                <a:cs typeface="Times New Roman"/>
              </a:rPr>
              <a:t> </a:t>
            </a:r>
            <a:r>
              <a:rPr dirty="0" sz="1000" spc="20" b="1">
                <a:latin typeface="Times New Roman"/>
                <a:cs typeface="Times New Roman"/>
              </a:rPr>
              <a:t>D</a:t>
            </a:r>
            <a:r>
              <a:rPr dirty="0" sz="1000" spc="15" b="1">
                <a:latin typeface="Times New Roman"/>
                <a:cs typeface="Times New Roman"/>
              </a:rPr>
              <a:t>LA</a:t>
            </a:r>
            <a:r>
              <a:rPr dirty="0" sz="1000" spc="5" b="1">
                <a:latin typeface="Times New Roman"/>
                <a:cs typeface="Times New Roman"/>
              </a:rPr>
              <a:t> </a:t>
            </a:r>
            <a:r>
              <a:rPr dirty="0" sz="1000" spc="15" b="1">
                <a:latin typeface="Times New Roman"/>
                <a:cs typeface="Times New Roman"/>
              </a:rPr>
              <a:t>M</a:t>
            </a:r>
            <a:r>
              <a:rPr dirty="0" sz="1000" spc="15" b="1">
                <a:latin typeface="Times New Roman"/>
                <a:cs typeface="Times New Roman"/>
              </a:rPr>
              <a:t>Ę</a:t>
            </a:r>
            <a:r>
              <a:rPr dirty="0" sz="1000" spc="5" b="1">
                <a:latin typeface="Times New Roman"/>
                <a:cs typeface="Times New Roman"/>
              </a:rPr>
              <a:t>Ż</a:t>
            </a:r>
            <a:r>
              <a:rPr dirty="0" sz="1000" spc="15" b="1">
                <a:latin typeface="Times New Roman"/>
                <a:cs typeface="Times New Roman"/>
              </a:rPr>
              <a:t>A</a:t>
            </a:r>
            <a:r>
              <a:rPr dirty="0" sz="1000" spc="10" b="1">
                <a:latin typeface="Times New Roman"/>
                <a:cs typeface="Times New Roman"/>
              </a:rPr>
              <a:t> </a:t>
            </a:r>
            <a:r>
              <a:rPr dirty="0" sz="1000" spc="5" b="1">
                <a:latin typeface="Times New Roman"/>
                <a:cs typeface="Times New Roman"/>
              </a:rPr>
              <a:t>Z</a:t>
            </a:r>
            <a:r>
              <a:rPr dirty="0" sz="1000" spc="15" b="1">
                <a:latin typeface="Times New Roman"/>
                <a:cs typeface="Times New Roman"/>
              </a:rPr>
              <a:t>A</a:t>
            </a:r>
            <a:r>
              <a:rPr dirty="0" sz="1000" spc="20" b="1">
                <a:latin typeface="Times New Roman"/>
                <a:cs typeface="Times New Roman"/>
              </a:rPr>
              <a:t>U</a:t>
            </a:r>
            <a:r>
              <a:rPr dirty="0" sz="1000" b="1">
                <a:latin typeface="Times New Roman"/>
                <a:cs typeface="Times New Roman"/>
              </a:rPr>
              <a:t>F</a:t>
            </a:r>
            <a:r>
              <a:rPr dirty="0" sz="1000" spc="20" b="1">
                <a:latin typeface="Times New Roman"/>
                <a:cs typeface="Times New Roman"/>
              </a:rPr>
              <a:t>A</a:t>
            </a:r>
            <a:r>
              <a:rPr dirty="0" sz="1000" spc="15" b="1">
                <a:latin typeface="Times New Roman"/>
                <a:cs typeface="Times New Roman"/>
              </a:rPr>
              <a:t>NIA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4244" y="934811"/>
            <a:ext cx="591185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15">
                <a:latin typeface="Times New Roman"/>
                <a:cs typeface="Times New Roman"/>
              </a:rPr>
              <a:t>P</a:t>
            </a:r>
            <a:r>
              <a:rPr dirty="0" sz="1000" spc="5">
                <a:latin typeface="Times New Roman"/>
                <a:cs typeface="Times New Roman"/>
              </a:rPr>
              <a:t>a</a:t>
            </a:r>
            <a:r>
              <a:rPr dirty="0" sz="1000" spc="10">
                <a:latin typeface="Times New Roman"/>
                <a:cs typeface="Times New Roman"/>
              </a:rPr>
              <a:t>n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5">
                <a:latin typeface="Times New Roman"/>
                <a:cs typeface="Times New Roman"/>
              </a:rPr>
              <a:t>/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20">
                <a:latin typeface="Times New Roman"/>
                <a:cs typeface="Times New Roman"/>
              </a:rPr>
              <a:t>P</a:t>
            </a:r>
            <a:r>
              <a:rPr dirty="0" sz="1000" spc="5">
                <a:latin typeface="Times New Roman"/>
                <a:cs typeface="Times New Roman"/>
              </a:rPr>
              <a:t>a</a:t>
            </a:r>
            <a:r>
              <a:rPr dirty="0" sz="1000" spc="5">
                <a:latin typeface="Times New Roman"/>
                <a:cs typeface="Times New Roman"/>
              </a:rPr>
              <a:t>ni: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67484" y="1514546"/>
            <a:ext cx="302895" cy="215265"/>
          </a:xfrm>
          <a:custGeom>
            <a:avLst/>
            <a:gdLst/>
            <a:ahLst/>
            <a:cxnLst/>
            <a:rect l="l" t="t" r="r" b="b"/>
            <a:pathLst>
              <a:path w="302895" h="215264">
                <a:moveTo>
                  <a:pt x="0" y="215277"/>
                </a:moveTo>
                <a:lnTo>
                  <a:pt x="302744" y="215277"/>
                </a:lnTo>
                <a:lnTo>
                  <a:pt x="302744" y="0"/>
                </a:lnTo>
                <a:lnTo>
                  <a:pt x="0" y="0"/>
                </a:lnTo>
                <a:lnTo>
                  <a:pt x="0" y="215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523596" y="1571953"/>
            <a:ext cx="191135" cy="100965"/>
          </a:xfrm>
          <a:custGeom>
            <a:avLst/>
            <a:gdLst/>
            <a:ahLst/>
            <a:cxnLst/>
            <a:rect l="l" t="t" r="r" b="b"/>
            <a:pathLst>
              <a:path w="191135" h="100964">
                <a:moveTo>
                  <a:pt x="0" y="100462"/>
                </a:moveTo>
                <a:lnTo>
                  <a:pt x="190520" y="100462"/>
                </a:lnTo>
                <a:lnTo>
                  <a:pt x="190520" y="0"/>
                </a:lnTo>
                <a:lnTo>
                  <a:pt x="0" y="0"/>
                </a:lnTo>
                <a:lnTo>
                  <a:pt x="0" y="1004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776753" y="1514546"/>
            <a:ext cx="302895" cy="215265"/>
          </a:xfrm>
          <a:custGeom>
            <a:avLst/>
            <a:gdLst/>
            <a:ahLst/>
            <a:cxnLst/>
            <a:rect l="l" t="t" r="r" b="b"/>
            <a:pathLst>
              <a:path w="302895" h="215264">
                <a:moveTo>
                  <a:pt x="0" y="215277"/>
                </a:moveTo>
                <a:lnTo>
                  <a:pt x="302744" y="215277"/>
                </a:lnTo>
                <a:lnTo>
                  <a:pt x="302744" y="0"/>
                </a:lnTo>
                <a:lnTo>
                  <a:pt x="0" y="0"/>
                </a:lnTo>
                <a:lnTo>
                  <a:pt x="0" y="215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831560" y="1571953"/>
            <a:ext cx="192405" cy="100965"/>
          </a:xfrm>
          <a:custGeom>
            <a:avLst/>
            <a:gdLst/>
            <a:ahLst/>
            <a:cxnLst/>
            <a:rect l="l" t="t" r="r" b="b"/>
            <a:pathLst>
              <a:path w="192404" h="100964">
                <a:moveTo>
                  <a:pt x="0" y="100462"/>
                </a:moveTo>
                <a:lnTo>
                  <a:pt x="191825" y="100462"/>
                </a:lnTo>
                <a:lnTo>
                  <a:pt x="191825" y="0"/>
                </a:lnTo>
                <a:lnTo>
                  <a:pt x="0" y="0"/>
                </a:lnTo>
                <a:lnTo>
                  <a:pt x="0" y="1004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84717" y="1514546"/>
            <a:ext cx="302895" cy="215265"/>
          </a:xfrm>
          <a:custGeom>
            <a:avLst/>
            <a:gdLst/>
            <a:ahLst/>
            <a:cxnLst/>
            <a:rect l="l" t="t" r="r" b="b"/>
            <a:pathLst>
              <a:path w="302895" h="215264">
                <a:moveTo>
                  <a:pt x="0" y="215277"/>
                </a:moveTo>
                <a:lnTo>
                  <a:pt x="302744" y="215277"/>
                </a:lnTo>
                <a:lnTo>
                  <a:pt x="302744" y="0"/>
                </a:lnTo>
                <a:lnTo>
                  <a:pt x="0" y="0"/>
                </a:lnTo>
                <a:lnTo>
                  <a:pt x="0" y="215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40829" y="1571953"/>
            <a:ext cx="191135" cy="100965"/>
          </a:xfrm>
          <a:custGeom>
            <a:avLst/>
            <a:gdLst/>
            <a:ahLst/>
            <a:cxnLst/>
            <a:rect l="l" t="t" r="r" b="b"/>
            <a:pathLst>
              <a:path w="191135" h="100964">
                <a:moveTo>
                  <a:pt x="0" y="100462"/>
                </a:moveTo>
                <a:lnTo>
                  <a:pt x="190520" y="100462"/>
                </a:lnTo>
                <a:lnTo>
                  <a:pt x="190520" y="0"/>
                </a:lnTo>
                <a:lnTo>
                  <a:pt x="0" y="0"/>
                </a:lnTo>
                <a:lnTo>
                  <a:pt x="0" y="1004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392681" y="1514546"/>
            <a:ext cx="303530" cy="215265"/>
          </a:xfrm>
          <a:custGeom>
            <a:avLst/>
            <a:gdLst/>
            <a:ahLst/>
            <a:cxnLst/>
            <a:rect l="l" t="t" r="r" b="b"/>
            <a:pathLst>
              <a:path w="303529" h="215264">
                <a:moveTo>
                  <a:pt x="0" y="215277"/>
                </a:moveTo>
                <a:lnTo>
                  <a:pt x="303005" y="215277"/>
                </a:lnTo>
                <a:lnTo>
                  <a:pt x="303005" y="0"/>
                </a:lnTo>
                <a:lnTo>
                  <a:pt x="0" y="0"/>
                </a:lnTo>
                <a:lnTo>
                  <a:pt x="0" y="215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448793" y="1571953"/>
            <a:ext cx="191135" cy="100965"/>
          </a:xfrm>
          <a:custGeom>
            <a:avLst/>
            <a:gdLst/>
            <a:ahLst/>
            <a:cxnLst/>
            <a:rect l="l" t="t" r="r" b="b"/>
            <a:pathLst>
              <a:path w="191135" h="100964">
                <a:moveTo>
                  <a:pt x="0" y="100462"/>
                </a:moveTo>
                <a:lnTo>
                  <a:pt x="190781" y="100462"/>
                </a:lnTo>
                <a:lnTo>
                  <a:pt x="190781" y="0"/>
                </a:lnTo>
                <a:lnTo>
                  <a:pt x="0" y="0"/>
                </a:lnTo>
                <a:lnTo>
                  <a:pt x="0" y="1004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700863" y="1514546"/>
            <a:ext cx="302895" cy="215265"/>
          </a:xfrm>
          <a:custGeom>
            <a:avLst/>
            <a:gdLst/>
            <a:ahLst/>
            <a:cxnLst/>
            <a:rect l="l" t="t" r="r" b="b"/>
            <a:pathLst>
              <a:path w="302895" h="215264">
                <a:moveTo>
                  <a:pt x="0" y="215277"/>
                </a:moveTo>
                <a:lnTo>
                  <a:pt x="302744" y="215277"/>
                </a:lnTo>
                <a:lnTo>
                  <a:pt x="302744" y="0"/>
                </a:lnTo>
                <a:lnTo>
                  <a:pt x="0" y="0"/>
                </a:lnTo>
                <a:lnTo>
                  <a:pt x="0" y="215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756975" y="1571953"/>
            <a:ext cx="191135" cy="100965"/>
          </a:xfrm>
          <a:custGeom>
            <a:avLst/>
            <a:gdLst/>
            <a:ahLst/>
            <a:cxnLst/>
            <a:rect l="l" t="t" r="r" b="b"/>
            <a:pathLst>
              <a:path w="191135" h="100964">
                <a:moveTo>
                  <a:pt x="0" y="100462"/>
                </a:moveTo>
                <a:lnTo>
                  <a:pt x="190520" y="100462"/>
                </a:lnTo>
                <a:lnTo>
                  <a:pt x="190520" y="0"/>
                </a:lnTo>
                <a:lnTo>
                  <a:pt x="0" y="0"/>
                </a:lnTo>
                <a:lnTo>
                  <a:pt x="0" y="1004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008827" y="1514546"/>
            <a:ext cx="304165" cy="215265"/>
          </a:xfrm>
          <a:custGeom>
            <a:avLst/>
            <a:gdLst/>
            <a:ahLst/>
            <a:cxnLst/>
            <a:rect l="l" t="t" r="r" b="b"/>
            <a:pathLst>
              <a:path w="304164" h="215264">
                <a:moveTo>
                  <a:pt x="0" y="215277"/>
                </a:moveTo>
                <a:lnTo>
                  <a:pt x="304049" y="215277"/>
                </a:lnTo>
                <a:lnTo>
                  <a:pt x="304049" y="0"/>
                </a:lnTo>
                <a:lnTo>
                  <a:pt x="0" y="0"/>
                </a:lnTo>
                <a:lnTo>
                  <a:pt x="0" y="215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064939" y="1571953"/>
            <a:ext cx="192405" cy="100965"/>
          </a:xfrm>
          <a:custGeom>
            <a:avLst/>
            <a:gdLst/>
            <a:ahLst/>
            <a:cxnLst/>
            <a:rect l="l" t="t" r="r" b="b"/>
            <a:pathLst>
              <a:path w="192404" h="100964">
                <a:moveTo>
                  <a:pt x="0" y="100462"/>
                </a:moveTo>
                <a:lnTo>
                  <a:pt x="191825" y="100462"/>
                </a:lnTo>
                <a:lnTo>
                  <a:pt x="191825" y="0"/>
                </a:lnTo>
                <a:lnTo>
                  <a:pt x="0" y="0"/>
                </a:lnTo>
                <a:lnTo>
                  <a:pt x="0" y="1004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318096" y="1514546"/>
            <a:ext cx="302895" cy="215265"/>
          </a:xfrm>
          <a:custGeom>
            <a:avLst/>
            <a:gdLst/>
            <a:ahLst/>
            <a:cxnLst/>
            <a:rect l="l" t="t" r="r" b="b"/>
            <a:pathLst>
              <a:path w="302895" h="215264">
                <a:moveTo>
                  <a:pt x="0" y="215277"/>
                </a:moveTo>
                <a:lnTo>
                  <a:pt x="302744" y="215277"/>
                </a:lnTo>
                <a:lnTo>
                  <a:pt x="302744" y="0"/>
                </a:lnTo>
                <a:lnTo>
                  <a:pt x="0" y="0"/>
                </a:lnTo>
                <a:lnTo>
                  <a:pt x="0" y="215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374208" y="1571953"/>
            <a:ext cx="191135" cy="100965"/>
          </a:xfrm>
          <a:custGeom>
            <a:avLst/>
            <a:gdLst/>
            <a:ahLst/>
            <a:cxnLst/>
            <a:rect l="l" t="t" r="r" b="b"/>
            <a:pathLst>
              <a:path w="191135" h="100964">
                <a:moveTo>
                  <a:pt x="0" y="100462"/>
                </a:moveTo>
                <a:lnTo>
                  <a:pt x="190520" y="100462"/>
                </a:lnTo>
                <a:lnTo>
                  <a:pt x="190520" y="0"/>
                </a:lnTo>
                <a:lnTo>
                  <a:pt x="0" y="0"/>
                </a:lnTo>
                <a:lnTo>
                  <a:pt x="0" y="1004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626060" y="1514546"/>
            <a:ext cx="303530" cy="215265"/>
          </a:xfrm>
          <a:custGeom>
            <a:avLst/>
            <a:gdLst/>
            <a:ahLst/>
            <a:cxnLst/>
            <a:rect l="l" t="t" r="r" b="b"/>
            <a:pathLst>
              <a:path w="303529" h="215264">
                <a:moveTo>
                  <a:pt x="0" y="215277"/>
                </a:moveTo>
                <a:lnTo>
                  <a:pt x="303005" y="215277"/>
                </a:lnTo>
                <a:lnTo>
                  <a:pt x="303005" y="0"/>
                </a:lnTo>
                <a:lnTo>
                  <a:pt x="0" y="0"/>
                </a:lnTo>
                <a:lnTo>
                  <a:pt x="0" y="215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682498" y="1571953"/>
            <a:ext cx="191135" cy="100965"/>
          </a:xfrm>
          <a:custGeom>
            <a:avLst/>
            <a:gdLst/>
            <a:ahLst/>
            <a:cxnLst/>
            <a:rect l="l" t="t" r="r" b="b"/>
            <a:pathLst>
              <a:path w="191135" h="100964">
                <a:moveTo>
                  <a:pt x="0" y="100462"/>
                </a:moveTo>
                <a:lnTo>
                  <a:pt x="190520" y="100462"/>
                </a:lnTo>
                <a:lnTo>
                  <a:pt x="190520" y="0"/>
                </a:lnTo>
                <a:lnTo>
                  <a:pt x="0" y="0"/>
                </a:lnTo>
                <a:lnTo>
                  <a:pt x="0" y="1004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934350" y="1514546"/>
            <a:ext cx="302895" cy="215265"/>
          </a:xfrm>
          <a:custGeom>
            <a:avLst/>
            <a:gdLst/>
            <a:ahLst/>
            <a:cxnLst/>
            <a:rect l="l" t="t" r="r" b="b"/>
            <a:pathLst>
              <a:path w="302895" h="215264">
                <a:moveTo>
                  <a:pt x="0" y="215277"/>
                </a:moveTo>
                <a:lnTo>
                  <a:pt x="302744" y="215277"/>
                </a:lnTo>
                <a:lnTo>
                  <a:pt x="302744" y="0"/>
                </a:lnTo>
                <a:lnTo>
                  <a:pt x="0" y="0"/>
                </a:lnTo>
                <a:lnTo>
                  <a:pt x="0" y="215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990463" y="1571953"/>
            <a:ext cx="191135" cy="100965"/>
          </a:xfrm>
          <a:custGeom>
            <a:avLst/>
            <a:gdLst/>
            <a:ahLst/>
            <a:cxnLst/>
            <a:rect l="l" t="t" r="r" b="b"/>
            <a:pathLst>
              <a:path w="191135" h="100964">
                <a:moveTo>
                  <a:pt x="0" y="100462"/>
                </a:moveTo>
                <a:lnTo>
                  <a:pt x="190520" y="100462"/>
                </a:lnTo>
                <a:lnTo>
                  <a:pt x="190520" y="0"/>
                </a:lnTo>
                <a:lnTo>
                  <a:pt x="0" y="0"/>
                </a:lnTo>
                <a:lnTo>
                  <a:pt x="0" y="1004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243620" y="1514546"/>
            <a:ext cx="302895" cy="215265"/>
          </a:xfrm>
          <a:custGeom>
            <a:avLst/>
            <a:gdLst/>
            <a:ahLst/>
            <a:cxnLst/>
            <a:rect l="l" t="t" r="r" b="b"/>
            <a:pathLst>
              <a:path w="302895" h="215264">
                <a:moveTo>
                  <a:pt x="0" y="215277"/>
                </a:moveTo>
                <a:lnTo>
                  <a:pt x="302744" y="215277"/>
                </a:lnTo>
                <a:lnTo>
                  <a:pt x="302744" y="0"/>
                </a:lnTo>
                <a:lnTo>
                  <a:pt x="0" y="0"/>
                </a:lnTo>
                <a:lnTo>
                  <a:pt x="0" y="215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298427" y="1571953"/>
            <a:ext cx="192405" cy="100965"/>
          </a:xfrm>
          <a:custGeom>
            <a:avLst/>
            <a:gdLst/>
            <a:ahLst/>
            <a:cxnLst/>
            <a:rect l="l" t="t" r="r" b="b"/>
            <a:pathLst>
              <a:path w="192404" h="100964">
                <a:moveTo>
                  <a:pt x="0" y="100462"/>
                </a:moveTo>
                <a:lnTo>
                  <a:pt x="191825" y="100462"/>
                </a:lnTo>
                <a:lnTo>
                  <a:pt x="191825" y="0"/>
                </a:lnTo>
                <a:lnTo>
                  <a:pt x="0" y="0"/>
                </a:lnTo>
                <a:lnTo>
                  <a:pt x="0" y="1004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551583" y="1514546"/>
            <a:ext cx="302895" cy="215265"/>
          </a:xfrm>
          <a:custGeom>
            <a:avLst/>
            <a:gdLst/>
            <a:ahLst/>
            <a:cxnLst/>
            <a:rect l="l" t="t" r="r" b="b"/>
            <a:pathLst>
              <a:path w="302895" h="215264">
                <a:moveTo>
                  <a:pt x="0" y="215277"/>
                </a:moveTo>
                <a:lnTo>
                  <a:pt x="302744" y="215277"/>
                </a:lnTo>
                <a:lnTo>
                  <a:pt x="302744" y="0"/>
                </a:lnTo>
                <a:lnTo>
                  <a:pt x="0" y="0"/>
                </a:lnTo>
                <a:lnTo>
                  <a:pt x="0" y="215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607695" y="1571953"/>
            <a:ext cx="191135" cy="100965"/>
          </a:xfrm>
          <a:custGeom>
            <a:avLst/>
            <a:gdLst/>
            <a:ahLst/>
            <a:cxnLst/>
            <a:rect l="l" t="t" r="r" b="b"/>
            <a:pathLst>
              <a:path w="191134" h="100964">
                <a:moveTo>
                  <a:pt x="0" y="100462"/>
                </a:moveTo>
                <a:lnTo>
                  <a:pt x="190520" y="100462"/>
                </a:lnTo>
                <a:lnTo>
                  <a:pt x="190520" y="0"/>
                </a:lnTo>
                <a:lnTo>
                  <a:pt x="0" y="0"/>
                </a:lnTo>
                <a:lnTo>
                  <a:pt x="0" y="1004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524244" y="1891164"/>
            <a:ext cx="4958715" cy="12617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">
                <a:latin typeface="Times New Roman"/>
                <a:cs typeface="Times New Roman"/>
              </a:rPr>
              <a:t>jest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20">
                <a:latin typeface="Times New Roman"/>
                <a:cs typeface="Times New Roman"/>
              </a:rPr>
              <a:t>w</a:t>
            </a:r>
            <a:r>
              <a:rPr dirty="0" sz="1000" spc="-25">
                <a:latin typeface="Times New Roman"/>
                <a:cs typeface="Times New Roman"/>
              </a:rPr>
              <a:t>y</a:t>
            </a:r>
            <a:r>
              <a:rPr dirty="0" sz="1000" spc="15">
                <a:latin typeface="Times New Roman"/>
                <a:cs typeface="Times New Roman"/>
              </a:rPr>
              <a:t>zn</a:t>
            </a:r>
            <a:r>
              <a:rPr dirty="0" sz="1000" spc="5">
                <a:latin typeface="Times New Roman"/>
                <a:cs typeface="Times New Roman"/>
              </a:rPr>
              <a:t>ac</a:t>
            </a:r>
            <a:r>
              <a:rPr dirty="0" sz="1000" spc="15">
                <a:latin typeface="Times New Roman"/>
                <a:cs typeface="Times New Roman"/>
              </a:rPr>
              <a:t>z</a:t>
            </a:r>
            <a:r>
              <a:rPr dirty="0" sz="1000" spc="10">
                <a:latin typeface="Times New Roman"/>
                <a:cs typeface="Times New Roman"/>
              </a:rPr>
              <a:t>o</a:t>
            </a:r>
            <a:r>
              <a:rPr dirty="0" sz="1000" spc="25">
                <a:latin typeface="Times New Roman"/>
                <a:cs typeface="Times New Roman"/>
              </a:rPr>
              <a:t>n</a:t>
            </a:r>
            <a:r>
              <a:rPr dirty="0" sz="1000" spc="-5">
                <a:latin typeface="Times New Roman"/>
                <a:cs typeface="Times New Roman"/>
              </a:rPr>
              <a:t>y</a:t>
            </a:r>
            <a:r>
              <a:rPr dirty="0" sz="1000">
                <a:latin typeface="Times New Roman"/>
                <a:cs typeface="Times New Roman"/>
              </a:rPr>
              <a:t>(-</a:t>
            </a:r>
            <a:r>
              <a:rPr dirty="0" sz="1000" spc="20">
                <a:latin typeface="Times New Roman"/>
                <a:cs typeface="Times New Roman"/>
              </a:rPr>
              <a:t>n</a:t>
            </a:r>
            <a:r>
              <a:rPr dirty="0" sz="1000" spc="5">
                <a:latin typeface="Times New Roman"/>
                <a:cs typeface="Times New Roman"/>
              </a:rPr>
              <a:t>a</a:t>
            </a:r>
            <a:r>
              <a:rPr dirty="0" sz="1000" spc="5">
                <a:latin typeface="Times New Roman"/>
                <a:cs typeface="Times New Roman"/>
              </a:rPr>
              <a:t>)</a:t>
            </a:r>
            <a:r>
              <a:rPr dirty="0" sz="1000">
                <a:latin typeface="Times New Roman"/>
                <a:cs typeface="Times New Roman"/>
              </a:rPr>
              <a:t> </a:t>
            </a:r>
            <a:r>
              <a:rPr dirty="0" sz="1000" spc="10">
                <a:latin typeface="Times New Roman"/>
                <a:cs typeface="Times New Roman"/>
              </a:rPr>
              <a:t>p</a:t>
            </a:r>
            <a:r>
              <a:rPr dirty="0" sz="1000">
                <a:latin typeface="Times New Roman"/>
                <a:cs typeface="Times New Roman"/>
              </a:rPr>
              <a:t>r</a:t>
            </a:r>
            <a:r>
              <a:rPr dirty="0" sz="1000" spc="25">
                <a:latin typeface="Times New Roman"/>
                <a:cs typeface="Times New Roman"/>
              </a:rPr>
              <a:t>z</a:t>
            </a:r>
            <a:r>
              <a:rPr dirty="0" sz="1000" spc="5">
                <a:latin typeface="Times New Roman"/>
                <a:cs typeface="Times New Roman"/>
              </a:rPr>
              <a:t>e</a:t>
            </a:r>
            <a:r>
              <a:rPr dirty="0" sz="1000" spc="10">
                <a:latin typeface="Times New Roman"/>
                <a:cs typeface="Times New Roman"/>
              </a:rPr>
              <a:t>z</a:t>
            </a:r>
            <a:r>
              <a:rPr dirty="0" sz="1000" spc="40">
                <a:latin typeface="Times New Roman"/>
                <a:cs typeface="Times New Roman"/>
              </a:rPr>
              <a:t> </a:t>
            </a:r>
            <a:r>
              <a:rPr dirty="0" sz="1000" spc="5">
                <a:latin typeface="Times New Roman"/>
                <a:cs typeface="Times New Roman"/>
              </a:rPr>
              <a:t>..........................................................................................................</a:t>
            </a:r>
            <a:endParaRPr sz="1000">
              <a:latin typeface="Times New Roman"/>
              <a:cs typeface="Times New Roman"/>
            </a:endParaRPr>
          </a:p>
          <a:p>
            <a:pPr marL="1878964">
              <a:lnSpc>
                <a:spcPct val="100000"/>
              </a:lnSpc>
              <a:spcBef>
                <a:spcPts val="465"/>
              </a:spcBef>
            </a:pPr>
            <a:r>
              <a:rPr dirty="0" sz="650" spc="5">
                <a:latin typeface="Times New Roman"/>
                <a:cs typeface="Times New Roman"/>
              </a:rPr>
              <a:t>(</a:t>
            </a:r>
            <a:r>
              <a:rPr dirty="0" sz="650" spc="15">
                <a:latin typeface="Times New Roman"/>
                <a:cs typeface="Times New Roman"/>
              </a:rPr>
              <a:t>p</a:t>
            </a:r>
            <a:r>
              <a:rPr dirty="0" sz="650">
                <a:latin typeface="Times New Roman"/>
                <a:cs typeface="Times New Roman"/>
              </a:rPr>
              <a:t>eł</a:t>
            </a:r>
            <a:r>
              <a:rPr dirty="0" sz="650" spc="15">
                <a:latin typeface="Times New Roman"/>
                <a:cs typeface="Times New Roman"/>
              </a:rPr>
              <a:t>na</a:t>
            </a:r>
            <a:r>
              <a:rPr dirty="0" sz="650" spc="10">
                <a:latin typeface="Times New Roman"/>
                <a:cs typeface="Times New Roman"/>
              </a:rPr>
              <a:t> </a:t>
            </a:r>
            <a:r>
              <a:rPr dirty="0" sz="650" spc="10">
                <a:latin typeface="Times New Roman"/>
                <a:cs typeface="Times New Roman"/>
              </a:rPr>
              <a:t>n</a:t>
            </a:r>
            <a:r>
              <a:rPr dirty="0" sz="650" spc="15">
                <a:latin typeface="Times New Roman"/>
                <a:cs typeface="Times New Roman"/>
              </a:rPr>
              <a:t>a</a:t>
            </a:r>
            <a:r>
              <a:rPr dirty="0" sz="650" spc="5">
                <a:latin typeface="Times New Roman"/>
                <a:cs typeface="Times New Roman"/>
              </a:rPr>
              <a:t>z</a:t>
            </a:r>
            <a:r>
              <a:rPr dirty="0" sz="650" spc="10">
                <a:latin typeface="Times New Roman"/>
                <a:cs typeface="Times New Roman"/>
              </a:rPr>
              <a:t>w</a:t>
            </a:r>
            <a:r>
              <a:rPr dirty="0" sz="650" spc="15">
                <a:latin typeface="Times New Roman"/>
                <a:cs typeface="Times New Roman"/>
              </a:rPr>
              <a:t>a</a:t>
            </a:r>
            <a:r>
              <a:rPr dirty="0" sz="650" spc="10">
                <a:latin typeface="Times New Roman"/>
                <a:cs typeface="Times New Roman"/>
              </a:rPr>
              <a:t> </a:t>
            </a:r>
            <a:r>
              <a:rPr dirty="0" sz="650" spc="15">
                <a:latin typeface="Times New Roman"/>
                <a:cs typeface="Times New Roman"/>
              </a:rPr>
              <a:t>p</a:t>
            </a:r>
            <a:r>
              <a:rPr dirty="0" sz="650" spc="10">
                <a:latin typeface="Times New Roman"/>
                <a:cs typeface="Times New Roman"/>
              </a:rPr>
              <a:t>o</a:t>
            </a:r>
            <a:r>
              <a:rPr dirty="0" sz="650" spc="20">
                <a:latin typeface="Times New Roman"/>
                <a:cs typeface="Times New Roman"/>
              </a:rPr>
              <a:t>dmi</a:t>
            </a:r>
            <a:r>
              <a:rPr dirty="0" sz="650" spc="-5">
                <a:latin typeface="Times New Roman"/>
                <a:cs typeface="Times New Roman"/>
              </a:rPr>
              <a:t>o</a:t>
            </a:r>
            <a:r>
              <a:rPr dirty="0" sz="650" spc="15">
                <a:latin typeface="Times New Roman"/>
                <a:cs typeface="Times New Roman"/>
              </a:rPr>
              <a:t>tu</a:t>
            </a:r>
            <a:r>
              <a:rPr dirty="0" sz="650" spc="5">
                <a:latin typeface="Times New Roman"/>
                <a:cs typeface="Times New Roman"/>
              </a:rPr>
              <a:t> </a:t>
            </a:r>
            <a:r>
              <a:rPr dirty="0" sz="650" spc="10">
                <a:latin typeface="Times New Roman"/>
                <a:cs typeface="Times New Roman"/>
              </a:rPr>
              <a:t>u</a:t>
            </a:r>
            <a:r>
              <a:rPr dirty="0" sz="650" spc="15">
                <a:latin typeface="Times New Roman"/>
                <a:cs typeface="Times New Roman"/>
              </a:rPr>
              <a:t>p</a:t>
            </a:r>
            <a:r>
              <a:rPr dirty="0" sz="650" spc="5">
                <a:latin typeface="Times New Roman"/>
                <a:cs typeface="Times New Roman"/>
              </a:rPr>
              <a:t>r</a:t>
            </a:r>
            <a:r>
              <a:rPr dirty="0" sz="650" spc="15">
                <a:latin typeface="Times New Roman"/>
                <a:cs typeface="Times New Roman"/>
              </a:rPr>
              <a:t>a</a:t>
            </a:r>
            <a:r>
              <a:rPr dirty="0" sz="650" spc="10">
                <a:latin typeface="Times New Roman"/>
                <a:cs typeface="Times New Roman"/>
              </a:rPr>
              <a:t>w</a:t>
            </a:r>
            <a:r>
              <a:rPr dirty="0" sz="650" spc="15">
                <a:latin typeface="Times New Roman"/>
                <a:cs typeface="Times New Roman"/>
              </a:rPr>
              <a:t>ni</a:t>
            </a:r>
            <a:r>
              <a:rPr dirty="0" sz="650" spc="10">
                <a:latin typeface="Times New Roman"/>
                <a:cs typeface="Times New Roman"/>
              </a:rPr>
              <a:t>o</a:t>
            </a:r>
            <a:r>
              <a:rPr dirty="0" sz="650" spc="15">
                <a:latin typeface="Times New Roman"/>
                <a:cs typeface="Times New Roman"/>
              </a:rPr>
              <a:t>n</a:t>
            </a:r>
            <a:r>
              <a:rPr dirty="0" sz="650" spc="5">
                <a:latin typeface="Times New Roman"/>
                <a:cs typeface="Times New Roman"/>
              </a:rPr>
              <a:t>e</a:t>
            </a:r>
            <a:r>
              <a:rPr dirty="0" sz="650" spc="10">
                <a:latin typeface="Times New Roman"/>
                <a:cs typeface="Times New Roman"/>
              </a:rPr>
              <a:t>g</a:t>
            </a:r>
            <a:r>
              <a:rPr dirty="0" sz="650" spc="15">
                <a:latin typeface="Times New Roman"/>
                <a:cs typeface="Times New Roman"/>
              </a:rPr>
              <a:t>o</a:t>
            </a:r>
            <a:r>
              <a:rPr dirty="0" sz="650" spc="5">
                <a:latin typeface="Times New Roman"/>
                <a:cs typeface="Times New Roman"/>
              </a:rPr>
              <a:t> </a:t>
            </a:r>
            <a:r>
              <a:rPr dirty="0" sz="650" spc="15">
                <a:latin typeface="Times New Roman"/>
                <a:cs typeface="Times New Roman"/>
              </a:rPr>
              <a:t>do</a:t>
            </a:r>
            <a:r>
              <a:rPr dirty="0" sz="650" spc="5">
                <a:latin typeface="Times New Roman"/>
                <a:cs typeface="Times New Roman"/>
              </a:rPr>
              <a:t> </a:t>
            </a:r>
            <a:r>
              <a:rPr dirty="0" sz="650" spc="10">
                <a:latin typeface="Times New Roman"/>
                <a:cs typeface="Times New Roman"/>
              </a:rPr>
              <a:t>u</a:t>
            </a:r>
            <a:r>
              <a:rPr dirty="0" sz="650" spc="15">
                <a:latin typeface="Times New Roman"/>
                <a:cs typeface="Times New Roman"/>
              </a:rPr>
              <a:t>d</a:t>
            </a:r>
            <a:r>
              <a:rPr dirty="0" sz="650" spc="5">
                <a:latin typeface="Times New Roman"/>
                <a:cs typeface="Times New Roman"/>
              </a:rPr>
              <a:t>z</a:t>
            </a:r>
            <a:r>
              <a:rPr dirty="0" sz="650" spc="10">
                <a:latin typeface="Times New Roman"/>
                <a:cs typeface="Times New Roman"/>
              </a:rPr>
              <a:t>ia</a:t>
            </a:r>
            <a:r>
              <a:rPr dirty="0" sz="650">
                <a:latin typeface="Times New Roman"/>
                <a:cs typeface="Times New Roman"/>
              </a:rPr>
              <a:t>ł</a:t>
            </a:r>
            <a:r>
              <a:rPr dirty="0" sz="650" spc="15">
                <a:latin typeface="Times New Roman"/>
                <a:cs typeface="Times New Roman"/>
              </a:rPr>
              <a:t>u</a:t>
            </a:r>
            <a:r>
              <a:rPr dirty="0" sz="650" spc="5">
                <a:latin typeface="Times New Roman"/>
                <a:cs typeface="Times New Roman"/>
              </a:rPr>
              <a:t> </a:t>
            </a:r>
            <a:r>
              <a:rPr dirty="0" sz="650" spc="25">
                <a:latin typeface="Times New Roman"/>
                <a:cs typeface="Times New Roman"/>
              </a:rPr>
              <a:t>w</a:t>
            </a:r>
            <a:r>
              <a:rPr dirty="0" sz="650" spc="-5">
                <a:latin typeface="Times New Roman"/>
                <a:cs typeface="Times New Roman"/>
              </a:rPr>
              <a:t> </a:t>
            </a:r>
            <a:r>
              <a:rPr dirty="0" sz="650" spc="15">
                <a:latin typeface="Times New Roman"/>
                <a:cs typeface="Times New Roman"/>
              </a:rPr>
              <a:t>ka</a:t>
            </a:r>
            <a:r>
              <a:rPr dirty="0" sz="650" spc="10">
                <a:latin typeface="Times New Roman"/>
                <a:cs typeface="Times New Roman"/>
              </a:rPr>
              <a:t>m</a:t>
            </a:r>
            <a:r>
              <a:rPr dirty="0" sz="650" spc="15">
                <a:latin typeface="Times New Roman"/>
                <a:cs typeface="Times New Roman"/>
              </a:rPr>
              <a:t>p</a:t>
            </a:r>
            <a:r>
              <a:rPr dirty="0" sz="650" spc="5">
                <a:latin typeface="Times New Roman"/>
                <a:cs typeface="Times New Roman"/>
              </a:rPr>
              <a:t>a</a:t>
            </a:r>
            <a:r>
              <a:rPr dirty="0" sz="650" spc="15">
                <a:latin typeface="Times New Roman"/>
                <a:cs typeface="Times New Roman"/>
              </a:rPr>
              <a:t>n</a:t>
            </a:r>
            <a:r>
              <a:rPr dirty="0" sz="650">
                <a:latin typeface="Times New Roman"/>
                <a:cs typeface="Times New Roman"/>
              </a:rPr>
              <a:t>i</a:t>
            </a:r>
            <a:r>
              <a:rPr dirty="0" sz="650" spc="10">
                <a:latin typeface="Times New Roman"/>
                <a:cs typeface="Times New Roman"/>
              </a:rPr>
              <a:t>i</a:t>
            </a:r>
            <a:r>
              <a:rPr dirty="0" sz="650" spc="15">
                <a:latin typeface="Times New Roman"/>
                <a:cs typeface="Times New Roman"/>
              </a:rPr>
              <a:t> </a:t>
            </a:r>
            <a:r>
              <a:rPr dirty="0" sz="650" spc="5">
                <a:latin typeface="Times New Roman"/>
                <a:cs typeface="Times New Roman"/>
              </a:rPr>
              <a:t>r</a:t>
            </a:r>
            <a:r>
              <a:rPr dirty="0" sz="650" spc="5">
                <a:latin typeface="Times New Roman"/>
                <a:cs typeface="Times New Roman"/>
              </a:rPr>
              <a:t>e</a:t>
            </a:r>
            <a:r>
              <a:rPr dirty="0" sz="650" spc="5">
                <a:latin typeface="Times New Roman"/>
                <a:cs typeface="Times New Roman"/>
              </a:rPr>
              <a:t>f</a:t>
            </a:r>
            <a:r>
              <a:rPr dirty="0" sz="650" spc="5">
                <a:latin typeface="Times New Roman"/>
                <a:cs typeface="Times New Roman"/>
              </a:rPr>
              <a:t>e</a:t>
            </a:r>
            <a:r>
              <a:rPr dirty="0" sz="650" spc="5">
                <a:latin typeface="Times New Roman"/>
                <a:cs typeface="Times New Roman"/>
              </a:rPr>
              <a:t>r</a:t>
            </a:r>
            <a:r>
              <a:rPr dirty="0" sz="650" spc="5">
                <a:latin typeface="Times New Roman"/>
                <a:cs typeface="Times New Roman"/>
              </a:rPr>
              <a:t>e</a:t>
            </a:r>
            <a:r>
              <a:rPr dirty="0" sz="650" spc="15">
                <a:latin typeface="Times New Roman"/>
                <a:cs typeface="Times New Roman"/>
              </a:rPr>
              <a:t>nda</a:t>
            </a:r>
            <a:r>
              <a:rPr dirty="0" sz="650">
                <a:latin typeface="Times New Roman"/>
                <a:cs typeface="Times New Roman"/>
              </a:rPr>
              <a:t>l</a:t>
            </a:r>
            <a:r>
              <a:rPr dirty="0" sz="650" spc="15">
                <a:latin typeface="Times New Roman"/>
                <a:cs typeface="Times New Roman"/>
              </a:rPr>
              <a:t>n</a:t>
            </a:r>
            <a:r>
              <a:rPr dirty="0" sz="650" spc="5">
                <a:latin typeface="Times New Roman"/>
                <a:cs typeface="Times New Roman"/>
              </a:rPr>
              <a:t>e</a:t>
            </a:r>
            <a:r>
              <a:rPr dirty="0" sz="650" spc="10">
                <a:latin typeface="Times New Roman"/>
                <a:cs typeface="Times New Roman"/>
              </a:rPr>
              <a:t>j)</a:t>
            </a:r>
            <a:endParaRPr sz="6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>
              <a:latin typeface="Times New Roman"/>
              <a:cs typeface="Times New Roman"/>
            </a:endParaRPr>
          </a:p>
          <a:p>
            <a:pPr marL="16510">
              <a:lnSpc>
                <a:spcPct val="100000"/>
              </a:lnSpc>
            </a:pPr>
            <a:r>
              <a:rPr dirty="0" sz="1000" spc="5">
                <a:latin typeface="Times New Roman"/>
                <a:cs typeface="Times New Roman"/>
              </a:rPr>
              <a:t>.......................................................................................................................................................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1000" spc="10">
                <a:latin typeface="Times New Roman"/>
                <a:cs typeface="Times New Roman"/>
              </a:rPr>
              <a:t>do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10">
                <a:latin typeface="Times New Roman"/>
                <a:cs typeface="Times New Roman"/>
              </a:rPr>
              <a:t>spr</a:t>
            </a:r>
            <a:r>
              <a:rPr dirty="0" sz="1000">
                <a:latin typeface="Times New Roman"/>
                <a:cs typeface="Times New Roman"/>
              </a:rPr>
              <a:t>a</a:t>
            </a:r>
            <a:r>
              <a:rPr dirty="0" sz="1000" spc="15">
                <a:latin typeface="Times New Roman"/>
                <a:cs typeface="Times New Roman"/>
              </a:rPr>
              <a:t>wo</a:t>
            </a:r>
            <a:r>
              <a:rPr dirty="0" sz="1000" spc="10">
                <a:latin typeface="Times New Roman"/>
                <a:cs typeface="Times New Roman"/>
              </a:rPr>
              <a:t>wa</a:t>
            </a:r>
            <a:r>
              <a:rPr dirty="0" sz="1000" spc="10">
                <a:latin typeface="Times New Roman"/>
                <a:cs typeface="Times New Roman"/>
              </a:rPr>
              <a:t>n</a:t>
            </a:r>
            <a:r>
              <a:rPr dirty="0" sz="1000" spc="15">
                <a:latin typeface="Times New Roman"/>
                <a:cs typeface="Times New Roman"/>
              </a:rPr>
              <a:t>i</a:t>
            </a:r>
            <a:r>
              <a:rPr dirty="0" sz="1000" spc="10">
                <a:latin typeface="Times New Roman"/>
                <a:cs typeface="Times New Roman"/>
              </a:rPr>
              <a:t>a</a:t>
            </a:r>
            <a:r>
              <a:rPr dirty="0" sz="1000">
                <a:latin typeface="Times New Roman"/>
                <a:cs typeface="Times New Roman"/>
              </a:rPr>
              <a:t> </a:t>
            </a:r>
            <a:r>
              <a:rPr dirty="0" sz="1000">
                <a:latin typeface="Times New Roman"/>
                <a:cs typeface="Times New Roman"/>
              </a:rPr>
              <a:t>f</a:t>
            </a:r>
            <a:r>
              <a:rPr dirty="0" sz="1000" spc="10">
                <a:latin typeface="Times New Roman"/>
                <a:cs typeface="Times New Roman"/>
              </a:rPr>
              <a:t>unk</a:t>
            </a:r>
            <a:r>
              <a:rPr dirty="0" sz="1000" spc="5">
                <a:latin typeface="Times New Roman"/>
                <a:cs typeface="Times New Roman"/>
              </a:rPr>
              <a:t>c</a:t>
            </a:r>
            <a:r>
              <a:rPr dirty="0" sz="1000" spc="5">
                <a:latin typeface="Times New Roman"/>
                <a:cs typeface="Times New Roman"/>
              </a:rPr>
              <a:t>ji</a:t>
            </a:r>
            <a:r>
              <a:rPr dirty="0" sz="1000" spc="15">
                <a:latin typeface="Times New Roman"/>
                <a:cs typeface="Times New Roman"/>
              </a:rPr>
              <a:t> </a:t>
            </a:r>
            <a:r>
              <a:rPr dirty="0" sz="1000" spc="10">
                <a:latin typeface="Times New Roman"/>
                <a:cs typeface="Times New Roman"/>
              </a:rPr>
              <a:t>męża</a:t>
            </a:r>
            <a:r>
              <a:rPr dirty="0" sz="1000">
                <a:latin typeface="Times New Roman"/>
                <a:cs typeface="Times New Roman"/>
              </a:rPr>
              <a:t> </a:t>
            </a:r>
            <a:r>
              <a:rPr dirty="0" sz="1000" spc="15">
                <a:latin typeface="Times New Roman"/>
                <a:cs typeface="Times New Roman"/>
              </a:rPr>
              <a:t>z</a:t>
            </a:r>
            <a:r>
              <a:rPr dirty="0" sz="1000" spc="5">
                <a:latin typeface="Times New Roman"/>
                <a:cs typeface="Times New Roman"/>
              </a:rPr>
              <a:t>a</a:t>
            </a:r>
            <a:r>
              <a:rPr dirty="0" sz="1000" spc="10">
                <a:latin typeface="Times New Roman"/>
                <a:cs typeface="Times New Roman"/>
              </a:rPr>
              <a:t>u</a:t>
            </a:r>
            <a:r>
              <a:rPr dirty="0" sz="1000" spc="5">
                <a:latin typeface="Times New Roman"/>
                <a:cs typeface="Times New Roman"/>
              </a:rPr>
              <a:t>fa</a:t>
            </a:r>
            <a:r>
              <a:rPr dirty="0" sz="1000" spc="10">
                <a:latin typeface="Times New Roman"/>
                <a:cs typeface="Times New Roman"/>
              </a:rPr>
              <a:t>nia</a:t>
            </a:r>
            <a:r>
              <a:rPr dirty="0" sz="1000" spc="5" strike="sngStrike">
                <a:latin typeface="Times New Roman"/>
                <a:cs typeface="Times New Roman"/>
              </a:rPr>
              <a:t>/</a:t>
            </a:r>
            <a:r>
              <a:rPr dirty="0" sz="1000" spc="15" strike="sngStrike">
                <a:latin typeface="Times New Roman"/>
                <a:cs typeface="Times New Roman"/>
              </a:rPr>
              <a:t>z</a:t>
            </a:r>
            <a:r>
              <a:rPr dirty="0" sz="1000" spc="5" strike="sngStrike">
                <a:latin typeface="Times New Roman"/>
                <a:cs typeface="Times New Roman"/>
              </a:rPr>
              <a:t>a</a:t>
            </a:r>
            <a:r>
              <a:rPr dirty="0" sz="1000" spc="10" strike="sngStrike">
                <a:latin typeface="Times New Roman"/>
                <a:cs typeface="Times New Roman"/>
              </a:rPr>
              <a:t>stęp</a:t>
            </a:r>
            <a:r>
              <a:rPr dirty="0" sz="1000" spc="20" strike="sngStrike">
                <a:latin typeface="Times New Roman"/>
                <a:cs typeface="Times New Roman"/>
              </a:rPr>
              <a:t>c</a:t>
            </a:r>
            <a:r>
              <a:rPr dirty="0" sz="1000" spc="10" strike="sngStrike">
                <a:latin typeface="Times New Roman"/>
                <a:cs typeface="Times New Roman"/>
              </a:rPr>
              <a:t>y</a:t>
            </a:r>
            <a:r>
              <a:rPr dirty="0" sz="1000" spc="-5" strike="sngStrike">
                <a:latin typeface="Times New Roman"/>
                <a:cs typeface="Times New Roman"/>
              </a:rPr>
              <a:t> </a:t>
            </a:r>
            <a:r>
              <a:rPr dirty="0" sz="1000" spc="10" strike="sngStrike">
                <a:latin typeface="Times New Roman"/>
                <a:cs typeface="Times New Roman"/>
              </a:rPr>
              <a:t>męża</a:t>
            </a:r>
            <a:r>
              <a:rPr dirty="0" sz="1000" strike="sngStrike">
                <a:latin typeface="Times New Roman"/>
                <a:cs typeface="Times New Roman"/>
              </a:rPr>
              <a:t> </a:t>
            </a:r>
            <a:r>
              <a:rPr dirty="0" sz="1000" spc="15" strike="sngStrike">
                <a:latin typeface="Times New Roman"/>
                <a:cs typeface="Times New Roman"/>
              </a:rPr>
              <a:t>z</a:t>
            </a:r>
            <a:r>
              <a:rPr dirty="0" sz="1000" spc="20" strike="sngStrike">
                <a:latin typeface="Times New Roman"/>
                <a:cs typeface="Times New Roman"/>
              </a:rPr>
              <a:t>a</a:t>
            </a:r>
            <a:r>
              <a:rPr dirty="0" sz="1000" spc="10" strike="sngStrike">
                <a:latin typeface="Times New Roman"/>
                <a:cs typeface="Times New Roman"/>
              </a:rPr>
              <a:t>u</a:t>
            </a:r>
            <a:r>
              <a:rPr dirty="0" sz="1000" spc="5" strike="sngStrike">
                <a:latin typeface="Times New Roman"/>
                <a:cs typeface="Times New Roman"/>
              </a:rPr>
              <a:t>fa</a:t>
            </a:r>
            <a:r>
              <a:rPr dirty="0" sz="1000" spc="10" strike="sngStrike">
                <a:latin typeface="Times New Roman"/>
                <a:cs typeface="Times New Roman"/>
              </a:rPr>
              <a:t>ni</a:t>
            </a:r>
            <a:r>
              <a:rPr dirty="0" sz="1000" spc="5" strike="sngStrike">
                <a:latin typeface="Times New Roman"/>
                <a:cs typeface="Times New Roman"/>
              </a:rPr>
              <a:t>a</a:t>
            </a:r>
            <a:r>
              <a:rPr dirty="0" baseline="38461" sz="975" spc="7" strike="noStrike">
                <a:latin typeface="Symbol"/>
                <a:cs typeface="Symbol"/>
              </a:rPr>
              <a:t></a:t>
            </a:r>
            <a:r>
              <a:rPr dirty="0" baseline="38461" sz="975" spc="15" strike="noStrike">
                <a:latin typeface="Symbol"/>
                <a:cs typeface="Symbol"/>
              </a:rPr>
              <a:t></a:t>
            </a:r>
            <a:r>
              <a:rPr dirty="0" baseline="38461" sz="975" strike="noStrike">
                <a:latin typeface="Times New Roman"/>
                <a:cs typeface="Times New Roman"/>
              </a:rPr>
              <a:t> </a:t>
            </a:r>
            <a:r>
              <a:rPr dirty="0" baseline="38461" sz="975" spc="-112" strike="noStrike">
                <a:latin typeface="Times New Roman"/>
                <a:cs typeface="Times New Roman"/>
              </a:rPr>
              <a:t> </a:t>
            </a:r>
            <a:r>
              <a:rPr dirty="0" sz="1000" spc="15" strike="noStrike">
                <a:latin typeface="Times New Roman"/>
                <a:cs typeface="Times New Roman"/>
              </a:rPr>
              <a:t>w</a:t>
            </a:r>
            <a:r>
              <a:rPr dirty="0" sz="1000" spc="10" strike="noStrike">
                <a:latin typeface="Times New Roman"/>
                <a:cs typeface="Times New Roman"/>
              </a:rPr>
              <a:t> </a:t>
            </a:r>
            <a:r>
              <a:rPr dirty="0" sz="1000" spc="5" strike="noStrike">
                <a:latin typeface="Times New Roman"/>
                <a:cs typeface="Times New Roman"/>
              </a:rPr>
              <a:t>ce</a:t>
            </a:r>
            <a:r>
              <a:rPr dirty="0" sz="1000" spc="10" strike="noStrike">
                <a:latin typeface="Times New Roman"/>
                <a:cs typeface="Times New Roman"/>
              </a:rPr>
              <a:t>lu</a:t>
            </a:r>
            <a:r>
              <a:rPr dirty="0" sz="1000" spc="5" strike="noStrike">
                <a:latin typeface="Times New Roman"/>
                <a:cs typeface="Times New Roman"/>
              </a:rPr>
              <a:t> </a:t>
            </a:r>
            <a:r>
              <a:rPr dirty="0" sz="1000" spc="20" strike="noStrike">
                <a:latin typeface="Times New Roman"/>
                <a:cs typeface="Times New Roman"/>
              </a:rPr>
              <a:t>o</a:t>
            </a:r>
            <a:r>
              <a:rPr dirty="0" sz="1000" spc="10" strike="noStrike">
                <a:latin typeface="Times New Roman"/>
                <a:cs typeface="Times New Roman"/>
              </a:rPr>
              <a:t>bse</a:t>
            </a:r>
            <a:r>
              <a:rPr dirty="0" sz="1000" spc="-5" strike="noStrike">
                <a:latin typeface="Times New Roman"/>
                <a:cs typeface="Times New Roman"/>
              </a:rPr>
              <a:t>r</a:t>
            </a:r>
            <a:r>
              <a:rPr dirty="0" sz="1000" spc="15" strike="noStrike">
                <a:latin typeface="Times New Roman"/>
                <a:cs typeface="Times New Roman"/>
              </a:rPr>
              <a:t>wa</a:t>
            </a:r>
            <a:r>
              <a:rPr dirty="0" sz="1000" spc="5" strike="noStrike">
                <a:latin typeface="Times New Roman"/>
                <a:cs typeface="Times New Roman"/>
              </a:rPr>
              <a:t>c</a:t>
            </a:r>
            <a:r>
              <a:rPr dirty="0" sz="1000" spc="5" strike="noStrike">
                <a:latin typeface="Times New Roman"/>
                <a:cs typeface="Times New Roman"/>
              </a:rPr>
              <a:t>j</a:t>
            </a:r>
            <a:r>
              <a:rPr dirty="0" sz="1000" spc="10" strike="noStrike">
                <a:latin typeface="Times New Roman"/>
                <a:cs typeface="Times New Roman"/>
              </a:rPr>
              <a:t>i</a:t>
            </a:r>
            <a:r>
              <a:rPr dirty="0" sz="1000" spc="5" strike="noStrike">
                <a:latin typeface="Times New Roman"/>
                <a:cs typeface="Times New Roman"/>
              </a:rPr>
              <a:t>:</a:t>
            </a:r>
            <a:endParaRPr sz="1000">
              <a:latin typeface="Times New Roman"/>
              <a:cs typeface="Times New Roman"/>
            </a:endParaRPr>
          </a:p>
          <a:p>
            <a:pPr marL="320040" marR="5080" indent="-185420">
              <a:lnSpc>
                <a:spcPct val="105300"/>
              </a:lnSpc>
              <a:spcBef>
                <a:spcPts val="935"/>
              </a:spcBef>
            </a:pPr>
            <a:r>
              <a:rPr dirty="0" sz="1000" spc="10">
                <a:latin typeface="Times New Roman"/>
                <a:cs typeface="Times New Roman"/>
              </a:rPr>
              <a:t>1)</a:t>
            </a:r>
            <a:r>
              <a:rPr dirty="0" sz="1000" spc="10">
                <a:latin typeface="Times New Roman"/>
                <a:cs typeface="Times New Roman"/>
              </a:rPr>
              <a:t> </a:t>
            </a:r>
            <a:r>
              <a:rPr dirty="0" sz="1000" spc="100">
                <a:latin typeface="Times New Roman"/>
                <a:cs typeface="Times New Roman"/>
              </a:rPr>
              <a:t> </a:t>
            </a:r>
            <a:r>
              <a:rPr dirty="0" sz="1000" spc="10">
                <a:latin typeface="Times New Roman"/>
                <a:cs typeface="Times New Roman"/>
              </a:rPr>
              <a:t>p</a:t>
            </a:r>
            <a:r>
              <a:rPr dirty="0" sz="1000">
                <a:latin typeface="Times New Roman"/>
                <a:cs typeface="Times New Roman"/>
              </a:rPr>
              <a:t>r</a:t>
            </a:r>
            <a:r>
              <a:rPr dirty="0" sz="1000" spc="15">
                <a:latin typeface="Times New Roman"/>
                <a:cs typeface="Times New Roman"/>
              </a:rPr>
              <a:t>z</a:t>
            </a:r>
            <a:r>
              <a:rPr dirty="0" sz="1000" spc="5">
                <a:latin typeface="Times New Roman"/>
                <a:cs typeface="Times New Roman"/>
              </a:rPr>
              <a:t>e</a:t>
            </a:r>
            <a:r>
              <a:rPr dirty="0" sz="1000" spc="10">
                <a:latin typeface="Times New Roman"/>
                <a:cs typeface="Times New Roman"/>
              </a:rPr>
              <a:t>bie</a:t>
            </a:r>
            <a:r>
              <a:rPr dirty="0" sz="1000" spc="-5">
                <a:latin typeface="Times New Roman"/>
                <a:cs typeface="Times New Roman"/>
              </a:rPr>
              <a:t>g</a:t>
            </a:r>
            <a:r>
              <a:rPr dirty="0" sz="1000" spc="10">
                <a:latin typeface="Times New Roman"/>
                <a:cs typeface="Times New Roman"/>
              </a:rPr>
              <a:t>u</a:t>
            </a:r>
            <a:r>
              <a:rPr dirty="0" sz="1000">
                <a:latin typeface="Times New Roman"/>
                <a:cs typeface="Times New Roman"/>
              </a:rPr>
              <a:t>  </a:t>
            </a:r>
            <a:r>
              <a:rPr dirty="0" sz="1000" spc="-85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g</a:t>
            </a:r>
            <a:r>
              <a:rPr dirty="0" sz="1000" spc="10">
                <a:latin typeface="Times New Roman"/>
                <a:cs typeface="Times New Roman"/>
              </a:rPr>
              <a:t>łosow</a:t>
            </a:r>
            <a:r>
              <a:rPr dirty="0" sz="1000" spc="5">
                <a:latin typeface="Times New Roman"/>
                <a:cs typeface="Times New Roman"/>
              </a:rPr>
              <a:t>a</a:t>
            </a:r>
            <a:r>
              <a:rPr dirty="0" sz="1000" spc="10">
                <a:latin typeface="Times New Roman"/>
                <a:cs typeface="Times New Roman"/>
              </a:rPr>
              <a:t>nia</a:t>
            </a:r>
            <a:r>
              <a:rPr dirty="0" sz="1000">
                <a:latin typeface="Times New Roman"/>
                <a:cs typeface="Times New Roman"/>
              </a:rPr>
              <a:t>  </a:t>
            </a:r>
            <a:r>
              <a:rPr dirty="0" sz="1000" spc="-100">
                <a:latin typeface="Times New Roman"/>
                <a:cs typeface="Times New Roman"/>
              </a:rPr>
              <a:t> </a:t>
            </a:r>
            <a:r>
              <a:rPr dirty="0" sz="1000" spc="5">
                <a:latin typeface="Times New Roman"/>
                <a:cs typeface="Times New Roman"/>
              </a:rPr>
              <a:t>i</a:t>
            </a:r>
            <a:r>
              <a:rPr dirty="0" sz="1000">
                <a:latin typeface="Times New Roman"/>
                <a:cs typeface="Times New Roman"/>
              </a:rPr>
              <a:t>  </a:t>
            </a:r>
            <a:r>
              <a:rPr dirty="0" sz="1000" spc="-95">
                <a:latin typeface="Times New Roman"/>
                <a:cs typeface="Times New Roman"/>
              </a:rPr>
              <a:t> </a:t>
            </a:r>
            <a:r>
              <a:rPr dirty="0" sz="1000" spc="10">
                <a:latin typeface="Times New Roman"/>
                <a:cs typeface="Times New Roman"/>
              </a:rPr>
              <a:t>ustal</a:t>
            </a:r>
            <a:r>
              <a:rPr dirty="0" sz="1000" spc="5">
                <a:latin typeface="Times New Roman"/>
                <a:cs typeface="Times New Roman"/>
              </a:rPr>
              <a:t>e</a:t>
            </a:r>
            <a:r>
              <a:rPr dirty="0" sz="1000" spc="10">
                <a:latin typeface="Times New Roman"/>
                <a:cs typeface="Times New Roman"/>
              </a:rPr>
              <a:t>nia</a:t>
            </a:r>
            <a:r>
              <a:rPr dirty="0" sz="1000">
                <a:latin typeface="Times New Roman"/>
                <a:cs typeface="Times New Roman"/>
              </a:rPr>
              <a:t>  </a:t>
            </a:r>
            <a:r>
              <a:rPr dirty="0" sz="1000" spc="-100">
                <a:latin typeface="Times New Roman"/>
                <a:cs typeface="Times New Roman"/>
              </a:rPr>
              <a:t> </a:t>
            </a:r>
            <a:r>
              <a:rPr dirty="0" sz="1000" spc="25">
                <a:latin typeface="Times New Roman"/>
                <a:cs typeface="Times New Roman"/>
              </a:rPr>
              <a:t>w</a:t>
            </a:r>
            <a:r>
              <a:rPr dirty="0" sz="1000" spc="-15">
                <a:latin typeface="Times New Roman"/>
                <a:cs typeface="Times New Roman"/>
              </a:rPr>
              <a:t>y</a:t>
            </a:r>
            <a:r>
              <a:rPr dirty="0" sz="1000" spc="10">
                <a:latin typeface="Times New Roman"/>
                <a:cs typeface="Times New Roman"/>
              </a:rPr>
              <a:t>ników</a:t>
            </a:r>
            <a:r>
              <a:rPr dirty="0" sz="1000">
                <a:latin typeface="Times New Roman"/>
                <a:cs typeface="Times New Roman"/>
              </a:rPr>
              <a:t>  </a:t>
            </a:r>
            <a:r>
              <a:rPr dirty="0" sz="1000" spc="-95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g</a:t>
            </a:r>
            <a:r>
              <a:rPr dirty="0" sz="1000" spc="15">
                <a:latin typeface="Times New Roman"/>
                <a:cs typeface="Times New Roman"/>
              </a:rPr>
              <a:t>ł</a:t>
            </a:r>
            <a:r>
              <a:rPr dirty="0" sz="1000" spc="10">
                <a:latin typeface="Times New Roman"/>
                <a:cs typeface="Times New Roman"/>
              </a:rPr>
              <a:t>osow</a:t>
            </a:r>
            <a:r>
              <a:rPr dirty="0" sz="1000">
                <a:latin typeface="Times New Roman"/>
                <a:cs typeface="Times New Roman"/>
              </a:rPr>
              <a:t>a</a:t>
            </a:r>
            <a:r>
              <a:rPr dirty="0" sz="1000" spc="10">
                <a:latin typeface="Times New Roman"/>
                <a:cs typeface="Times New Roman"/>
              </a:rPr>
              <a:t>nia</a:t>
            </a:r>
            <a:r>
              <a:rPr dirty="0" sz="1000">
                <a:latin typeface="Times New Roman"/>
                <a:cs typeface="Times New Roman"/>
              </a:rPr>
              <a:t>  </a:t>
            </a:r>
            <a:r>
              <a:rPr dirty="0" sz="1000" spc="-110">
                <a:latin typeface="Times New Roman"/>
                <a:cs typeface="Times New Roman"/>
              </a:rPr>
              <a:t> </a:t>
            </a:r>
            <a:r>
              <a:rPr dirty="0" sz="1000" spc="15">
                <a:latin typeface="Times New Roman"/>
                <a:cs typeface="Times New Roman"/>
              </a:rPr>
              <a:t>w</a:t>
            </a:r>
            <a:r>
              <a:rPr dirty="0" sz="1000">
                <a:latin typeface="Times New Roman"/>
                <a:cs typeface="Times New Roman"/>
              </a:rPr>
              <a:t>  </a:t>
            </a:r>
            <a:r>
              <a:rPr dirty="0" sz="1000" spc="-100">
                <a:latin typeface="Times New Roman"/>
                <a:cs typeface="Times New Roman"/>
              </a:rPr>
              <a:t> </a:t>
            </a:r>
            <a:r>
              <a:rPr dirty="0" sz="1000" spc="10">
                <a:latin typeface="Times New Roman"/>
                <a:cs typeface="Times New Roman"/>
              </a:rPr>
              <a:t>obwodzie</a:t>
            </a:r>
            <a:r>
              <a:rPr dirty="0" sz="1000">
                <a:latin typeface="Times New Roman"/>
                <a:cs typeface="Times New Roman"/>
              </a:rPr>
              <a:t>  </a:t>
            </a:r>
            <a:r>
              <a:rPr dirty="0" sz="1000" spc="-90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g</a:t>
            </a:r>
            <a:r>
              <a:rPr dirty="0" sz="1000" spc="10">
                <a:latin typeface="Times New Roman"/>
                <a:cs typeface="Times New Roman"/>
              </a:rPr>
              <a:t>łosow</a:t>
            </a:r>
            <a:r>
              <a:rPr dirty="0" sz="1000" spc="5">
                <a:latin typeface="Times New Roman"/>
                <a:cs typeface="Times New Roman"/>
              </a:rPr>
              <a:t>a</a:t>
            </a:r>
            <a:r>
              <a:rPr dirty="0" sz="1000" spc="10">
                <a:latin typeface="Times New Roman"/>
                <a:cs typeface="Times New Roman"/>
              </a:rPr>
              <a:t>nia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10">
                <a:latin typeface="Times New Roman"/>
                <a:cs typeface="Times New Roman"/>
              </a:rPr>
              <a:t>nr</a:t>
            </a:r>
            <a:r>
              <a:rPr dirty="0" sz="1000">
                <a:latin typeface="Times New Roman"/>
                <a:cs typeface="Times New Roman"/>
              </a:rPr>
              <a:t> </a:t>
            </a:r>
            <a:r>
              <a:rPr dirty="0" sz="1000" spc="25">
                <a:latin typeface="Times New Roman"/>
                <a:cs typeface="Times New Roman"/>
              </a:rPr>
              <a:t>…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15">
                <a:latin typeface="Times New Roman"/>
                <a:cs typeface="Times New Roman"/>
              </a:rPr>
              <a:t>w</a:t>
            </a:r>
            <a:r>
              <a:rPr dirty="0" sz="1000">
                <a:latin typeface="Times New Roman"/>
                <a:cs typeface="Times New Roman"/>
              </a:rPr>
              <a:t> </a:t>
            </a:r>
            <a:r>
              <a:rPr dirty="0" sz="1000" spc="-125">
                <a:latin typeface="Times New Roman"/>
                <a:cs typeface="Times New Roman"/>
              </a:rPr>
              <a:t> </a:t>
            </a:r>
            <a:r>
              <a:rPr dirty="0" sz="1000" spc="5">
                <a:latin typeface="Times New Roman"/>
                <a:cs typeface="Times New Roman"/>
              </a:rPr>
              <a:t>.............................................................................................................................</a:t>
            </a:r>
            <a:r>
              <a:rPr dirty="0" sz="1000" spc="-35">
                <a:latin typeface="Times New Roman"/>
                <a:cs typeface="Times New Roman"/>
              </a:rPr>
              <a:t> </a:t>
            </a:r>
            <a:r>
              <a:rPr dirty="0" baseline="38461" sz="975" spc="7">
                <a:latin typeface="Symbol"/>
                <a:cs typeface="Symbol"/>
              </a:rPr>
              <a:t></a:t>
            </a:r>
            <a:r>
              <a:rPr dirty="0" baseline="38461" sz="975" spc="15">
                <a:latin typeface="Symbol"/>
                <a:cs typeface="Symbol"/>
              </a:rPr>
              <a:t></a:t>
            </a:r>
            <a:endParaRPr baseline="38461" sz="975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24244" y="3198791"/>
            <a:ext cx="4958715" cy="965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27225">
              <a:lnSpc>
                <a:spcPct val="100000"/>
              </a:lnSpc>
            </a:pPr>
            <a:r>
              <a:rPr dirty="0" sz="650" spc="5">
                <a:latin typeface="Times New Roman"/>
                <a:cs typeface="Times New Roman"/>
              </a:rPr>
              <a:t>(</a:t>
            </a:r>
            <a:r>
              <a:rPr dirty="0" sz="650" spc="15">
                <a:latin typeface="Times New Roman"/>
                <a:cs typeface="Times New Roman"/>
              </a:rPr>
              <a:t>na</a:t>
            </a:r>
            <a:r>
              <a:rPr dirty="0" sz="650" spc="5">
                <a:latin typeface="Times New Roman"/>
                <a:cs typeface="Times New Roman"/>
              </a:rPr>
              <a:t>z</a:t>
            </a:r>
            <a:r>
              <a:rPr dirty="0" sz="650" spc="10">
                <a:latin typeface="Times New Roman"/>
                <a:cs typeface="Times New Roman"/>
              </a:rPr>
              <a:t>w</a:t>
            </a:r>
            <a:r>
              <a:rPr dirty="0" sz="650" spc="15">
                <a:latin typeface="Times New Roman"/>
                <a:cs typeface="Times New Roman"/>
              </a:rPr>
              <a:t>a</a:t>
            </a:r>
            <a:r>
              <a:rPr dirty="0" sz="650" spc="15">
                <a:latin typeface="Times New Roman"/>
                <a:cs typeface="Times New Roman"/>
              </a:rPr>
              <a:t> </a:t>
            </a:r>
            <a:r>
              <a:rPr dirty="0" sz="650" spc="20">
                <a:latin typeface="Times New Roman"/>
                <a:cs typeface="Times New Roman"/>
              </a:rPr>
              <a:t>mi</a:t>
            </a:r>
            <a:r>
              <a:rPr dirty="0" sz="650" spc="5">
                <a:latin typeface="Times New Roman"/>
                <a:cs typeface="Times New Roman"/>
              </a:rPr>
              <a:t>e</a:t>
            </a:r>
            <a:r>
              <a:rPr dirty="0" sz="650" spc="10">
                <a:latin typeface="Times New Roman"/>
                <a:cs typeface="Times New Roman"/>
              </a:rPr>
              <a:t>jsc</a:t>
            </a:r>
            <a:r>
              <a:rPr dirty="0" sz="650" spc="10">
                <a:latin typeface="Times New Roman"/>
                <a:cs typeface="Times New Roman"/>
              </a:rPr>
              <a:t>o</a:t>
            </a:r>
            <a:r>
              <a:rPr dirty="0" sz="650" spc="10">
                <a:latin typeface="Times New Roman"/>
                <a:cs typeface="Times New Roman"/>
              </a:rPr>
              <a:t>w</a:t>
            </a:r>
            <a:r>
              <a:rPr dirty="0" sz="650" spc="10">
                <a:latin typeface="Times New Roman"/>
                <a:cs typeface="Times New Roman"/>
              </a:rPr>
              <a:t>o</a:t>
            </a:r>
            <a:r>
              <a:rPr dirty="0" sz="650" spc="10">
                <a:latin typeface="Times New Roman"/>
                <a:cs typeface="Times New Roman"/>
              </a:rPr>
              <a:t>ści,</a:t>
            </a:r>
            <a:r>
              <a:rPr dirty="0" sz="650" spc="15">
                <a:latin typeface="Times New Roman"/>
                <a:cs typeface="Times New Roman"/>
              </a:rPr>
              <a:t> </a:t>
            </a:r>
            <a:r>
              <a:rPr dirty="0" sz="650" spc="10">
                <a:latin typeface="Times New Roman"/>
                <a:cs typeface="Times New Roman"/>
              </a:rPr>
              <a:t>g</a:t>
            </a:r>
            <a:r>
              <a:rPr dirty="0" sz="650" spc="25">
                <a:latin typeface="Times New Roman"/>
                <a:cs typeface="Times New Roman"/>
              </a:rPr>
              <a:t>m</a:t>
            </a:r>
            <a:r>
              <a:rPr dirty="0" sz="650">
                <a:latin typeface="Times New Roman"/>
                <a:cs typeface="Times New Roman"/>
              </a:rPr>
              <a:t>i</a:t>
            </a:r>
            <a:r>
              <a:rPr dirty="0" sz="650" spc="15">
                <a:latin typeface="Times New Roman"/>
                <a:cs typeface="Times New Roman"/>
              </a:rPr>
              <a:t>na</a:t>
            </a:r>
            <a:r>
              <a:rPr dirty="0" sz="650" spc="5">
                <a:latin typeface="Times New Roman"/>
                <a:cs typeface="Times New Roman"/>
              </a:rPr>
              <a:t> </a:t>
            </a:r>
            <a:r>
              <a:rPr dirty="0" sz="650" spc="10">
                <a:latin typeface="Times New Roman"/>
                <a:cs typeface="Times New Roman"/>
              </a:rPr>
              <a:t>i</a:t>
            </a:r>
            <a:r>
              <a:rPr dirty="0" sz="650" spc="15">
                <a:latin typeface="Times New Roman"/>
                <a:cs typeface="Times New Roman"/>
              </a:rPr>
              <a:t> </a:t>
            </a:r>
            <a:r>
              <a:rPr dirty="0" sz="650" spc="10">
                <a:latin typeface="Times New Roman"/>
                <a:cs typeface="Times New Roman"/>
              </a:rPr>
              <a:t>w</a:t>
            </a:r>
            <a:r>
              <a:rPr dirty="0" sz="650" spc="10">
                <a:latin typeface="Times New Roman"/>
                <a:cs typeface="Times New Roman"/>
              </a:rPr>
              <a:t>o</a:t>
            </a:r>
            <a:r>
              <a:rPr dirty="0" sz="650" spc="10">
                <a:latin typeface="Times New Roman"/>
                <a:cs typeface="Times New Roman"/>
              </a:rPr>
              <a:t>je</a:t>
            </a:r>
            <a:r>
              <a:rPr dirty="0" sz="650" spc="15">
                <a:latin typeface="Times New Roman"/>
                <a:cs typeface="Times New Roman"/>
              </a:rPr>
              <a:t>wó</a:t>
            </a:r>
            <a:r>
              <a:rPr dirty="0" sz="650" spc="15">
                <a:latin typeface="Times New Roman"/>
                <a:cs typeface="Times New Roman"/>
              </a:rPr>
              <a:t>d</a:t>
            </a:r>
            <a:r>
              <a:rPr dirty="0" sz="650" spc="5">
                <a:latin typeface="Times New Roman"/>
                <a:cs typeface="Times New Roman"/>
              </a:rPr>
              <a:t>z</a:t>
            </a:r>
            <a:r>
              <a:rPr dirty="0" sz="650" spc="10">
                <a:latin typeface="Times New Roman"/>
                <a:cs typeface="Times New Roman"/>
              </a:rPr>
              <a:t>t</a:t>
            </a:r>
            <a:r>
              <a:rPr dirty="0" sz="650" spc="10">
                <a:latin typeface="Times New Roman"/>
                <a:cs typeface="Times New Roman"/>
              </a:rPr>
              <a:t>w</a:t>
            </a:r>
            <a:r>
              <a:rPr dirty="0" sz="650" spc="5">
                <a:latin typeface="Times New Roman"/>
                <a:cs typeface="Times New Roman"/>
              </a:rPr>
              <a:t>o</a:t>
            </a:r>
            <a:r>
              <a:rPr dirty="0" sz="650" spc="10">
                <a:latin typeface="Times New Roman"/>
                <a:cs typeface="Times New Roman"/>
              </a:rPr>
              <a:t>)</a:t>
            </a:r>
            <a:endParaRPr sz="6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9"/>
              </a:spcBef>
            </a:pPr>
            <a:endParaRPr sz="850">
              <a:latin typeface="Times New Roman"/>
              <a:cs typeface="Times New Roman"/>
            </a:endParaRPr>
          </a:p>
          <a:p>
            <a:pPr marL="320675" indent="-185420">
              <a:lnSpc>
                <a:spcPct val="100000"/>
              </a:lnSpc>
              <a:buFont typeface="Times New Roman"/>
              <a:buAutoNum type="arabicParenR" startAt="2"/>
              <a:tabLst>
                <a:tab pos="320675" algn="l"/>
              </a:tabLst>
            </a:pPr>
            <a:r>
              <a:rPr dirty="0" sz="1000" spc="10">
                <a:latin typeface="Times New Roman"/>
                <a:cs typeface="Times New Roman"/>
              </a:rPr>
              <a:t>ustal</a:t>
            </a:r>
            <a:r>
              <a:rPr dirty="0" sz="1000" spc="5">
                <a:latin typeface="Times New Roman"/>
                <a:cs typeface="Times New Roman"/>
              </a:rPr>
              <a:t>e</a:t>
            </a:r>
            <a:r>
              <a:rPr dirty="0" sz="1000" spc="10">
                <a:latin typeface="Times New Roman"/>
                <a:cs typeface="Times New Roman"/>
              </a:rPr>
              <a:t>nia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25">
                <a:latin typeface="Times New Roman"/>
                <a:cs typeface="Times New Roman"/>
              </a:rPr>
              <a:t>w</a:t>
            </a:r>
            <a:r>
              <a:rPr dirty="0" sz="1000" spc="-15">
                <a:latin typeface="Times New Roman"/>
                <a:cs typeface="Times New Roman"/>
              </a:rPr>
              <a:t>y</a:t>
            </a:r>
            <a:r>
              <a:rPr dirty="0" sz="1000" spc="10">
                <a:latin typeface="Times New Roman"/>
                <a:cs typeface="Times New Roman"/>
              </a:rPr>
              <a:t>ników</a:t>
            </a:r>
            <a:r>
              <a:rPr dirty="0" sz="1000" spc="15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g</a:t>
            </a:r>
            <a:r>
              <a:rPr dirty="0" sz="1000" spc="10">
                <a:latin typeface="Times New Roman"/>
                <a:cs typeface="Times New Roman"/>
              </a:rPr>
              <a:t>łosow</a:t>
            </a:r>
            <a:r>
              <a:rPr dirty="0" sz="1000" spc="5">
                <a:latin typeface="Times New Roman"/>
                <a:cs typeface="Times New Roman"/>
              </a:rPr>
              <a:t>a</a:t>
            </a:r>
            <a:r>
              <a:rPr dirty="0" sz="1000" spc="10">
                <a:latin typeface="Times New Roman"/>
                <a:cs typeface="Times New Roman"/>
              </a:rPr>
              <a:t>nia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10">
                <a:latin typeface="Times New Roman"/>
                <a:cs typeface="Times New Roman"/>
              </a:rPr>
              <a:t>p</a:t>
            </a:r>
            <a:r>
              <a:rPr dirty="0" sz="1000" spc="-5">
                <a:latin typeface="Times New Roman"/>
                <a:cs typeface="Times New Roman"/>
              </a:rPr>
              <a:t>r</a:t>
            </a:r>
            <a:r>
              <a:rPr dirty="0" sz="1000" spc="15">
                <a:latin typeface="Times New Roman"/>
                <a:cs typeface="Times New Roman"/>
              </a:rPr>
              <a:t>z</a:t>
            </a:r>
            <a:r>
              <a:rPr dirty="0" sz="1000" spc="5">
                <a:latin typeface="Times New Roman"/>
                <a:cs typeface="Times New Roman"/>
              </a:rPr>
              <a:t>e</a:t>
            </a:r>
            <a:r>
              <a:rPr dirty="0" sz="1000" spc="10">
                <a:latin typeface="Times New Roman"/>
                <a:cs typeface="Times New Roman"/>
              </a:rPr>
              <a:t>z</a:t>
            </a:r>
            <a:r>
              <a:rPr dirty="0" sz="1000" spc="10">
                <a:latin typeface="Times New Roman"/>
                <a:cs typeface="Times New Roman"/>
              </a:rPr>
              <a:t> </a:t>
            </a:r>
            <a:r>
              <a:rPr dirty="0" sz="1000" spc="10">
                <a:latin typeface="Times New Roman"/>
                <a:cs typeface="Times New Roman"/>
              </a:rPr>
              <a:t>Komis</a:t>
            </a:r>
            <a:r>
              <a:rPr dirty="0" sz="1000" spc="5">
                <a:latin typeface="Times New Roman"/>
                <a:cs typeface="Times New Roman"/>
              </a:rPr>
              <a:t>a</a:t>
            </a:r>
            <a:r>
              <a:rPr dirty="0" sz="1000" spc="10">
                <a:latin typeface="Times New Roman"/>
                <a:cs typeface="Times New Roman"/>
              </a:rPr>
              <a:t>rza</a:t>
            </a:r>
            <a:r>
              <a:rPr dirty="0" sz="1000">
                <a:latin typeface="Times New Roman"/>
                <a:cs typeface="Times New Roman"/>
              </a:rPr>
              <a:t> </a:t>
            </a:r>
            <a:r>
              <a:rPr dirty="0" sz="1000" spc="40">
                <a:latin typeface="Times New Roman"/>
                <a:cs typeface="Times New Roman"/>
              </a:rPr>
              <a:t>W</a:t>
            </a:r>
            <a:r>
              <a:rPr dirty="0" sz="1000" spc="-25">
                <a:latin typeface="Times New Roman"/>
                <a:cs typeface="Times New Roman"/>
              </a:rPr>
              <a:t>y</a:t>
            </a:r>
            <a:r>
              <a:rPr dirty="0" sz="1000" spc="10">
                <a:latin typeface="Times New Roman"/>
                <a:cs typeface="Times New Roman"/>
              </a:rPr>
              <a:t>b</a:t>
            </a:r>
            <a:r>
              <a:rPr dirty="0" sz="1000" spc="15">
                <a:latin typeface="Times New Roman"/>
                <a:cs typeface="Times New Roman"/>
              </a:rPr>
              <a:t>o</a:t>
            </a:r>
            <a:r>
              <a:rPr dirty="0" sz="1000" spc="5">
                <a:latin typeface="Times New Roman"/>
                <a:cs typeface="Times New Roman"/>
              </a:rPr>
              <a:t>r</a:t>
            </a:r>
            <a:r>
              <a:rPr dirty="0" sz="1000">
                <a:latin typeface="Times New Roman"/>
                <a:cs typeface="Times New Roman"/>
              </a:rPr>
              <a:t>c</a:t>
            </a:r>
            <a:r>
              <a:rPr dirty="0" sz="1000" spc="15">
                <a:latin typeface="Times New Roman"/>
                <a:cs typeface="Times New Roman"/>
              </a:rPr>
              <a:t>z</a:t>
            </a:r>
            <a:r>
              <a:rPr dirty="0" sz="1000" spc="15">
                <a:latin typeface="Times New Roman"/>
                <a:cs typeface="Times New Roman"/>
              </a:rPr>
              <a:t>e</a:t>
            </a:r>
            <a:r>
              <a:rPr dirty="0" sz="1000" spc="-5">
                <a:latin typeface="Times New Roman"/>
                <a:cs typeface="Times New Roman"/>
              </a:rPr>
              <a:t>g</a:t>
            </a:r>
            <a:r>
              <a:rPr dirty="0" sz="1000" spc="10">
                <a:latin typeface="Times New Roman"/>
                <a:cs typeface="Times New Roman"/>
              </a:rPr>
              <a:t>o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15">
                <a:latin typeface="Times New Roman"/>
                <a:cs typeface="Times New Roman"/>
              </a:rPr>
              <a:t>w</a:t>
            </a:r>
            <a:r>
              <a:rPr dirty="0" sz="1000" spc="50">
                <a:latin typeface="Times New Roman"/>
                <a:cs typeface="Times New Roman"/>
              </a:rPr>
              <a:t> </a:t>
            </a:r>
            <a:r>
              <a:rPr dirty="0" sz="1000" spc="5">
                <a:latin typeface="Times New Roman"/>
                <a:cs typeface="Times New Roman"/>
              </a:rPr>
              <a:t>...................................</a:t>
            </a:r>
            <a:r>
              <a:rPr dirty="0" sz="1000" spc="-35">
                <a:latin typeface="Times New Roman"/>
                <a:cs typeface="Times New Roman"/>
              </a:rPr>
              <a:t> </a:t>
            </a:r>
            <a:r>
              <a:rPr dirty="0" baseline="38461" sz="975" spc="7">
                <a:latin typeface="Symbol"/>
                <a:cs typeface="Symbol"/>
              </a:rPr>
              <a:t></a:t>
            </a:r>
            <a:r>
              <a:rPr dirty="0" baseline="38461" sz="975" spc="15">
                <a:latin typeface="Symbol"/>
                <a:cs typeface="Symbol"/>
              </a:rPr>
              <a:t></a:t>
            </a:r>
            <a:endParaRPr baseline="38461" sz="975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47"/>
              </a:spcBef>
              <a:buFont typeface="Times New Roman"/>
              <a:buAutoNum type="arabicParenR" startAt="2"/>
            </a:pPr>
            <a:endParaRPr sz="900">
              <a:latin typeface="Times New Roman"/>
              <a:cs typeface="Times New Roman"/>
            </a:endParaRPr>
          </a:p>
          <a:p>
            <a:pPr marL="320675" indent="-185420">
              <a:lnSpc>
                <a:spcPct val="100000"/>
              </a:lnSpc>
              <a:buFont typeface="Times New Roman"/>
              <a:buAutoNum type="arabicParenR" startAt="2"/>
              <a:tabLst>
                <a:tab pos="320675" algn="l"/>
              </a:tabLst>
            </a:pPr>
            <a:r>
              <a:rPr dirty="0" sz="1000" spc="10">
                <a:latin typeface="Times New Roman"/>
                <a:cs typeface="Times New Roman"/>
              </a:rPr>
              <a:t>ustal</a:t>
            </a:r>
            <a:r>
              <a:rPr dirty="0" sz="1000" spc="5">
                <a:latin typeface="Times New Roman"/>
                <a:cs typeface="Times New Roman"/>
              </a:rPr>
              <a:t>e</a:t>
            </a:r>
            <a:r>
              <a:rPr dirty="0" sz="1000" spc="10">
                <a:latin typeface="Times New Roman"/>
                <a:cs typeface="Times New Roman"/>
              </a:rPr>
              <a:t>nia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25">
                <a:latin typeface="Times New Roman"/>
                <a:cs typeface="Times New Roman"/>
              </a:rPr>
              <a:t>w</a:t>
            </a:r>
            <a:r>
              <a:rPr dirty="0" sz="1000" spc="-15">
                <a:latin typeface="Times New Roman"/>
                <a:cs typeface="Times New Roman"/>
              </a:rPr>
              <a:t>y</a:t>
            </a:r>
            <a:r>
              <a:rPr dirty="0" sz="1000" spc="10">
                <a:latin typeface="Times New Roman"/>
                <a:cs typeface="Times New Roman"/>
              </a:rPr>
              <a:t>niku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5">
                <a:latin typeface="Times New Roman"/>
                <a:cs typeface="Times New Roman"/>
              </a:rPr>
              <a:t>r</a:t>
            </a:r>
            <a:r>
              <a:rPr dirty="0" sz="1000">
                <a:latin typeface="Times New Roman"/>
                <a:cs typeface="Times New Roman"/>
              </a:rPr>
              <a:t>e</a:t>
            </a:r>
            <a:r>
              <a:rPr dirty="0" sz="1000" spc="10">
                <a:latin typeface="Times New Roman"/>
                <a:cs typeface="Times New Roman"/>
              </a:rPr>
              <a:t>f</a:t>
            </a:r>
            <a:r>
              <a:rPr dirty="0" sz="1000" spc="5">
                <a:latin typeface="Times New Roman"/>
                <a:cs typeface="Times New Roman"/>
              </a:rPr>
              <a:t>e</a:t>
            </a:r>
            <a:r>
              <a:rPr dirty="0" sz="1000" spc="10">
                <a:latin typeface="Times New Roman"/>
                <a:cs typeface="Times New Roman"/>
              </a:rPr>
              <a:t>r</a:t>
            </a:r>
            <a:r>
              <a:rPr dirty="0" sz="1000" spc="5">
                <a:latin typeface="Times New Roman"/>
                <a:cs typeface="Times New Roman"/>
              </a:rPr>
              <a:t>e</a:t>
            </a:r>
            <a:r>
              <a:rPr dirty="0" sz="1000" spc="15">
                <a:latin typeface="Times New Roman"/>
                <a:cs typeface="Times New Roman"/>
              </a:rPr>
              <a:t>n</a:t>
            </a:r>
            <a:r>
              <a:rPr dirty="0" sz="1000" spc="15">
                <a:latin typeface="Times New Roman"/>
                <a:cs typeface="Times New Roman"/>
              </a:rPr>
              <a:t>dum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10">
                <a:latin typeface="Times New Roman"/>
                <a:cs typeface="Times New Roman"/>
              </a:rPr>
              <a:t>prz</a:t>
            </a:r>
            <a:r>
              <a:rPr dirty="0" sz="1000" spc="5">
                <a:latin typeface="Times New Roman"/>
                <a:cs typeface="Times New Roman"/>
              </a:rPr>
              <a:t>e</a:t>
            </a:r>
            <a:r>
              <a:rPr dirty="0" sz="1000" spc="10">
                <a:latin typeface="Times New Roman"/>
                <a:cs typeface="Times New Roman"/>
              </a:rPr>
              <a:t>z</a:t>
            </a:r>
            <a:r>
              <a:rPr dirty="0" sz="1000" spc="10">
                <a:latin typeface="Times New Roman"/>
                <a:cs typeface="Times New Roman"/>
              </a:rPr>
              <a:t> </a:t>
            </a:r>
            <a:r>
              <a:rPr dirty="0" sz="1000" spc="15">
                <a:latin typeface="Times New Roman"/>
                <a:cs typeface="Times New Roman"/>
              </a:rPr>
              <a:t>P</a:t>
            </a:r>
            <a:r>
              <a:rPr dirty="0" sz="1000" spc="5">
                <a:latin typeface="Times New Roman"/>
                <a:cs typeface="Times New Roman"/>
              </a:rPr>
              <a:t>a</a:t>
            </a:r>
            <a:r>
              <a:rPr dirty="0" sz="1000" spc="10">
                <a:latin typeface="Times New Roman"/>
                <a:cs typeface="Times New Roman"/>
              </a:rPr>
              <a:t>ń</a:t>
            </a:r>
            <a:r>
              <a:rPr dirty="0" sz="1000" spc="20">
                <a:latin typeface="Times New Roman"/>
                <a:cs typeface="Times New Roman"/>
              </a:rPr>
              <a:t>s</a:t>
            </a:r>
            <a:r>
              <a:rPr dirty="0" sz="1000" spc="10">
                <a:latin typeface="Times New Roman"/>
                <a:cs typeface="Times New Roman"/>
              </a:rPr>
              <a:t>twową</a:t>
            </a:r>
            <a:r>
              <a:rPr dirty="0" sz="1000">
                <a:latin typeface="Times New Roman"/>
                <a:cs typeface="Times New Roman"/>
              </a:rPr>
              <a:t> </a:t>
            </a:r>
            <a:r>
              <a:rPr dirty="0" sz="1000" spc="10">
                <a:latin typeface="Times New Roman"/>
                <a:cs typeface="Times New Roman"/>
              </a:rPr>
              <a:t>Komisję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35">
                <a:latin typeface="Times New Roman"/>
                <a:cs typeface="Times New Roman"/>
              </a:rPr>
              <a:t>W</a:t>
            </a:r>
            <a:r>
              <a:rPr dirty="0" sz="1000" spc="-25">
                <a:latin typeface="Times New Roman"/>
                <a:cs typeface="Times New Roman"/>
              </a:rPr>
              <a:t>y</a:t>
            </a:r>
            <a:r>
              <a:rPr dirty="0" sz="1000" spc="10">
                <a:latin typeface="Times New Roman"/>
                <a:cs typeface="Times New Roman"/>
              </a:rPr>
              <a:t>bo</a:t>
            </a:r>
            <a:r>
              <a:rPr dirty="0" sz="1000" spc="10">
                <a:latin typeface="Times New Roman"/>
                <a:cs typeface="Times New Roman"/>
              </a:rPr>
              <a:t>r</a:t>
            </a:r>
            <a:r>
              <a:rPr dirty="0" sz="1000" spc="5">
                <a:latin typeface="Times New Roman"/>
                <a:cs typeface="Times New Roman"/>
              </a:rPr>
              <a:t>c</a:t>
            </a:r>
            <a:r>
              <a:rPr dirty="0" sz="1000" spc="15">
                <a:latin typeface="Times New Roman"/>
                <a:cs typeface="Times New Roman"/>
              </a:rPr>
              <a:t>z</a:t>
            </a:r>
            <a:r>
              <a:rPr dirty="0" sz="1000" spc="10">
                <a:latin typeface="Times New Roman"/>
                <a:cs typeface="Times New Roman"/>
              </a:rPr>
              <a:t>ą</a:t>
            </a:r>
            <a:r>
              <a:rPr dirty="0" baseline="38461" sz="975" spc="7">
                <a:latin typeface="Symbol"/>
                <a:cs typeface="Symbol"/>
              </a:rPr>
              <a:t></a:t>
            </a:r>
            <a:r>
              <a:rPr dirty="0" baseline="38461" sz="975" spc="15">
                <a:latin typeface="Symbol"/>
                <a:cs typeface="Symbol"/>
              </a:rPr>
              <a:t></a:t>
            </a:r>
            <a:endParaRPr baseline="38461" sz="975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dirty="0" sz="1000" spc="15">
                <a:latin typeface="Times New Roman"/>
                <a:cs typeface="Times New Roman"/>
              </a:rPr>
              <a:t>w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r</a:t>
            </a:r>
            <a:r>
              <a:rPr dirty="0" sz="1000" spc="5">
                <a:latin typeface="Times New Roman"/>
                <a:cs typeface="Times New Roman"/>
              </a:rPr>
              <a:t>e</a:t>
            </a:r>
            <a:r>
              <a:rPr dirty="0" sz="1000" spc="10">
                <a:latin typeface="Times New Roman"/>
                <a:cs typeface="Times New Roman"/>
              </a:rPr>
              <a:t>f</a:t>
            </a:r>
            <a:r>
              <a:rPr dirty="0" sz="1000" spc="5">
                <a:latin typeface="Times New Roman"/>
                <a:cs typeface="Times New Roman"/>
              </a:rPr>
              <a:t>e</a:t>
            </a:r>
            <a:r>
              <a:rPr dirty="0" sz="1000" spc="5">
                <a:latin typeface="Times New Roman"/>
                <a:cs typeface="Times New Roman"/>
              </a:rPr>
              <a:t>r</a:t>
            </a:r>
            <a:r>
              <a:rPr dirty="0" sz="1000">
                <a:latin typeface="Times New Roman"/>
                <a:cs typeface="Times New Roman"/>
              </a:rPr>
              <a:t>e</a:t>
            </a:r>
            <a:r>
              <a:rPr dirty="0" sz="1000" spc="15">
                <a:latin typeface="Times New Roman"/>
                <a:cs typeface="Times New Roman"/>
              </a:rPr>
              <a:t>ndum</a:t>
            </a:r>
            <a:r>
              <a:rPr dirty="0" sz="1000" spc="10">
                <a:latin typeface="Times New Roman"/>
                <a:cs typeface="Times New Roman"/>
              </a:rPr>
              <a:t> </a:t>
            </a:r>
            <a:r>
              <a:rPr dirty="0" sz="1000" spc="15">
                <a:latin typeface="Times New Roman"/>
                <a:cs typeface="Times New Roman"/>
              </a:rPr>
              <a:t>o</a:t>
            </a:r>
            <a:r>
              <a:rPr dirty="0" sz="1000" spc="-5">
                <a:latin typeface="Times New Roman"/>
                <a:cs typeface="Times New Roman"/>
              </a:rPr>
              <a:t>g</a:t>
            </a:r>
            <a:r>
              <a:rPr dirty="0" sz="1000" spc="10">
                <a:latin typeface="Times New Roman"/>
                <a:cs typeface="Times New Roman"/>
              </a:rPr>
              <a:t>ólnok</a:t>
            </a:r>
            <a:r>
              <a:rPr dirty="0" sz="1000" spc="10">
                <a:latin typeface="Times New Roman"/>
                <a:cs typeface="Times New Roman"/>
              </a:rPr>
              <a:t>r</a:t>
            </a:r>
            <a:r>
              <a:rPr dirty="0" sz="1000" spc="5">
                <a:latin typeface="Times New Roman"/>
                <a:cs typeface="Times New Roman"/>
              </a:rPr>
              <a:t>a</a:t>
            </a:r>
            <a:r>
              <a:rPr dirty="0" sz="1000" spc="10">
                <a:latin typeface="Times New Roman"/>
                <a:cs typeface="Times New Roman"/>
              </a:rPr>
              <a:t>jo</a:t>
            </a:r>
            <a:r>
              <a:rPr dirty="0" sz="1000" spc="20">
                <a:latin typeface="Times New Roman"/>
                <a:cs typeface="Times New Roman"/>
              </a:rPr>
              <a:t>w</a:t>
            </a:r>
            <a:r>
              <a:rPr dirty="0" sz="1000" spc="-15">
                <a:latin typeface="Times New Roman"/>
                <a:cs typeface="Times New Roman"/>
              </a:rPr>
              <a:t>y</a:t>
            </a:r>
            <a:r>
              <a:rPr dirty="0" sz="1000" spc="20">
                <a:latin typeface="Times New Roman"/>
                <a:cs typeface="Times New Roman"/>
              </a:rPr>
              <a:t>m</a:t>
            </a:r>
            <a:r>
              <a:rPr dirty="0" sz="1000" spc="10">
                <a:latin typeface="Times New Roman"/>
                <a:cs typeface="Times New Roman"/>
              </a:rPr>
              <a:t> </a:t>
            </a:r>
            <a:r>
              <a:rPr dirty="0" sz="1000" spc="15">
                <a:latin typeface="Times New Roman"/>
                <a:cs typeface="Times New Roman"/>
              </a:rPr>
              <a:t>z</a:t>
            </a:r>
            <a:r>
              <a:rPr dirty="0" sz="1000" spc="5">
                <a:latin typeface="Times New Roman"/>
                <a:cs typeface="Times New Roman"/>
              </a:rPr>
              <a:t>a</a:t>
            </a:r>
            <a:r>
              <a:rPr dirty="0" sz="1000" spc="10">
                <a:latin typeface="Times New Roman"/>
                <a:cs typeface="Times New Roman"/>
              </a:rPr>
              <a:t>rz</a:t>
            </a:r>
            <a:r>
              <a:rPr dirty="0" sz="1000" spc="5">
                <a:latin typeface="Times New Roman"/>
                <a:cs typeface="Times New Roman"/>
              </a:rPr>
              <a:t>ą</a:t>
            </a:r>
            <a:r>
              <a:rPr dirty="0" sz="1000" spc="10">
                <a:latin typeface="Times New Roman"/>
                <a:cs typeface="Times New Roman"/>
              </a:rPr>
              <a:t>d</a:t>
            </a:r>
            <a:r>
              <a:rPr dirty="0" sz="1000" spc="15">
                <a:latin typeface="Times New Roman"/>
                <a:cs typeface="Times New Roman"/>
              </a:rPr>
              <a:t>z</a:t>
            </a:r>
            <a:r>
              <a:rPr dirty="0" sz="1000" spc="10">
                <a:latin typeface="Times New Roman"/>
                <a:cs typeface="Times New Roman"/>
              </a:rPr>
              <a:t>o</a:t>
            </a:r>
            <a:r>
              <a:rPr dirty="0" sz="1000" spc="15">
                <a:latin typeface="Times New Roman"/>
                <a:cs typeface="Times New Roman"/>
              </a:rPr>
              <a:t>n</a:t>
            </a:r>
            <a:r>
              <a:rPr dirty="0" sz="1000" spc="-15">
                <a:latin typeface="Times New Roman"/>
                <a:cs typeface="Times New Roman"/>
              </a:rPr>
              <a:t>y</a:t>
            </a:r>
            <a:r>
              <a:rPr dirty="0" sz="1000" spc="20">
                <a:latin typeface="Times New Roman"/>
                <a:cs typeface="Times New Roman"/>
              </a:rPr>
              <a:t>m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10">
                <a:latin typeface="Times New Roman"/>
                <a:cs typeface="Times New Roman"/>
              </a:rPr>
              <a:t>na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15">
                <a:latin typeface="Times New Roman"/>
                <a:cs typeface="Times New Roman"/>
              </a:rPr>
              <a:t>dz</a:t>
            </a:r>
            <a:r>
              <a:rPr dirty="0" sz="1000" spc="10">
                <a:latin typeface="Times New Roman"/>
                <a:cs typeface="Times New Roman"/>
              </a:rPr>
              <a:t>ień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5">
                <a:latin typeface="Times New Roman"/>
                <a:cs typeface="Times New Roman"/>
              </a:rPr>
              <a:t>..................</a:t>
            </a:r>
            <a:r>
              <a:rPr dirty="0" sz="1000" spc="10">
                <a:latin typeface="Times New Roman"/>
                <a:cs typeface="Times New Roman"/>
              </a:rPr>
              <a:t>.</a:t>
            </a:r>
            <a:r>
              <a:rPr dirty="0" sz="1000" spc="5">
                <a:latin typeface="Times New Roman"/>
                <a:cs typeface="Times New Roman"/>
              </a:rPr>
              <a:t>..................</a:t>
            </a:r>
            <a:r>
              <a:rPr dirty="0" sz="1000" spc="5">
                <a:latin typeface="Times New Roman"/>
                <a:cs typeface="Times New Roman"/>
              </a:rPr>
              <a:t> </a:t>
            </a:r>
            <a:r>
              <a:rPr dirty="0" sz="1000" spc="5">
                <a:latin typeface="Times New Roman"/>
                <a:cs typeface="Times New Roman"/>
              </a:rPr>
              <a:t>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24244" y="4409689"/>
            <a:ext cx="1689735" cy="323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5">
                <a:latin typeface="Times New Roman"/>
                <a:cs typeface="Times New Roman"/>
              </a:rPr>
              <a:t>...................................................</a:t>
            </a:r>
            <a:endParaRPr sz="1000">
              <a:latin typeface="Times New Roman"/>
              <a:cs typeface="Times New Roman"/>
            </a:endParaRPr>
          </a:p>
          <a:p>
            <a:pPr algn="ctr" marR="76200">
              <a:lnSpc>
                <a:spcPct val="100000"/>
              </a:lnSpc>
              <a:spcBef>
                <a:spcPts val="464"/>
              </a:spcBef>
            </a:pPr>
            <a:r>
              <a:rPr dirty="0" sz="650" spc="5">
                <a:latin typeface="Times New Roman"/>
                <a:cs typeface="Times New Roman"/>
              </a:rPr>
              <a:t>(</a:t>
            </a:r>
            <a:r>
              <a:rPr dirty="0" sz="650" spc="15">
                <a:latin typeface="Times New Roman"/>
                <a:cs typeface="Times New Roman"/>
              </a:rPr>
              <a:t>na</a:t>
            </a:r>
            <a:r>
              <a:rPr dirty="0" sz="650" spc="5">
                <a:latin typeface="Times New Roman"/>
                <a:cs typeface="Times New Roman"/>
              </a:rPr>
              <a:t>z</a:t>
            </a:r>
            <a:r>
              <a:rPr dirty="0" sz="650" spc="10">
                <a:latin typeface="Times New Roman"/>
                <a:cs typeface="Times New Roman"/>
              </a:rPr>
              <a:t>w</a:t>
            </a:r>
            <a:r>
              <a:rPr dirty="0" sz="650" spc="15">
                <a:latin typeface="Times New Roman"/>
                <a:cs typeface="Times New Roman"/>
              </a:rPr>
              <a:t>a</a:t>
            </a:r>
            <a:r>
              <a:rPr dirty="0" sz="650" spc="10">
                <a:latin typeface="Times New Roman"/>
                <a:cs typeface="Times New Roman"/>
              </a:rPr>
              <a:t> </a:t>
            </a:r>
            <a:r>
              <a:rPr dirty="0" sz="650" spc="20">
                <a:latin typeface="Times New Roman"/>
                <a:cs typeface="Times New Roman"/>
              </a:rPr>
              <a:t>mi</a:t>
            </a:r>
            <a:r>
              <a:rPr dirty="0" sz="650" spc="5">
                <a:latin typeface="Times New Roman"/>
                <a:cs typeface="Times New Roman"/>
              </a:rPr>
              <a:t>e</a:t>
            </a:r>
            <a:r>
              <a:rPr dirty="0" sz="650" spc="10">
                <a:latin typeface="Times New Roman"/>
                <a:cs typeface="Times New Roman"/>
              </a:rPr>
              <a:t>jsc</a:t>
            </a:r>
            <a:r>
              <a:rPr dirty="0" sz="650" spc="10">
                <a:latin typeface="Times New Roman"/>
                <a:cs typeface="Times New Roman"/>
              </a:rPr>
              <a:t>o</a:t>
            </a:r>
            <a:r>
              <a:rPr dirty="0" sz="650" spc="10">
                <a:latin typeface="Times New Roman"/>
                <a:cs typeface="Times New Roman"/>
              </a:rPr>
              <a:t>w</a:t>
            </a:r>
            <a:r>
              <a:rPr dirty="0" sz="650" spc="10">
                <a:latin typeface="Times New Roman"/>
                <a:cs typeface="Times New Roman"/>
              </a:rPr>
              <a:t>o</a:t>
            </a:r>
            <a:r>
              <a:rPr dirty="0" sz="650" spc="10">
                <a:latin typeface="Times New Roman"/>
                <a:cs typeface="Times New Roman"/>
              </a:rPr>
              <a:t>ści,</a:t>
            </a:r>
            <a:r>
              <a:rPr dirty="0" sz="650" spc="10">
                <a:latin typeface="Times New Roman"/>
                <a:cs typeface="Times New Roman"/>
              </a:rPr>
              <a:t> </a:t>
            </a:r>
            <a:r>
              <a:rPr dirty="0" sz="650" spc="10">
                <a:latin typeface="Times New Roman"/>
                <a:cs typeface="Times New Roman"/>
              </a:rPr>
              <a:t>d</a:t>
            </a:r>
            <a:r>
              <a:rPr dirty="0" sz="650" spc="15">
                <a:latin typeface="Times New Roman"/>
                <a:cs typeface="Times New Roman"/>
              </a:rPr>
              <a:t>a</a:t>
            </a:r>
            <a:r>
              <a:rPr dirty="0" sz="650">
                <a:latin typeface="Times New Roman"/>
                <a:cs typeface="Times New Roman"/>
              </a:rPr>
              <a:t>t</a:t>
            </a:r>
            <a:r>
              <a:rPr dirty="0" sz="650" spc="15">
                <a:latin typeface="Times New Roman"/>
                <a:cs typeface="Times New Roman"/>
              </a:rPr>
              <a:t>a)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847364" y="4931663"/>
            <a:ext cx="1278890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25">
                <a:latin typeface="Times New Roman"/>
                <a:cs typeface="Times New Roman"/>
              </a:rPr>
              <a:t>w</a:t>
            </a:r>
            <a:r>
              <a:rPr dirty="0" sz="650" spc="-5">
                <a:latin typeface="Times New Roman"/>
                <a:cs typeface="Times New Roman"/>
              </a:rPr>
              <a:t> </a:t>
            </a:r>
            <a:r>
              <a:rPr dirty="0" sz="650" spc="15">
                <a:latin typeface="Times New Roman"/>
                <a:cs typeface="Times New Roman"/>
              </a:rPr>
              <a:t>imi</a:t>
            </a:r>
            <a:r>
              <a:rPr dirty="0" sz="650" spc="5">
                <a:latin typeface="Times New Roman"/>
                <a:cs typeface="Times New Roman"/>
              </a:rPr>
              <a:t>e</a:t>
            </a:r>
            <a:r>
              <a:rPr dirty="0" sz="650" spc="15">
                <a:latin typeface="Times New Roman"/>
                <a:cs typeface="Times New Roman"/>
              </a:rPr>
              <a:t>niu</a:t>
            </a:r>
            <a:r>
              <a:rPr dirty="0" sz="650" spc="5">
                <a:latin typeface="Times New Roman"/>
                <a:cs typeface="Times New Roman"/>
              </a:rPr>
              <a:t> </a:t>
            </a:r>
            <a:r>
              <a:rPr dirty="0" sz="650" spc="15">
                <a:latin typeface="Times New Roman"/>
                <a:cs typeface="Times New Roman"/>
              </a:rPr>
              <a:t>p</a:t>
            </a:r>
            <a:r>
              <a:rPr dirty="0" sz="650" spc="-5">
                <a:latin typeface="Times New Roman"/>
                <a:cs typeface="Times New Roman"/>
              </a:rPr>
              <a:t>o</a:t>
            </a:r>
            <a:r>
              <a:rPr dirty="0" sz="650" spc="20">
                <a:latin typeface="Times New Roman"/>
                <a:cs typeface="Times New Roman"/>
              </a:rPr>
              <a:t>dmi</a:t>
            </a:r>
            <a:r>
              <a:rPr dirty="0" sz="650" spc="-5">
                <a:latin typeface="Times New Roman"/>
                <a:cs typeface="Times New Roman"/>
              </a:rPr>
              <a:t>o</a:t>
            </a:r>
            <a:r>
              <a:rPr dirty="0" sz="650" spc="15">
                <a:latin typeface="Times New Roman"/>
                <a:cs typeface="Times New Roman"/>
              </a:rPr>
              <a:t>tu</a:t>
            </a:r>
            <a:r>
              <a:rPr dirty="0" sz="650" spc="5">
                <a:latin typeface="Times New Roman"/>
                <a:cs typeface="Times New Roman"/>
              </a:rPr>
              <a:t> </a:t>
            </a:r>
            <a:r>
              <a:rPr dirty="0" sz="650" spc="10">
                <a:latin typeface="Times New Roman"/>
                <a:cs typeface="Times New Roman"/>
              </a:rPr>
              <a:t>u</a:t>
            </a:r>
            <a:r>
              <a:rPr dirty="0" sz="650" spc="15">
                <a:latin typeface="Times New Roman"/>
                <a:cs typeface="Times New Roman"/>
              </a:rPr>
              <a:t>p</a:t>
            </a:r>
            <a:r>
              <a:rPr dirty="0" sz="650" spc="5">
                <a:latin typeface="Times New Roman"/>
                <a:cs typeface="Times New Roman"/>
              </a:rPr>
              <a:t>r</a:t>
            </a:r>
            <a:r>
              <a:rPr dirty="0" sz="650" spc="15">
                <a:latin typeface="Times New Roman"/>
                <a:cs typeface="Times New Roman"/>
              </a:rPr>
              <a:t>a</a:t>
            </a:r>
            <a:r>
              <a:rPr dirty="0" sz="650" spc="10">
                <a:latin typeface="Times New Roman"/>
                <a:cs typeface="Times New Roman"/>
              </a:rPr>
              <a:t>w</a:t>
            </a:r>
            <a:r>
              <a:rPr dirty="0" sz="650" spc="15">
                <a:latin typeface="Times New Roman"/>
                <a:cs typeface="Times New Roman"/>
              </a:rPr>
              <a:t>ni</a:t>
            </a:r>
            <a:r>
              <a:rPr dirty="0" sz="650" spc="10">
                <a:latin typeface="Times New Roman"/>
                <a:cs typeface="Times New Roman"/>
              </a:rPr>
              <a:t>o</a:t>
            </a:r>
            <a:r>
              <a:rPr dirty="0" sz="650" spc="15">
                <a:latin typeface="Times New Roman"/>
                <a:cs typeface="Times New Roman"/>
              </a:rPr>
              <a:t>n</a:t>
            </a:r>
            <a:r>
              <a:rPr dirty="0" sz="650" spc="5">
                <a:latin typeface="Times New Roman"/>
                <a:cs typeface="Times New Roman"/>
              </a:rPr>
              <a:t>e</a:t>
            </a:r>
            <a:r>
              <a:rPr dirty="0" sz="650" spc="10">
                <a:latin typeface="Times New Roman"/>
                <a:cs typeface="Times New Roman"/>
              </a:rPr>
              <a:t>go</a:t>
            </a:r>
            <a:r>
              <a:rPr dirty="0" sz="650" spc="10">
                <a:latin typeface="Times New Roman"/>
                <a:cs typeface="Times New Roman"/>
              </a:rPr>
              <a:t>)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2178" y="4409689"/>
            <a:ext cx="2034539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">
                <a:latin typeface="Times New Roman"/>
                <a:cs typeface="Times New Roman"/>
              </a:rPr>
              <a:t>..........................................................</a:t>
            </a:r>
            <a:endParaRPr sz="1000">
              <a:latin typeface="Times New Roman"/>
              <a:cs typeface="Times New Roman"/>
            </a:endParaRPr>
          </a:p>
          <a:p>
            <a:pPr marL="203200" marR="5080" indent="229235">
              <a:lnSpc>
                <a:spcPct val="151500"/>
              </a:lnSpc>
              <a:spcBef>
                <a:spcPts val="60"/>
              </a:spcBef>
            </a:pPr>
            <a:r>
              <a:rPr dirty="0" sz="650" spc="5">
                <a:latin typeface="Times New Roman"/>
                <a:cs typeface="Times New Roman"/>
              </a:rPr>
              <a:t>(</a:t>
            </a:r>
            <a:r>
              <a:rPr dirty="0" sz="650" spc="15">
                <a:latin typeface="Times New Roman"/>
                <a:cs typeface="Times New Roman"/>
              </a:rPr>
              <a:t>p</a:t>
            </a:r>
            <a:r>
              <a:rPr dirty="0" sz="650" spc="10">
                <a:latin typeface="Times New Roman"/>
                <a:cs typeface="Times New Roman"/>
              </a:rPr>
              <a:t>o</a:t>
            </a:r>
            <a:r>
              <a:rPr dirty="0" sz="650" spc="15">
                <a:latin typeface="Times New Roman"/>
                <a:cs typeface="Times New Roman"/>
              </a:rPr>
              <a:t>d</a:t>
            </a:r>
            <a:r>
              <a:rPr dirty="0" sz="650" spc="10">
                <a:latin typeface="Times New Roman"/>
                <a:cs typeface="Times New Roman"/>
              </a:rPr>
              <a:t>p</a:t>
            </a:r>
            <a:r>
              <a:rPr dirty="0" sz="650" spc="10">
                <a:latin typeface="Times New Roman"/>
                <a:cs typeface="Times New Roman"/>
              </a:rPr>
              <a:t>is</a:t>
            </a:r>
            <a:r>
              <a:rPr dirty="0" sz="650" spc="5">
                <a:latin typeface="Times New Roman"/>
                <a:cs typeface="Times New Roman"/>
              </a:rPr>
              <a:t> </a:t>
            </a:r>
            <a:r>
              <a:rPr dirty="0" sz="650" spc="15">
                <a:latin typeface="Times New Roman"/>
                <a:cs typeface="Times New Roman"/>
              </a:rPr>
              <a:t>z</a:t>
            </a:r>
            <a:r>
              <a:rPr dirty="0" sz="650" spc="-5">
                <a:latin typeface="Times New Roman"/>
                <a:cs typeface="Times New Roman"/>
              </a:rPr>
              <a:t> </a:t>
            </a:r>
            <a:r>
              <a:rPr dirty="0" sz="650" spc="15">
                <a:latin typeface="Times New Roman"/>
                <a:cs typeface="Times New Roman"/>
              </a:rPr>
              <a:t>p</a:t>
            </a:r>
            <a:r>
              <a:rPr dirty="0" sz="650" spc="10">
                <a:latin typeface="Times New Roman"/>
                <a:cs typeface="Times New Roman"/>
              </a:rPr>
              <a:t>o</a:t>
            </a:r>
            <a:r>
              <a:rPr dirty="0" sz="650" spc="15">
                <a:latin typeface="Times New Roman"/>
                <a:cs typeface="Times New Roman"/>
              </a:rPr>
              <a:t>d</a:t>
            </a:r>
            <a:r>
              <a:rPr dirty="0" sz="650" spc="5">
                <a:latin typeface="Times New Roman"/>
                <a:cs typeface="Times New Roman"/>
              </a:rPr>
              <a:t>a</a:t>
            </a:r>
            <a:r>
              <a:rPr dirty="0" sz="650" spc="10">
                <a:latin typeface="Times New Roman"/>
                <a:cs typeface="Times New Roman"/>
              </a:rPr>
              <a:t>n</a:t>
            </a:r>
            <a:r>
              <a:rPr dirty="0" sz="650" spc="10">
                <a:latin typeface="Times New Roman"/>
                <a:cs typeface="Times New Roman"/>
              </a:rPr>
              <a:t>i</a:t>
            </a:r>
            <a:r>
              <a:rPr dirty="0" sz="650" spc="5">
                <a:latin typeface="Times New Roman"/>
                <a:cs typeface="Times New Roman"/>
              </a:rPr>
              <a:t>e</a:t>
            </a:r>
            <a:r>
              <a:rPr dirty="0" sz="650" spc="25">
                <a:latin typeface="Times New Roman"/>
                <a:cs typeface="Times New Roman"/>
              </a:rPr>
              <a:t>m</a:t>
            </a:r>
            <a:r>
              <a:rPr dirty="0" sz="650" spc="5">
                <a:latin typeface="Times New Roman"/>
                <a:cs typeface="Times New Roman"/>
              </a:rPr>
              <a:t> </a:t>
            </a:r>
            <a:r>
              <a:rPr dirty="0" sz="650" spc="10">
                <a:latin typeface="Times New Roman"/>
                <a:cs typeface="Times New Roman"/>
              </a:rPr>
              <a:t>i</a:t>
            </a:r>
            <a:r>
              <a:rPr dirty="0" sz="650" spc="10">
                <a:latin typeface="Times New Roman"/>
                <a:cs typeface="Times New Roman"/>
              </a:rPr>
              <a:t>m</a:t>
            </a:r>
            <a:r>
              <a:rPr dirty="0" sz="650" spc="10">
                <a:latin typeface="Times New Roman"/>
                <a:cs typeface="Times New Roman"/>
              </a:rPr>
              <a:t>i</a:t>
            </a:r>
            <a:r>
              <a:rPr dirty="0" sz="650" spc="5">
                <a:latin typeface="Times New Roman"/>
                <a:cs typeface="Times New Roman"/>
              </a:rPr>
              <a:t>e</a:t>
            </a:r>
            <a:r>
              <a:rPr dirty="0" sz="650" spc="15">
                <a:latin typeface="Times New Roman"/>
                <a:cs typeface="Times New Roman"/>
              </a:rPr>
              <a:t>n</a:t>
            </a:r>
            <a:r>
              <a:rPr dirty="0" sz="650">
                <a:latin typeface="Times New Roman"/>
                <a:cs typeface="Times New Roman"/>
              </a:rPr>
              <a:t>i</a:t>
            </a:r>
            <a:r>
              <a:rPr dirty="0" sz="650" spc="15">
                <a:latin typeface="Times New Roman"/>
                <a:cs typeface="Times New Roman"/>
              </a:rPr>
              <a:t>a</a:t>
            </a:r>
            <a:r>
              <a:rPr dirty="0" sz="650" spc="10">
                <a:latin typeface="Times New Roman"/>
                <a:cs typeface="Times New Roman"/>
              </a:rPr>
              <a:t> </a:t>
            </a:r>
            <a:r>
              <a:rPr dirty="0" sz="650" spc="10">
                <a:latin typeface="Times New Roman"/>
                <a:cs typeface="Times New Roman"/>
              </a:rPr>
              <a:t>i</a:t>
            </a:r>
            <a:r>
              <a:rPr dirty="0" sz="650" spc="5">
                <a:latin typeface="Times New Roman"/>
                <a:cs typeface="Times New Roman"/>
              </a:rPr>
              <a:t> </a:t>
            </a:r>
            <a:r>
              <a:rPr dirty="0" sz="650" spc="10">
                <a:latin typeface="Times New Roman"/>
                <a:cs typeface="Times New Roman"/>
              </a:rPr>
              <a:t>n</a:t>
            </a:r>
            <a:r>
              <a:rPr dirty="0" sz="650" spc="15">
                <a:latin typeface="Times New Roman"/>
                <a:cs typeface="Times New Roman"/>
              </a:rPr>
              <a:t>a</a:t>
            </a:r>
            <a:r>
              <a:rPr dirty="0" sz="650" spc="5">
                <a:latin typeface="Times New Roman"/>
                <a:cs typeface="Times New Roman"/>
              </a:rPr>
              <a:t>z</a:t>
            </a:r>
            <a:r>
              <a:rPr dirty="0" sz="650" spc="10">
                <a:latin typeface="Times New Roman"/>
                <a:cs typeface="Times New Roman"/>
              </a:rPr>
              <a:t>w</a:t>
            </a:r>
            <a:r>
              <a:rPr dirty="0" sz="650" spc="15">
                <a:latin typeface="Times New Roman"/>
                <a:cs typeface="Times New Roman"/>
              </a:rPr>
              <a:t>iska</a:t>
            </a:r>
            <a:r>
              <a:rPr dirty="0" sz="650" spc="5">
                <a:latin typeface="Times New Roman"/>
                <a:cs typeface="Times New Roman"/>
              </a:rPr>
              <a:t> </a:t>
            </a:r>
            <a:r>
              <a:rPr dirty="0" sz="650" spc="5">
                <a:latin typeface="Times New Roman"/>
                <a:cs typeface="Times New Roman"/>
              </a:rPr>
              <a:t> </a:t>
            </a:r>
            <a:r>
              <a:rPr dirty="0" sz="650" spc="10">
                <a:latin typeface="Times New Roman"/>
                <a:cs typeface="Times New Roman"/>
              </a:rPr>
              <a:t>o</a:t>
            </a:r>
            <a:r>
              <a:rPr dirty="0" sz="650" spc="15">
                <a:latin typeface="Times New Roman"/>
                <a:cs typeface="Times New Roman"/>
              </a:rPr>
              <a:t>s</a:t>
            </a:r>
            <a:r>
              <a:rPr dirty="0" sz="650" spc="5">
                <a:latin typeface="Times New Roman"/>
                <a:cs typeface="Times New Roman"/>
              </a:rPr>
              <a:t>o</a:t>
            </a:r>
            <a:r>
              <a:rPr dirty="0" sz="650" spc="15">
                <a:latin typeface="Times New Roman"/>
                <a:cs typeface="Times New Roman"/>
              </a:rPr>
              <a:t>by</a:t>
            </a:r>
            <a:r>
              <a:rPr dirty="0" sz="650" spc="-5">
                <a:latin typeface="Times New Roman"/>
                <a:cs typeface="Times New Roman"/>
              </a:rPr>
              <a:t> </a:t>
            </a:r>
            <a:r>
              <a:rPr dirty="0" sz="650" spc="15">
                <a:latin typeface="Times New Roman"/>
                <a:cs typeface="Times New Roman"/>
              </a:rPr>
              <a:t>up</a:t>
            </a:r>
            <a:r>
              <a:rPr dirty="0" sz="650" spc="10">
                <a:latin typeface="Times New Roman"/>
                <a:cs typeface="Times New Roman"/>
              </a:rPr>
              <a:t>o</a:t>
            </a:r>
            <a:r>
              <a:rPr dirty="0" sz="650" spc="10">
                <a:latin typeface="Times New Roman"/>
                <a:cs typeface="Times New Roman"/>
              </a:rPr>
              <a:t>w</a:t>
            </a:r>
            <a:r>
              <a:rPr dirty="0" sz="650" spc="15">
                <a:latin typeface="Times New Roman"/>
                <a:cs typeface="Times New Roman"/>
              </a:rPr>
              <a:t>a</a:t>
            </a:r>
            <a:r>
              <a:rPr dirty="0" sz="650" spc="5">
                <a:latin typeface="Times New Roman"/>
                <a:cs typeface="Times New Roman"/>
              </a:rPr>
              <a:t>ż</a:t>
            </a:r>
            <a:r>
              <a:rPr dirty="0" sz="650" spc="15">
                <a:latin typeface="Times New Roman"/>
                <a:cs typeface="Times New Roman"/>
              </a:rPr>
              <a:t>ni</a:t>
            </a:r>
            <a:r>
              <a:rPr dirty="0" sz="650" spc="10">
                <a:latin typeface="Times New Roman"/>
                <a:cs typeface="Times New Roman"/>
              </a:rPr>
              <a:t>o</a:t>
            </a:r>
            <a:r>
              <a:rPr dirty="0" sz="650" spc="15">
                <a:latin typeface="Times New Roman"/>
                <a:cs typeface="Times New Roman"/>
              </a:rPr>
              <a:t>n</a:t>
            </a:r>
            <a:r>
              <a:rPr dirty="0" sz="650" spc="5">
                <a:latin typeface="Times New Roman"/>
                <a:cs typeface="Times New Roman"/>
              </a:rPr>
              <a:t>e</a:t>
            </a:r>
            <a:r>
              <a:rPr dirty="0" sz="650" spc="10">
                <a:latin typeface="Times New Roman"/>
                <a:cs typeface="Times New Roman"/>
              </a:rPr>
              <a:t>j</a:t>
            </a:r>
            <a:r>
              <a:rPr dirty="0" sz="650" spc="15">
                <a:latin typeface="Times New Roman"/>
                <a:cs typeface="Times New Roman"/>
              </a:rPr>
              <a:t> </a:t>
            </a:r>
            <a:r>
              <a:rPr dirty="0" sz="650" spc="15">
                <a:latin typeface="Times New Roman"/>
                <a:cs typeface="Times New Roman"/>
              </a:rPr>
              <a:t>do</a:t>
            </a:r>
            <a:r>
              <a:rPr dirty="0" sz="650" spc="5">
                <a:latin typeface="Times New Roman"/>
                <a:cs typeface="Times New Roman"/>
              </a:rPr>
              <a:t> </a:t>
            </a:r>
            <a:r>
              <a:rPr dirty="0" sz="650" spc="10">
                <a:latin typeface="Times New Roman"/>
                <a:cs typeface="Times New Roman"/>
              </a:rPr>
              <a:t>w</a:t>
            </a:r>
            <a:r>
              <a:rPr dirty="0" sz="650" spc="10">
                <a:latin typeface="Times New Roman"/>
                <a:cs typeface="Times New Roman"/>
              </a:rPr>
              <a:t>y</a:t>
            </a:r>
            <a:r>
              <a:rPr dirty="0" sz="650" spc="5">
                <a:latin typeface="Times New Roman"/>
                <a:cs typeface="Times New Roman"/>
              </a:rPr>
              <a:t>z</a:t>
            </a:r>
            <a:r>
              <a:rPr dirty="0" sz="650" spc="15">
                <a:latin typeface="Times New Roman"/>
                <a:cs typeface="Times New Roman"/>
              </a:rPr>
              <a:t>nac</a:t>
            </a:r>
            <a:r>
              <a:rPr dirty="0" sz="650" spc="5">
                <a:latin typeface="Times New Roman"/>
                <a:cs typeface="Times New Roman"/>
              </a:rPr>
              <a:t>ze</a:t>
            </a:r>
            <a:r>
              <a:rPr dirty="0" sz="650" spc="15">
                <a:latin typeface="Times New Roman"/>
                <a:cs typeface="Times New Roman"/>
              </a:rPr>
              <a:t>nia</a:t>
            </a:r>
            <a:r>
              <a:rPr dirty="0" sz="650">
                <a:latin typeface="Times New Roman"/>
                <a:cs typeface="Times New Roman"/>
              </a:rPr>
              <a:t> </a:t>
            </a:r>
            <a:r>
              <a:rPr dirty="0" sz="650" spc="25">
                <a:latin typeface="Times New Roman"/>
                <a:cs typeface="Times New Roman"/>
              </a:rPr>
              <a:t>m</a:t>
            </a:r>
            <a:r>
              <a:rPr dirty="0" sz="650" spc="5">
                <a:latin typeface="Times New Roman"/>
                <a:cs typeface="Times New Roman"/>
              </a:rPr>
              <a:t>ęż</a:t>
            </a:r>
            <a:r>
              <a:rPr dirty="0" sz="650" spc="15">
                <a:latin typeface="Times New Roman"/>
                <a:cs typeface="Times New Roman"/>
              </a:rPr>
              <a:t>a</a:t>
            </a:r>
            <a:r>
              <a:rPr dirty="0" sz="650" spc="10">
                <a:latin typeface="Times New Roman"/>
                <a:cs typeface="Times New Roman"/>
              </a:rPr>
              <a:t> </a:t>
            </a:r>
            <a:r>
              <a:rPr dirty="0" sz="650" spc="5">
                <a:latin typeface="Times New Roman"/>
                <a:cs typeface="Times New Roman"/>
              </a:rPr>
              <a:t>z</a:t>
            </a:r>
            <a:r>
              <a:rPr dirty="0" sz="650" spc="15">
                <a:latin typeface="Times New Roman"/>
                <a:cs typeface="Times New Roman"/>
              </a:rPr>
              <a:t>au</a:t>
            </a:r>
            <a:r>
              <a:rPr dirty="0" sz="650" spc="5">
                <a:latin typeface="Times New Roman"/>
                <a:cs typeface="Times New Roman"/>
              </a:rPr>
              <a:t>f</a:t>
            </a:r>
            <a:r>
              <a:rPr dirty="0" sz="650" spc="15">
                <a:latin typeface="Times New Roman"/>
                <a:cs typeface="Times New Roman"/>
              </a:rPr>
              <a:t>a</a:t>
            </a:r>
            <a:r>
              <a:rPr dirty="0" sz="650" spc="10">
                <a:latin typeface="Times New Roman"/>
                <a:cs typeface="Times New Roman"/>
              </a:rPr>
              <a:t>n</a:t>
            </a:r>
            <a:r>
              <a:rPr dirty="0" sz="650" spc="10">
                <a:latin typeface="Times New Roman"/>
                <a:cs typeface="Times New Roman"/>
              </a:rPr>
              <a:t>ia</a:t>
            </a:r>
            <a:endParaRPr sz="650">
              <a:latin typeface="Times New Roman"/>
              <a:cs typeface="Times New Roman"/>
            </a:endParaRPr>
          </a:p>
          <a:p>
            <a:pPr algn="r" marR="229235">
              <a:lnSpc>
                <a:spcPts val="655"/>
              </a:lnSpc>
            </a:pPr>
            <a:r>
              <a:rPr dirty="0" sz="650" spc="5">
                <a:latin typeface="Symbol"/>
                <a:cs typeface="Symbol"/>
              </a:rPr>
              <a:t></a:t>
            </a:r>
            <a:r>
              <a:rPr dirty="0" sz="650" spc="10">
                <a:latin typeface="Symbol"/>
                <a:cs typeface="Symbol"/>
              </a:rPr>
              <a:t></a:t>
            </a:r>
            <a:endParaRPr sz="650">
              <a:latin typeface="Symbol"/>
              <a:cs typeface="Symbo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536944" y="6196584"/>
            <a:ext cx="1566545" cy="0"/>
          </a:xfrm>
          <a:custGeom>
            <a:avLst/>
            <a:gdLst/>
            <a:ahLst/>
            <a:cxnLst/>
            <a:rect l="l" t="t" r="r" b="b"/>
            <a:pathLst>
              <a:path w="1566545" h="0">
                <a:moveTo>
                  <a:pt x="0" y="0"/>
                </a:moveTo>
                <a:lnTo>
                  <a:pt x="1566136" y="0"/>
                </a:lnTo>
              </a:path>
            </a:pathLst>
          </a:custGeom>
          <a:ln w="52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1524244" y="6234068"/>
            <a:ext cx="97790" cy="1111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5">
                <a:latin typeface="Symbol"/>
                <a:cs typeface="Symbol"/>
              </a:rPr>
              <a:t></a:t>
            </a:r>
            <a:r>
              <a:rPr dirty="0" sz="650" spc="10">
                <a:latin typeface="Symbol"/>
                <a:cs typeface="Symbol"/>
              </a:rPr>
              <a:t></a:t>
            </a:r>
            <a:endParaRPr sz="65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16069" y="6268685"/>
            <a:ext cx="153860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-10">
                <a:latin typeface="Times New Roman"/>
                <a:cs typeface="Times New Roman"/>
              </a:rPr>
              <a:t>n</a:t>
            </a:r>
            <a:r>
              <a:rPr dirty="0" sz="850">
                <a:latin typeface="Times New Roman"/>
                <a:cs typeface="Times New Roman"/>
              </a:rPr>
              <a:t>ie</a:t>
            </a:r>
            <a:r>
              <a:rPr dirty="0" sz="850" spc="5">
                <a:latin typeface="Times New Roman"/>
                <a:cs typeface="Times New Roman"/>
              </a:rPr>
              <a:t>p</a:t>
            </a:r>
            <a:r>
              <a:rPr dirty="0" sz="850">
                <a:latin typeface="Times New Roman"/>
                <a:cs typeface="Times New Roman"/>
              </a:rPr>
              <a:t>otrzeb</a:t>
            </a:r>
            <a:r>
              <a:rPr dirty="0" sz="850" spc="-10">
                <a:latin typeface="Times New Roman"/>
                <a:cs typeface="Times New Roman"/>
              </a:rPr>
              <a:t>n</a:t>
            </a:r>
            <a:r>
              <a:rPr dirty="0" sz="850">
                <a:latin typeface="Times New Roman"/>
                <a:cs typeface="Times New Roman"/>
              </a:rPr>
              <a:t>e</a:t>
            </a:r>
            <a:r>
              <a:rPr dirty="0" sz="850">
                <a:latin typeface="Times New Roman"/>
                <a:cs typeface="Times New Roman"/>
              </a:rPr>
              <a:t> </a:t>
            </a:r>
            <a:r>
              <a:rPr dirty="0" sz="850" spc="-5">
                <a:latin typeface="Times New Roman"/>
                <a:cs typeface="Times New Roman"/>
              </a:rPr>
              <a:t>s</a:t>
            </a:r>
            <a:r>
              <a:rPr dirty="0" sz="850" spc="-10">
                <a:latin typeface="Times New Roman"/>
                <a:cs typeface="Times New Roman"/>
              </a:rPr>
              <a:t>k</a:t>
            </a:r>
            <a:r>
              <a:rPr dirty="0" sz="850">
                <a:latin typeface="Times New Roman"/>
                <a:cs typeface="Times New Roman"/>
              </a:rPr>
              <a:t>r</a:t>
            </a:r>
            <a:r>
              <a:rPr dirty="0" sz="850" spc="10">
                <a:latin typeface="Times New Roman"/>
                <a:cs typeface="Times New Roman"/>
              </a:rPr>
              <a:t>e</a:t>
            </a:r>
            <a:r>
              <a:rPr dirty="0" sz="850" spc="-5">
                <a:latin typeface="Times New Roman"/>
                <a:cs typeface="Times New Roman"/>
              </a:rPr>
              <a:t>ś</a:t>
            </a:r>
            <a:r>
              <a:rPr dirty="0" sz="850">
                <a:latin typeface="Times New Roman"/>
                <a:cs typeface="Times New Roman"/>
              </a:rPr>
              <a:t>lić</a:t>
            </a:r>
            <a:r>
              <a:rPr dirty="0" sz="850">
                <a:latin typeface="Times New Roman"/>
                <a:cs typeface="Times New Roman"/>
              </a:rPr>
              <a:t> </a:t>
            </a:r>
            <a:r>
              <a:rPr dirty="0" sz="850" spc="5">
                <a:latin typeface="Times New Roman"/>
                <a:cs typeface="Times New Roman"/>
              </a:rPr>
              <a:t>l</a:t>
            </a:r>
            <a:r>
              <a:rPr dirty="0" sz="850" spc="-10">
                <a:latin typeface="Times New Roman"/>
                <a:cs typeface="Times New Roman"/>
              </a:rPr>
              <a:t>u</a:t>
            </a:r>
            <a:r>
              <a:rPr dirty="0" sz="850">
                <a:latin typeface="Times New Roman"/>
                <a:cs typeface="Times New Roman"/>
              </a:rPr>
              <a:t>b</a:t>
            </a:r>
            <a:r>
              <a:rPr dirty="0" sz="850" spc="5">
                <a:latin typeface="Times New Roman"/>
                <a:cs typeface="Times New Roman"/>
              </a:rPr>
              <a:t> </a:t>
            </a:r>
            <a:r>
              <a:rPr dirty="0" sz="850">
                <a:latin typeface="Times New Roman"/>
                <a:cs typeface="Times New Roman"/>
              </a:rPr>
              <a:t>p</a:t>
            </a:r>
            <a:r>
              <a:rPr dirty="0" sz="850" spc="-10">
                <a:latin typeface="Times New Roman"/>
                <a:cs typeface="Times New Roman"/>
              </a:rPr>
              <a:t>om</a:t>
            </a:r>
            <a:r>
              <a:rPr dirty="0" sz="850" spc="5">
                <a:latin typeface="Times New Roman"/>
                <a:cs typeface="Times New Roman"/>
              </a:rPr>
              <a:t>i</a:t>
            </a:r>
            <a:r>
              <a:rPr dirty="0" sz="850" spc="-10">
                <a:latin typeface="Times New Roman"/>
                <a:cs typeface="Times New Roman"/>
              </a:rPr>
              <a:t>n</a:t>
            </a:r>
            <a:r>
              <a:rPr dirty="0" sz="850">
                <a:latin typeface="Times New Roman"/>
                <a:cs typeface="Times New Roman"/>
              </a:rPr>
              <a:t>ąć.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24244" y="6457521"/>
            <a:ext cx="157480" cy="1257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15">
                <a:latin typeface="Symbol"/>
                <a:cs typeface="Symbol"/>
              </a:rPr>
              <a:t></a:t>
            </a:r>
            <a:r>
              <a:rPr dirty="0" sz="750" spc="5">
                <a:latin typeface="Symbol"/>
                <a:cs typeface="Symbol"/>
              </a:rPr>
              <a:t></a:t>
            </a:r>
            <a:endParaRPr sz="75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692581" y="6515275"/>
            <a:ext cx="527748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>
                <a:latin typeface="Times New Roman"/>
                <a:cs typeface="Times New Roman"/>
              </a:rPr>
              <a:t>za</a:t>
            </a:r>
            <a:r>
              <a:rPr dirty="0" sz="850" spc="5">
                <a:latin typeface="Times New Roman"/>
                <a:cs typeface="Times New Roman"/>
              </a:rPr>
              <a:t>ś</a:t>
            </a:r>
            <a:r>
              <a:rPr dirty="0" sz="850" spc="-10">
                <a:latin typeface="Times New Roman"/>
                <a:cs typeface="Times New Roman"/>
              </a:rPr>
              <a:t>w</a:t>
            </a:r>
            <a:r>
              <a:rPr dirty="0" sz="850">
                <a:latin typeface="Times New Roman"/>
                <a:cs typeface="Times New Roman"/>
              </a:rPr>
              <a:t>ia</a:t>
            </a:r>
            <a:r>
              <a:rPr dirty="0" sz="850" spc="5">
                <a:latin typeface="Times New Roman"/>
                <a:cs typeface="Times New Roman"/>
              </a:rPr>
              <a:t>d</a:t>
            </a:r>
            <a:r>
              <a:rPr dirty="0" sz="850">
                <a:latin typeface="Times New Roman"/>
                <a:cs typeface="Times New Roman"/>
              </a:rPr>
              <a:t>cze</a:t>
            </a:r>
            <a:r>
              <a:rPr dirty="0" sz="850" spc="-5">
                <a:latin typeface="Times New Roman"/>
                <a:cs typeface="Times New Roman"/>
              </a:rPr>
              <a:t>n</a:t>
            </a:r>
            <a:r>
              <a:rPr dirty="0" sz="850">
                <a:latin typeface="Times New Roman"/>
                <a:cs typeface="Times New Roman"/>
              </a:rPr>
              <a:t>ie</a:t>
            </a:r>
            <a:r>
              <a:rPr dirty="0" sz="850">
                <a:latin typeface="Times New Roman"/>
                <a:cs typeface="Times New Roman"/>
              </a:rPr>
              <a:t> </a:t>
            </a:r>
            <a:r>
              <a:rPr dirty="0" sz="850" spc="-100">
                <a:latin typeface="Times New Roman"/>
                <a:cs typeface="Times New Roman"/>
              </a:rPr>
              <a:t> </a:t>
            </a:r>
            <a:r>
              <a:rPr dirty="0" sz="850" spc="-10">
                <a:latin typeface="Times New Roman"/>
                <a:cs typeface="Times New Roman"/>
              </a:rPr>
              <a:t>n</a:t>
            </a:r>
            <a:r>
              <a:rPr dirty="0" sz="850">
                <a:latin typeface="Times New Roman"/>
                <a:cs typeface="Times New Roman"/>
              </a:rPr>
              <a:t>ale</a:t>
            </a:r>
            <a:r>
              <a:rPr dirty="0" sz="850" spc="10">
                <a:latin typeface="Times New Roman"/>
                <a:cs typeface="Times New Roman"/>
              </a:rPr>
              <a:t>ż</a:t>
            </a:r>
            <a:r>
              <a:rPr dirty="0" sz="850">
                <a:latin typeface="Times New Roman"/>
                <a:cs typeface="Times New Roman"/>
              </a:rPr>
              <a:t>y</a:t>
            </a:r>
            <a:r>
              <a:rPr dirty="0" sz="850" spc="85">
                <a:latin typeface="Times New Roman"/>
                <a:cs typeface="Times New Roman"/>
              </a:rPr>
              <a:t> </a:t>
            </a:r>
            <a:r>
              <a:rPr dirty="0" sz="850">
                <a:latin typeface="Times New Roman"/>
                <a:cs typeface="Times New Roman"/>
              </a:rPr>
              <a:t>o</a:t>
            </a:r>
            <a:r>
              <a:rPr dirty="0" sz="850" spc="-10">
                <a:latin typeface="Times New Roman"/>
                <a:cs typeface="Times New Roman"/>
              </a:rPr>
              <a:t>k</a:t>
            </a:r>
            <a:r>
              <a:rPr dirty="0" sz="850">
                <a:latin typeface="Times New Roman"/>
                <a:cs typeface="Times New Roman"/>
              </a:rPr>
              <a:t>azać</a:t>
            </a:r>
            <a:r>
              <a:rPr dirty="0" sz="850">
                <a:latin typeface="Times New Roman"/>
                <a:cs typeface="Times New Roman"/>
              </a:rPr>
              <a:t> </a:t>
            </a:r>
            <a:r>
              <a:rPr dirty="0" sz="850" spc="-95">
                <a:latin typeface="Times New Roman"/>
                <a:cs typeface="Times New Roman"/>
              </a:rPr>
              <a:t> </a:t>
            </a:r>
            <a:r>
              <a:rPr dirty="0" sz="850">
                <a:latin typeface="Times New Roman"/>
                <a:cs typeface="Times New Roman"/>
              </a:rPr>
              <a:t>łącz</a:t>
            </a:r>
            <a:r>
              <a:rPr dirty="0" sz="850" spc="-10">
                <a:latin typeface="Times New Roman"/>
                <a:cs typeface="Times New Roman"/>
              </a:rPr>
              <a:t>n</a:t>
            </a:r>
            <a:r>
              <a:rPr dirty="0" sz="850">
                <a:latin typeface="Times New Roman"/>
                <a:cs typeface="Times New Roman"/>
              </a:rPr>
              <a:t>ie</a:t>
            </a:r>
            <a:r>
              <a:rPr dirty="0" sz="850" spc="105">
                <a:latin typeface="Times New Roman"/>
                <a:cs typeface="Times New Roman"/>
              </a:rPr>
              <a:t> </a:t>
            </a:r>
            <a:r>
              <a:rPr dirty="0" sz="850">
                <a:latin typeface="Times New Roman"/>
                <a:cs typeface="Times New Roman"/>
              </a:rPr>
              <a:t>z</a:t>
            </a:r>
            <a:r>
              <a:rPr dirty="0" sz="850">
                <a:latin typeface="Times New Roman"/>
                <a:cs typeface="Times New Roman"/>
              </a:rPr>
              <a:t> </a:t>
            </a:r>
            <a:r>
              <a:rPr dirty="0" sz="850" spc="-110">
                <a:latin typeface="Times New Roman"/>
                <a:cs typeface="Times New Roman"/>
              </a:rPr>
              <a:t> </a:t>
            </a:r>
            <a:r>
              <a:rPr dirty="0" sz="850" spc="-10">
                <a:latin typeface="Times New Roman"/>
                <a:cs typeface="Times New Roman"/>
              </a:rPr>
              <a:t>k</a:t>
            </a:r>
            <a:r>
              <a:rPr dirty="0" sz="850">
                <a:latin typeface="Times New Roman"/>
                <a:cs typeface="Times New Roman"/>
              </a:rPr>
              <a:t>opią</a:t>
            </a:r>
            <a:r>
              <a:rPr dirty="0" sz="850" spc="105">
                <a:latin typeface="Times New Roman"/>
                <a:cs typeface="Times New Roman"/>
              </a:rPr>
              <a:t> </a:t>
            </a:r>
            <a:r>
              <a:rPr dirty="0" sz="850">
                <a:latin typeface="Times New Roman"/>
                <a:cs typeface="Times New Roman"/>
              </a:rPr>
              <a:t>do</a:t>
            </a:r>
            <a:r>
              <a:rPr dirty="0" sz="850" spc="-10">
                <a:latin typeface="Times New Roman"/>
                <a:cs typeface="Times New Roman"/>
              </a:rPr>
              <a:t>k</a:t>
            </a:r>
            <a:r>
              <a:rPr dirty="0" sz="850">
                <a:latin typeface="Times New Roman"/>
                <a:cs typeface="Times New Roman"/>
              </a:rPr>
              <a:t>u</a:t>
            </a:r>
            <a:r>
              <a:rPr dirty="0" sz="850" spc="-20">
                <a:latin typeface="Times New Roman"/>
                <a:cs typeface="Times New Roman"/>
              </a:rPr>
              <a:t>m</a:t>
            </a:r>
            <a:r>
              <a:rPr dirty="0" sz="850" spc="10">
                <a:latin typeface="Times New Roman"/>
                <a:cs typeface="Times New Roman"/>
              </a:rPr>
              <a:t>e</a:t>
            </a:r>
            <a:r>
              <a:rPr dirty="0" sz="850" spc="-10">
                <a:latin typeface="Times New Roman"/>
                <a:cs typeface="Times New Roman"/>
              </a:rPr>
              <a:t>n</a:t>
            </a:r>
            <a:r>
              <a:rPr dirty="0" sz="850" spc="5">
                <a:latin typeface="Times New Roman"/>
                <a:cs typeface="Times New Roman"/>
              </a:rPr>
              <a:t>t</a:t>
            </a:r>
            <a:r>
              <a:rPr dirty="0" sz="850">
                <a:latin typeface="Times New Roman"/>
                <a:cs typeface="Times New Roman"/>
              </a:rPr>
              <a:t>u</a:t>
            </a:r>
            <a:r>
              <a:rPr dirty="0" sz="850" spc="95">
                <a:latin typeface="Times New Roman"/>
                <a:cs typeface="Times New Roman"/>
              </a:rPr>
              <a:t> </a:t>
            </a:r>
            <a:r>
              <a:rPr dirty="0" sz="850">
                <a:latin typeface="Times New Roman"/>
                <a:cs typeface="Times New Roman"/>
              </a:rPr>
              <a:t>up</a:t>
            </a:r>
            <a:r>
              <a:rPr dirty="0" sz="850" spc="10">
                <a:latin typeface="Times New Roman"/>
                <a:cs typeface="Times New Roman"/>
              </a:rPr>
              <a:t>o</a:t>
            </a:r>
            <a:r>
              <a:rPr dirty="0" sz="850" spc="5">
                <a:latin typeface="Times New Roman"/>
                <a:cs typeface="Times New Roman"/>
              </a:rPr>
              <a:t>w</a:t>
            </a:r>
            <a:r>
              <a:rPr dirty="0" sz="850">
                <a:latin typeface="Times New Roman"/>
                <a:cs typeface="Times New Roman"/>
              </a:rPr>
              <a:t>aż</a:t>
            </a:r>
            <a:r>
              <a:rPr dirty="0" sz="850" spc="-10">
                <a:latin typeface="Times New Roman"/>
                <a:cs typeface="Times New Roman"/>
              </a:rPr>
              <a:t>n</a:t>
            </a:r>
            <a:r>
              <a:rPr dirty="0" sz="850">
                <a:latin typeface="Times New Roman"/>
                <a:cs typeface="Times New Roman"/>
              </a:rPr>
              <a:t>ia</a:t>
            </a:r>
            <a:r>
              <a:rPr dirty="0" sz="850" spc="5">
                <a:latin typeface="Times New Roman"/>
                <a:cs typeface="Times New Roman"/>
              </a:rPr>
              <a:t>j</a:t>
            </a:r>
            <a:r>
              <a:rPr dirty="0" sz="850">
                <a:latin typeface="Times New Roman"/>
                <a:cs typeface="Times New Roman"/>
              </a:rPr>
              <a:t>ące</a:t>
            </a:r>
            <a:r>
              <a:rPr dirty="0" sz="850" spc="-5">
                <a:latin typeface="Times New Roman"/>
                <a:cs typeface="Times New Roman"/>
              </a:rPr>
              <a:t>g</a:t>
            </a:r>
            <a:r>
              <a:rPr dirty="0" sz="850">
                <a:latin typeface="Times New Roman"/>
                <a:cs typeface="Times New Roman"/>
              </a:rPr>
              <a:t>o</a:t>
            </a:r>
            <a:r>
              <a:rPr dirty="0" sz="850">
                <a:latin typeface="Times New Roman"/>
                <a:cs typeface="Times New Roman"/>
              </a:rPr>
              <a:t> </a:t>
            </a:r>
            <a:r>
              <a:rPr dirty="0" sz="850" spc="-105">
                <a:latin typeface="Times New Roman"/>
                <a:cs typeface="Times New Roman"/>
              </a:rPr>
              <a:t> </a:t>
            </a:r>
            <a:r>
              <a:rPr dirty="0" sz="850">
                <a:latin typeface="Times New Roman"/>
                <a:cs typeface="Times New Roman"/>
              </a:rPr>
              <a:t>do</a:t>
            </a:r>
            <a:r>
              <a:rPr dirty="0" sz="850">
                <a:latin typeface="Times New Roman"/>
                <a:cs typeface="Times New Roman"/>
              </a:rPr>
              <a:t> </a:t>
            </a:r>
            <a:r>
              <a:rPr dirty="0" sz="850" spc="-95">
                <a:latin typeface="Times New Roman"/>
                <a:cs typeface="Times New Roman"/>
              </a:rPr>
              <a:t> </a:t>
            </a:r>
            <a:r>
              <a:rPr dirty="0" sz="850" spc="-10">
                <a:latin typeface="Times New Roman"/>
                <a:cs typeface="Times New Roman"/>
              </a:rPr>
              <a:t>w</a:t>
            </a:r>
            <a:r>
              <a:rPr dirty="0" sz="850" spc="-20">
                <a:latin typeface="Times New Roman"/>
                <a:cs typeface="Times New Roman"/>
              </a:rPr>
              <a:t>y</a:t>
            </a:r>
            <a:r>
              <a:rPr dirty="0" sz="850" spc="10">
                <a:latin typeface="Times New Roman"/>
                <a:cs typeface="Times New Roman"/>
              </a:rPr>
              <a:t>z</a:t>
            </a:r>
            <a:r>
              <a:rPr dirty="0" sz="850" spc="-10">
                <a:latin typeface="Times New Roman"/>
                <a:cs typeface="Times New Roman"/>
              </a:rPr>
              <a:t>n</a:t>
            </a:r>
            <a:r>
              <a:rPr dirty="0" sz="850">
                <a:latin typeface="Times New Roman"/>
                <a:cs typeface="Times New Roman"/>
              </a:rPr>
              <a:t>acz</a:t>
            </a:r>
            <a:r>
              <a:rPr dirty="0" sz="850" spc="10">
                <a:latin typeface="Times New Roman"/>
                <a:cs typeface="Times New Roman"/>
              </a:rPr>
              <a:t>e</a:t>
            </a:r>
            <a:r>
              <a:rPr dirty="0" sz="850" spc="-10">
                <a:latin typeface="Times New Roman"/>
                <a:cs typeface="Times New Roman"/>
              </a:rPr>
              <a:t>n</a:t>
            </a:r>
            <a:r>
              <a:rPr dirty="0" sz="850">
                <a:latin typeface="Times New Roman"/>
                <a:cs typeface="Times New Roman"/>
              </a:rPr>
              <a:t>ia</a:t>
            </a:r>
            <a:r>
              <a:rPr dirty="0" sz="850">
                <a:latin typeface="Times New Roman"/>
                <a:cs typeface="Times New Roman"/>
              </a:rPr>
              <a:t> </a:t>
            </a:r>
            <a:r>
              <a:rPr dirty="0" sz="850" spc="-100">
                <a:latin typeface="Times New Roman"/>
                <a:cs typeface="Times New Roman"/>
              </a:rPr>
              <a:t> </a:t>
            </a:r>
            <a:r>
              <a:rPr dirty="0" sz="850" spc="-20">
                <a:latin typeface="Times New Roman"/>
                <a:cs typeface="Times New Roman"/>
              </a:rPr>
              <a:t>m</a:t>
            </a:r>
            <a:r>
              <a:rPr dirty="0" sz="850">
                <a:latin typeface="Times New Roman"/>
                <a:cs typeface="Times New Roman"/>
              </a:rPr>
              <a:t>ęża</a:t>
            </a:r>
            <a:r>
              <a:rPr dirty="0" sz="850">
                <a:latin typeface="Times New Roman"/>
                <a:cs typeface="Times New Roman"/>
              </a:rPr>
              <a:t> </a:t>
            </a:r>
            <a:r>
              <a:rPr dirty="0" sz="850" spc="-110">
                <a:latin typeface="Times New Roman"/>
                <a:cs typeface="Times New Roman"/>
              </a:rPr>
              <a:t> </a:t>
            </a:r>
            <a:r>
              <a:rPr dirty="0" sz="850">
                <a:latin typeface="Times New Roman"/>
                <a:cs typeface="Times New Roman"/>
              </a:rPr>
              <a:t>z</a:t>
            </a:r>
            <a:r>
              <a:rPr dirty="0" sz="850" spc="10">
                <a:latin typeface="Times New Roman"/>
                <a:cs typeface="Times New Roman"/>
              </a:rPr>
              <a:t>a</a:t>
            </a:r>
            <a:r>
              <a:rPr dirty="0" sz="850" spc="-10">
                <a:latin typeface="Times New Roman"/>
                <a:cs typeface="Times New Roman"/>
              </a:rPr>
              <a:t>uf</a:t>
            </a:r>
            <a:r>
              <a:rPr dirty="0" sz="850" spc="10">
                <a:latin typeface="Times New Roman"/>
                <a:cs typeface="Times New Roman"/>
              </a:rPr>
              <a:t>a</a:t>
            </a:r>
            <a:r>
              <a:rPr dirty="0" sz="850" spc="-10">
                <a:latin typeface="Times New Roman"/>
                <a:cs typeface="Times New Roman"/>
              </a:rPr>
              <a:t>n</a:t>
            </a:r>
            <a:r>
              <a:rPr dirty="0" sz="850">
                <a:latin typeface="Times New Roman"/>
                <a:cs typeface="Times New Roman"/>
              </a:rPr>
              <a:t>ia</a:t>
            </a:r>
            <a:r>
              <a:rPr dirty="0" sz="850">
                <a:latin typeface="Times New Roman"/>
                <a:cs typeface="Times New Roman"/>
              </a:rPr>
              <a:t> </a:t>
            </a:r>
            <a:r>
              <a:rPr dirty="0" sz="850" spc="-100">
                <a:latin typeface="Times New Roman"/>
                <a:cs typeface="Times New Roman"/>
              </a:rPr>
              <a:t> </a:t>
            </a:r>
            <a:r>
              <a:rPr dirty="0" sz="850">
                <a:latin typeface="Times New Roman"/>
                <a:cs typeface="Times New Roman"/>
              </a:rPr>
              <a:t>w</a:t>
            </a:r>
            <a:r>
              <a:rPr dirty="0" sz="850" spc="95">
                <a:latin typeface="Times New Roman"/>
                <a:cs typeface="Times New Roman"/>
              </a:rPr>
              <a:t> </a:t>
            </a:r>
            <a:r>
              <a:rPr dirty="0" sz="850" spc="5">
                <a:latin typeface="Times New Roman"/>
                <a:cs typeface="Times New Roman"/>
              </a:rPr>
              <a:t>i</a:t>
            </a:r>
            <a:r>
              <a:rPr dirty="0" sz="850" spc="-10">
                <a:latin typeface="Times New Roman"/>
                <a:cs typeface="Times New Roman"/>
              </a:rPr>
              <a:t>m</a:t>
            </a:r>
            <a:r>
              <a:rPr dirty="0" sz="850">
                <a:latin typeface="Times New Roman"/>
                <a:cs typeface="Times New Roman"/>
              </a:rPr>
              <a:t>ie</a:t>
            </a:r>
            <a:r>
              <a:rPr dirty="0" sz="850" spc="-5">
                <a:latin typeface="Times New Roman"/>
                <a:cs typeface="Times New Roman"/>
              </a:rPr>
              <a:t>n</a:t>
            </a:r>
            <a:r>
              <a:rPr dirty="0" sz="850" spc="5">
                <a:latin typeface="Times New Roman"/>
                <a:cs typeface="Times New Roman"/>
              </a:rPr>
              <a:t>i</a:t>
            </a:r>
            <a:r>
              <a:rPr dirty="0" sz="850">
                <a:latin typeface="Times New Roman"/>
                <a:cs typeface="Times New Roman"/>
              </a:rPr>
              <a:t>u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678226" y="6648356"/>
            <a:ext cx="2739390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>
                <a:latin typeface="Times New Roman"/>
                <a:cs typeface="Times New Roman"/>
              </a:rPr>
              <a:t>pod</a:t>
            </a:r>
            <a:r>
              <a:rPr dirty="0" sz="850" spc="-20">
                <a:latin typeface="Times New Roman"/>
                <a:cs typeface="Times New Roman"/>
              </a:rPr>
              <a:t>m</a:t>
            </a:r>
            <a:r>
              <a:rPr dirty="0" sz="850">
                <a:latin typeface="Times New Roman"/>
                <a:cs typeface="Times New Roman"/>
              </a:rPr>
              <a:t>iotu</a:t>
            </a:r>
            <a:r>
              <a:rPr dirty="0" sz="850" spc="5">
                <a:latin typeface="Times New Roman"/>
                <a:cs typeface="Times New Roman"/>
              </a:rPr>
              <a:t> </a:t>
            </a:r>
            <a:r>
              <a:rPr dirty="0" sz="850" spc="-10">
                <a:latin typeface="Times New Roman"/>
                <a:cs typeface="Times New Roman"/>
              </a:rPr>
              <a:t>u</a:t>
            </a:r>
            <a:r>
              <a:rPr dirty="0" sz="850">
                <a:latin typeface="Times New Roman"/>
                <a:cs typeface="Times New Roman"/>
              </a:rPr>
              <a:t>pr</a:t>
            </a:r>
            <a:r>
              <a:rPr dirty="0" sz="850" spc="10">
                <a:latin typeface="Times New Roman"/>
                <a:cs typeface="Times New Roman"/>
              </a:rPr>
              <a:t>a</a:t>
            </a:r>
            <a:r>
              <a:rPr dirty="0" sz="850" spc="-10">
                <a:latin typeface="Times New Roman"/>
                <a:cs typeface="Times New Roman"/>
              </a:rPr>
              <a:t>wn</a:t>
            </a:r>
            <a:r>
              <a:rPr dirty="0" sz="850">
                <a:latin typeface="Times New Roman"/>
                <a:cs typeface="Times New Roman"/>
              </a:rPr>
              <a:t>i</a:t>
            </a:r>
            <a:r>
              <a:rPr dirty="0" sz="850" spc="10">
                <a:latin typeface="Times New Roman"/>
                <a:cs typeface="Times New Roman"/>
              </a:rPr>
              <a:t>o</a:t>
            </a:r>
            <a:r>
              <a:rPr dirty="0" sz="850" spc="-10">
                <a:latin typeface="Times New Roman"/>
                <a:cs typeface="Times New Roman"/>
              </a:rPr>
              <a:t>n</a:t>
            </a:r>
            <a:r>
              <a:rPr dirty="0" sz="850">
                <a:latin typeface="Times New Roman"/>
                <a:cs typeface="Times New Roman"/>
              </a:rPr>
              <a:t>e</a:t>
            </a:r>
            <a:r>
              <a:rPr dirty="0" sz="850" spc="-5">
                <a:latin typeface="Times New Roman"/>
                <a:cs typeface="Times New Roman"/>
              </a:rPr>
              <a:t>g</a:t>
            </a:r>
            <a:r>
              <a:rPr dirty="0" sz="850">
                <a:latin typeface="Times New Roman"/>
                <a:cs typeface="Times New Roman"/>
              </a:rPr>
              <a:t>o</a:t>
            </a:r>
            <a:r>
              <a:rPr dirty="0" sz="850" spc="5">
                <a:latin typeface="Times New Roman"/>
                <a:cs typeface="Times New Roman"/>
              </a:rPr>
              <a:t> </a:t>
            </a:r>
            <a:r>
              <a:rPr dirty="0" sz="850">
                <a:latin typeface="Times New Roman"/>
                <a:cs typeface="Times New Roman"/>
              </a:rPr>
              <a:t>do</a:t>
            </a:r>
            <a:r>
              <a:rPr dirty="0" sz="850" spc="5">
                <a:latin typeface="Times New Roman"/>
                <a:cs typeface="Times New Roman"/>
              </a:rPr>
              <a:t> </a:t>
            </a:r>
            <a:r>
              <a:rPr dirty="0" sz="850">
                <a:latin typeface="Times New Roman"/>
                <a:cs typeface="Times New Roman"/>
              </a:rPr>
              <a:t>udziału</a:t>
            </a:r>
            <a:r>
              <a:rPr dirty="0" sz="850" spc="5">
                <a:latin typeface="Times New Roman"/>
                <a:cs typeface="Times New Roman"/>
              </a:rPr>
              <a:t> </a:t>
            </a:r>
            <a:r>
              <a:rPr dirty="0" sz="850">
                <a:latin typeface="Times New Roman"/>
                <a:cs typeface="Times New Roman"/>
              </a:rPr>
              <a:t>w</a:t>
            </a:r>
            <a:r>
              <a:rPr dirty="0" sz="850" spc="-10">
                <a:latin typeface="Times New Roman"/>
                <a:cs typeface="Times New Roman"/>
              </a:rPr>
              <a:t> </a:t>
            </a:r>
            <a:r>
              <a:rPr dirty="0" sz="850" spc="-10">
                <a:latin typeface="Times New Roman"/>
                <a:cs typeface="Times New Roman"/>
              </a:rPr>
              <a:t>k</a:t>
            </a:r>
            <a:r>
              <a:rPr dirty="0" sz="850" spc="10">
                <a:latin typeface="Times New Roman"/>
                <a:cs typeface="Times New Roman"/>
              </a:rPr>
              <a:t>a</a:t>
            </a:r>
            <a:r>
              <a:rPr dirty="0" sz="850" spc="-10">
                <a:latin typeface="Times New Roman"/>
                <a:cs typeface="Times New Roman"/>
              </a:rPr>
              <a:t>m</a:t>
            </a:r>
            <a:r>
              <a:rPr dirty="0" sz="850">
                <a:latin typeface="Times New Roman"/>
                <a:cs typeface="Times New Roman"/>
              </a:rPr>
              <a:t>pa</a:t>
            </a:r>
            <a:r>
              <a:rPr dirty="0" sz="850" spc="-5">
                <a:latin typeface="Times New Roman"/>
                <a:cs typeface="Times New Roman"/>
              </a:rPr>
              <a:t>n</a:t>
            </a:r>
            <a:r>
              <a:rPr dirty="0" sz="850" spc="5">
                <a:latin typeface="Times New Roman"/>
                <a:cs typeface="Times New Roman"/>
              </a:rPr>
              <a:t>i</a:t>
            </a:r>
            <a:r>
              <a:rPr dirty="0" sz="850">
                <a:latin typeface="Times New Roman"/>
                <a:cs typeface="Times New Roman"/>
              </a:rPr>
              <a:t>i</a:t>
            </a:r>
            <a:r>
              <a:rPr dirty="0" sz="850">
                <a:latin typeface="Times New Roman"/>
                <a:cs typeface="Times New Roman"/>
              </a:rPr>
              <a:t> </a:t>
            </a:r>
            <a:r>
              <a:rPr dirty="0" sz="850">
                <a:latin typeface="Times New Roman"/>
                <a:cs typeface="Times New Roman"/>
              </a:rPr>
              <a:t>re</a:t>
            </a:r>
            <a:r>
              <a:rPr dirty="0" sz="850" spc="-10">
                <a:latin typeface="Times New Roman"/>
                <a:cs typeface="Times New Roman"/>
              </a:rPr>
              <a:t>f</a:t>
            </a:r>
            <a:r>
              <a:rPr dirty="0" sz="850">
                <a:latin typeface="Times New Roman"/>
                <a:cs typeface="Times New Roman"/>
              </a:rPr>
              <a:t>ere</a:t>
            </a:r>
            <a:r>
              <a:rPr dirty="0" sz="850" spc="-5">
                <a:latin typeface="Times New Roman"/>
                <a:cs typeface="Times New Roman"/>
              </a:rPr>
              <a:t>n</a:t>
            </a:r>
            <a:r>
              <a:rPr dirty="0" sz="850">
                <a:latin typeface="Times New Roman"/>
                <a:cs typeface="Times New Roman"/>
              </a:rPr>
              <a:t>da</a:t>
            </a:r>
            <a:r>
              <a:rPr dirty="0" sz="850" spc="10">
                <a:latin typeface="Times New Roman"/>
                <a:cs typeface="Times New Roman"/>
              </a:rPr>
              <a:t>l</a:t>
            </a:r>
            <a:r>
              <a:rPr dirty="0" sz="850">
                <a:latin typeface="Times New Roman"/>
                <a:cs typeface="Times New Roman"/>
              </a:rPr>
              <a:t>ne</a:t>
            </a:r>
            <a:r>
              <a:rPr dirty="0" sz="850" spc="10">
                <a:latin typeface="Times New Roman"/>
                <a:cs typeface="Times New Roman"/>
              </a:rPr>
              <a:t>j</a:t>
            </a:r>
            <a:r>
              <a:rPr dirty="0" sz="850">
                <a:latin typeface="Times New Roman"/>
                <a:cs typeface="Times New Roman"/>
              </a:rPr>
              <a:t>.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427982" y="4509134"/>
            <a:ext cx="2520315" cy="698500"/>
          </a:xfrm>
          <a:custGeom>
            <a:avLst/>
            <a:gdLst/>
            <a:ahLst/>
            <a:cxnLst/>
            <a:rect l="l" t="t" r="r" b="b"/>
            <a:pathLst>
              <a:path w="2520315" h="698500">
                <a:moveTo>
                  <a:pt x="0" y="349122"/>
                </a:moveTo>
                <a:lnTo>
                  <a:pt x="7907" y="309795"/>
                </a:lnTo>
                <a:lnTo>
                  <a:pt x="31063" y="271744"/>
                </a:lnTo>
                <a:lnTo>
                  <a:pt x="68616" y="235205"/>
                </a:lnTo>
                <a:lnTo>
                  <a:pt x="119716" y="200414"/>
                </a:lnTo>
                <a:lnTo>
                  <a:pt x="183511" y="167606"/>
                </a:lnTo>
                <a:lnTo>
                  <a:pt x="219903" y="152021"/>
                </a:lnTo>
                <a:lnTo>
                  <a:pt x="259151" y="137019"/>
                </a:lnTo>
                <a:lnTo>
                  <a:pt x="301147" y="122632"/>
                </a:lnTo>
                <a:lnTo>
                  <a:pt x="345785" y="108888"/>
                </a:lnTo>
                <a:lnTo>
                  <a:pt x="392959" y="95817"/>
                </a:lnTo>
                <a:lnTo>
                  <a:pt x="442562" y="83448"/>
                </a:lnTo>
                <a:lnTo>
                  <a:pt x="494488" y="71812"/>
                </a:lnTo>
                <a:lnTo>
                  <a:pt x="548632" y="60936"/>
                </a:lnTo>
                <a:lnTo>
                  <a:pt x="604885" y="50852"/>
                </a:lnTo>
                <a:lnTo>
                  <a:pt x="663143" y="41588"/>
                </a:lnTo>
                <a:lnTo>
                  <a:pt x="723298" y="33174"/>
                </a:lnTo>
                <a:lnTo>
                  <a:pt x="785244" y="25640"/>
                </a:lnTo>
                <a:lnTo>
                  <a:pt x="848876" y="19014"/>
                </a:lnTo>
                <a:lnTo>
                  <a:pt x="914086" y="13327"/>
                </a:lnTo>
                <a:lnTo>
                  <a:pt x="980768" y="8608"/>
                </a:lnTo>
                <a:lnTo>
                  <a:pt x="1048817" y="4886"/>
                </a:lnTo>
                <a:lnTo>
                  <a:pt x="1118125" y="2191"/>
                </a:lnTo>
                <a:lnTo>
                  <a:pt x="1188586" y="552"/>
                </a:lnTo>
                <a:lnTo>
                  <a:pt x="1260093" y="0"/>
                </a:lnTo>
                <a:lnTo>
                  <a:pt x="1331602" y="552"/>
                </a:lnTo>
                <a:lnTo>
                  <a:pt x="1402064" y="2191"/>
                </a:lnTo>
                <a:lnTo>
                  <a:pt x="1471374" y="4886"/>
                </a:lnTo>
                <a:lnTo>
                  <a:pt x="1539425" y="8608"/>
                </a:lnTo>
                <a:lnTo>
                  <a:pt x="1606111" y="13327"/>
                </a:lnTo>
                <a:lnTo>
                  <a:pt x="1671325" y="19014"/>
                </a:lnTo>
                <a:lnTo>
                  <a:pt x="1734961" y="25640"/>
                </a:lnTo>
                <a:lnTo>
                  <a:pt x="1796913" y="33174"/>
                </a:lnTo>
                <a:lnTo>
                  <a:pt x="1857073" y="41588"/>
                </a:lnTo>
                <a:lnTo>
                  <a:pt x="1915337" y="50852"/>
                </a:lnTo>
                <a:lnTo>
                  <a:pt x="1971596" y="60936"/>
                </a:lnTo>
                <a:lnTo>
                  <a:pt x="2025746" y="71812"/>
                </a:lnTo>
                <a:lnTo>
                  <a:pt x="2077679" y="83448"/>
                </a:lnTo>
                <a:lnTo>
                  <a:pt x="2127288" y="95817"/>
                </a:lnTo>
                <a:lnTo>
                  <a:pt x="2174469" y="108888"/>
                </a:lnTo>
                <a:lnTo>
                  <a:pt x="2219114" y="122632"/>
                </a:lnTo>
                <a:lnTo>
                  <a:pt x="2261116" y="137019"/>
                </a:lnTo>
                <a:lnTo>
                  <a:pt x="2300370" y="152021"/>
                </a:lnTo>
                <a:lnTo>
                  <a:pt x="2336768" y="167606"/>
                </a:lnTo>
                <a:lnTo>
                  <a:pt x="2400575" y="200414"/>
                </a:lnTo>
                <a:lnTo>
                  <a:pt x="2451684" y="235205"/>
                </a:lnTo>
                <a:lnTo>
                  <a:pt x="2489244" y="271744"/>
                </a:lnTo>
                <a:lnTo>
                  <a:pt x="2512405" y="309795"/>
                </a:lnTo>
                <a:lnTo>
                  <a:pt x="2520315" y="349122"/>
                </a:lnTo>
                <a:lnTo>
                  <a:pt x="2518319" y="368944"/>
                </a:lnTo>
                <a:lnTo>
                  <a:pt x="2502678" y="407685"/>
                </a:lnTo>
                <a:lnTo>
                  <a:pt x="2472211" y="445029"/>
                </a:lnTo>
                <a:lnTo>
                  <a:pt x="2427770" y="480741"/>
                </a:lnTo>
                <a:lnTo>
                  <a:pt x="2370205" y="514583"/>
                </a:lnTo>
                <a:lnTo>
                  <a:pt x="2300370" y="546321"/>
                </a:lnTo>
                <a:lnTo>
                  <a:pt x="2261116" y="561327"/>
                </a:lnTo>
                <a:lnTo>
                  <a:pt x="2219114" y="575719"/>
                </a:lnTo>
                <a:lnTo>
                  <a:pt x="2174469" y="589467"/>
                </a:lnTo>
                <a:lnTo>
                  <a:pt x="2127288" y="602541"/>
                </a:lnTo>
                <a:lnTo>
                  <a:pt x="2077679" y="614912"/>
                </a:lnTo>
                <a:lnTo>
                  <a:pt x="2025746" y="626551"/>
                </a:lnTo>
                <a:lnTo>
                  <a:pt x="1971596" y="637429"/>
                </a:lnTo>
                <a:lnTo>
                  <a:pt x="1915337" y="647515"/>
                </a:lnTo>
                <a:lnTo>
                  <a:pt x="1857073" y="656780"/>
                </a:lnTo>
                <a:lnTo>
                  <a:pt x="1796913" y="665195"/>
                </a:lnTo>
                <a:lnTo>
                  <a:pt x="1734961" y="672730"/>
                </a:lnTo>
                <a:lnTo>
                  <a:pt x="1671325" y="679357"/>
                </a:lnTo>
                <a:lnTo>
                  <a:pt x="1606111" y="685044"/>
                </a:lnTo>
                <a:lnTo>
                  <a:pt x="1539425" y="689764"/>
                </a:lnTo>
                <a:lnTo>
                  <a:pt x="1471374" y="693486"/>
                </a:lnTo>
                <a:lnTo>
                  <a:pt x="1402064" y="696181"/>
                </a:lnTo>
                <a:lnTo>
                  <a:pt x="1331602" y="697820"/>
                </a:lnTo>
                <a:lnTo>
                  <a:pt x="1260093" y="698372"/>
                </a:lnTo>
                <a:lnTo>
                  <a:pt x="1188586" y="697820"/>
                </a:lnTo>
                <a:lnTo>
                  <a:pt x="1118125" y="696181"/>
                </a:lnTo>
                <a:lnTo>
                  <a:pt x="1048817" y="693486"/>
                </a:lnTo>
                <a:lnTo>
                  <a:pt x="980768" y="689764"/>
                </a:lnTo>
                <a:lnTo>
                  <a:pt x="914086" y="685044"/>
                </a:lnTo>
                <a:lnTo>
                  <a:pt x="848876" y="679357"/>
                </a:lnTo>
                <a:lnTo>
                  <a:pt x="785244" y="672730"/>
                </a:lnTo>
                <a:lnTo>
                  <a:pt x="723298" y="665195"/>
                </a:lnTo>
                <a:lnTo>
                  <a:pt x="663143" y="656780"/>
                </a:lnTo>
                <a:lnTo>
                  <a:pt x="604885" y="647515"/>
                </a:lnTo>
                <a:lnTo>
                  <a:pt x="548632" y="637429"/>
                </a:lnTo>
                <a:lnTo>
                  <a:pt x="494488" y="626551"/>
                </a:lnTo>
                <a:lnTo>
                  <a:pt x="442562" y="614912"/>
                </a:lnTo>
                <a:lnTo>
                  <a:pt x="392959" y="602541"/>
                </a:lnTo>
                <a:lnTo>
                  <a:pt x="345785" y="589467"/>
                </a:lnTo>
                <a:lnTo>
                  <a:pt x="301147" y="575719"/>
                </a:lnTo>
                <a:lnTo>
                  <a:pt x="259151" y="561327"/>
                </a:lnTo>
                <a:lnTo>
                  <a:pt x="219903" y="546321"/>
                </a:lnTo>
                <a:lnTo>
                  <a:pt x="183511" y="530730"/>
                </a:lnTo>
                <a:lnTo>
                  <a:pt x="119716" y="497910"/>
                </a:lnTo>
                <a:lnTo>
                  <a:pt x="68616" y="463104"/>
                </a:lnTo>
                <a:lnTo>
                  <a:pt x="31063" y="426547"/>
                </a:lnTo>
                <a:lnTo>
                  <a:pt x="7907" y="388474"/>
                </a:lnTo>
                <a:lnTo>
                  <a:pt x="0" y="349122"/>
                </a:lnTo>
                <a:close/>
              </a:path>
            </a:pathLst>
          </a:custGeom>
          <a:ln w="1905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419855" y="2204847"/>
            <a:ext cx="2736850" cy="0"/>
          </a:xfrm>
          <a:custGeom>
            <a:avLst/>
            <a:gdLst/>
            <a:ahLst/>
            <a:cxnLst/>
            <a:rect l="l" t="t" r="r" b="b"/>
            <a:pathLst>
              <a:path w="2736850" h="0">
                <a:moveTo>
                  <a:pt x="0" y="0"/>
                </a:moveTo>
                <a:lnTo>
                  <a:pt x="2736342" y="0"/>
                </a:lnTo>
              </a:path>
            </a:pathLst>
          </a:custGeom>
          <a:ln w="1905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762632" y="6669354"/>
            <a:ext cx="4753610" cy="0"/>
          </a:xfrm>
          <a:custGeom>
            <a:avLst/>
            <a:gdLst/>
            <a:ahLst/>
            <a:cxnLst/>
            <a:rect l="l" t="t" r="r" b="b"/>
            <a:pathLst>
              <a:path w="4753609" h="0">
                <a:moveTo>
                  <a:pt x="0" y="0"/>
                </a:moveTo>
                <a:lnTo>
                  <a:pt x="4753610" y="0"/>
                </a:lnTo>
              </a:path>
            </a:pathLst>
          </a:custGeom>
          <a:ln w="1905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659763" y="3789045"/>
            <a:ext cx="3776345" cy="0"/>
          </a:xfrm>
          <a:custGeom>
            <a:avLst/>
            <a:gdLst/>
            <a:ahLst/>
            <a:cxnLst/>
            <a:rect l="l" t="t" r="r" b="b"/>
            <a:pathLst>
              <a:path w="3776345" h="0">
                <a:moveTo>
                  <a:pt x="0" y="0"/>
                </a:moveTo>
                <a:lnTo>
                  <a:pt x="3776345" y="0"/>
                </a:lnTo>
              </a:path>
            </a:pathLst>
          </a:custGeom>
          <a:ln w="1905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762632" y="2962020"/>
            <a:ext cx="380365" cy="215265"/>
          </a:xfrm>
          <a:custGeom>
            <a:avLst/>
            <a:gdLst/>
            <a:ahLst/>
            <a:cxnLst/>
            <a:rect l="l" t="t" r="r" b="b"/>
            <a:pathLst>
              <a:path w="380364" h="215264">
                <a:moveTo>
                  <a:pt x="0" y="107441"/>
                </a:moveTo>
                <a:lnTo>
                  <a:pt x="36673" y="44000"/>
                </a:lnTo>
                <a:lnTo>
                  <a:pt x="77824" y="20738"/>
                </a:lnTo>
                <a:lnTo>
                  <a:pt x="130015" y="5480"/>
                </a:lnTo>
                <a:lnTo>
                  <a:pt x="190119" y="0"/>
                </a:lnTo>
                <a:lnTo>
                  <a:pt x="250173" y="5480"/>
                </a:lnTo>
                <a:lnTo>
                  <a:pt x="302358" y="20738"/>
                </a:lnTo>
                <a:lnTo>
                  <a:pt x="343527" y="44000"/>
                </a:lnTo>
                <a:lnTo>
                  <a:pt x="370536" y="73493"/>
                </a:lnTo>
                <a:lnTo>
                  <a:pt x="380238" y="107441"/>
                </a:lnTo>
                <a:lnTo>
                  <a:pt x="370536" y="141452"/>
                </a:lnTo>
                <a:lnTo>
                  <a:pt x="343527" y="170982"/>
                </a:lnTo>
                <a:lnTo>
                  <a:pt x="302358" y="194264"/>
                </a:lnTo>
                <a:lnTo>
                  <a:pt x="250173" y="209529"/>
                </a:lnTo>
                <a:lnTo>
                  <a:pt x="190119" y="215011"/>
                </a:lnTo>
                <a:lnTo>
                  <a:pt x="130015" y="209529"/>
                </a:lnTo>
                <a:lnTo>
                  <a:pt x="77824" y="194264"/>
                </a:lnTo>
                <a:lnTo>
                  <a:pt x="36673" y="170982"/>
                </a:lnTo>
                <a:lnTo>
                  <a:pt x="9689" y="141452"/>
                </a:lnTo>
                <a:lnTo>
                  <a:pt x="0" y="107441"/>
                </a:lnTo>
                <a:close/>
              </a:path>
            </a:pathLst>
          </a:custGeom>
          <a:ln w="1905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339720" y="2996945"/>
            <a:ext cx="3969385" cy="360045"/>
          </a:xfrm>
          <a:custGeom>
            <a:avLst/>
            <a:gdLst/>
            <a:ahLst/>
            <a:cxnLst/>
            <a:rect l="l" t="t" r="r" b="b"/>
            <a:pathLst>
              <a:path w="3969385" h="360045">
                <a:moveTo>
                  <a:pt x="0" y="180086"/>
                </a:moveTo>
                <a:lnTo>
                  <a:pt x="38406" y="144655"/>
                </a:lnTo>
                <a:lnTo>
                  <a:pt x="74307" y="131104"/>
                </a:lnTo>
                <a:lnTo>
                  <a:pt x="121234" y="117971"/>
                </a:lnTo>
                <a:lnTo>
                  <a:pt x="178712" y="105301"/>
                </a:lnTo>
                <a:lnTo>
                  <a:pt x="246267" y="93136"/>
                </a:lnTo>
                <a:lnTo>
                  <a:pt x="323424" y="81519"/>
                </a:lnTo>
                <a:lnTo>
                  <a:pt x="365455" y="75930"/>
                </a:lnTo>
                <a:lnTo>
                  <a:pt x="409709" y="70494"/>
                </a:lnTo>
                <a:lnTo>
                  <a:pt x="456127" y="65216"/>
                </a:lnTo>
                <a:lnTo>
                  <a:pt x="504648" y="60103"/>
                </a:lnTo>
                <a:lnTo>
                  <a:pt x="555215" y="55159"/>
                </a:lnTo>
                <a:lnTo>
                  <a:pt x="607767" y="50390"/>
                </a:lnTo>
                <a:lnTo>
                  <a:pt x="662246" y="45801"/>
                </a:lnTo>
                <a:lnTo>
                  <a:pt x="718592" y="41397"/>
                </a:lnTo>
                <a:lnTo>
                  <a:pt x="776745" y="37184"/>
                </a:lnTo>
                <a:lnTo>
                  <a:pt x="836647" y="33168"/>
                </a:lnTo>
                <a:lnTo>
                  <a:pt x="898239" y="29354"/>
                </a:lnTo>
                <a:lnTo>
                  <a:pt x="961460" y="25746"/>
                </a:lnTo>
                <a:lnTo>
                  <a:pt x="1026252" y="22351"/>
                </a:lnTo>
                <a:lnTo>
                  <a:pt x="1092555" y="19174"/>
                </a:lnTo>
                <a:lnTo>
                  <a:pt x="1160310" y="16220"/>
                </a:lnTo>
                <a:lnTo>
                  <a:pt x="1229458" y="13494"/>
                </a:lnTo>
                <a:lnTo>
                  <a:pt x="1299940" y="11003"/>
                </a:lnTo>
                <a:lnTo>
                  <a:pt x="1371696" y="8751"/>
                </a:lnTo>
                <a:lnTo>
                  <a:pt x="1444667" y="6744"/>
                </a:lnTo>
                <a:lnTo>
                  <a:pt x="1518793" y="4987"/>
                </a:lnTo>
                <a:lnTo>
                  <a:pt x="1594016" y="3485"/>
                </a:lnTo>
                <a:lnTo>
                  <a:pt x="1670276" y="2245"/>
                </a:lnTo>
                <a:lnTo>
                  <a:pt x="1747514" y="1271"/>
                </a:lnTo>
                <a:lnTo>
                  <a:pt x="1825670" y="568"/>
                </a:lnTo>
                <a:lnTo>
                  <a:pt x="1904686" y="143"/>
                </a:lnTo>
                <a:lnTo>
                  <a:pt x="1984502" y="0"/>
                </a:lnTo>
                <a:lnTo>
                  <a:pt x="2064308" y="143"/>
                </a:lnTo>
                <a:lnTo>
                  <a:pt x="2143315" y="568"/>
                </a:lnTo>
                <a:lnTo>
                  <a:pt x="2221463" y="1271"/>
                </a:lnTo>
                <a:lnTo>
                  <a:pt x="2298693" y="2245"/>
                </a:lnTo>
                <a:lnTo>
                  <a:pt x="2374946" y="3485"/>
                </a:lnTo>
                <a:lnTo>
                  <a:pt x="2450162" y="4987"/>
                </a:lnTo>
                <a:lnTo>
                  <a:pt x="2524282" y="6744"/>
                </a:lnTo>
                <a:lnTo>
                  <a:pt x="2597246" y="8751"/>
                </a:lnTo>
                <a:lnTo>
                  <a:pt x="2668997" y="11003"/>
                </a:lnTo>
                <a:lnTo>
                  <a:pt x="2739473" y="13494"/>
                </a:lnTo>
                <a:lnTo>
                  <a:pt x="2808616" y="16220"/>
                </a:lnTo>
                <a:lnTo>
                  <a:pt x="2876366" y="19174"/>
                </a:lnTo>
                <a:lnTo>
                  <a:pt x="2942665" y="22351"/>
                </a:lnTo>
                <a:lnTo>
                  <a:pt x="3007453" y="25746"/>
                </a:lnTo>
                <a:lnTo>
                  <a:pt x="3070670" y="29354"/>
                </a:lnTo>
                <a:lnTo>
                  <a:pt x="3132257" y="33168"/>
                </a:lnTo>
                <a:lnTo>
                  <a:pt x="3192156" y="37184"/>
                </a:lnTo>
                <a:lnTo>
                  <a:pt x="3250307" y="41397"/>
                </a:lnTo>
                <a:lnTo>
                  <a:pt x="3306650" y="45801"/>
                </a:lnTo>
                <a:lnTo>
                  <a:pt x="3361126" y="50390"/>
                </a:lnTo>
                <a:lnTo>
                  <a:pt x="3413676" y="55159"/>
                </a:lnTo>
                <a:lnTo>
                  <a:pt x="3464240" y="60103"/>
                </a:lnTo>
                <a:lnTo>
                  <a:pt x="3512760" y="65216"/>
                </a:lnTo>
                <a:lnTo>
                  <a:pt x="3559176" y="70494"/>
                </a:lnTo>
                <a:lnTo>
                  <a:pt x="3603428" y="75930"/>
                </a:lnTo>
                <a:lnTo>
                  <a:pt x="3645458" y="81519"/>
                </a:lnTo>
                <a:lnTo>
                  <a:pt x="3685206" y="87256"/>
                </a:lnTo>
                <a:lnTo>
                  <a:pt x="3757620" y="99153"/>
                </a:lnTo>
                <a:lnTo>
                  <a:pt x="3820194" y="111576"/>
                </a:lnTo>
                <a:lnTo>
                  <a:pt x="3872455" y="124482"/>
                </a:lnTo>
                <a:lnTo>
                  <a:pt x="3913928" y="137830"/>
                </a:lnTo>
                <a:lnTo>
                  <a:pt x="3954872" y="158583"/>
                </a:lnTo>
                <a:lnTo>
                  <a:pt x="3968877" y="180086"/>
                </a:lnTo>
                <a:lnTo>
                  <a:pt x="3967301" y="187318"/>
                </a:lnTo>
                <a:lnTo>
                  <a:pt x="3930471" y="215475"/>
                </a:lnTo>
                <a:lnTo>
                  <a:pt x="3894569" y="229013"/>
                </a:lnTo>
                <a:lnTo>
                  <a:pt x="3847643" y="242133"/>
                </a:lnTo>
                <a:lnTo>
                  <a:pt x="3790166" y="254793"/>
                </a:lnTo>
                <a:lnTo>
                  <a:pt x="3722613" y="266949"/>
                </a:lnTo>
                <a:lnTo>
                  <a:pt x="3645458" y="278557"/>
                </a:lnTo>
                <a:lnTo>
                  <a:pt x="3603428" y="284143"/>
                </a:lnTo>
                <a:lnTo>
                  <a:pt x="3559176" y="289576"/>
                </a:lnTo>
                <a:lnTo>
                  <a:pt x="3512760" y="294850"/>
                </a:lnTo>
                <a:lnTo>
                  <a:pt x="3464240" y="299961"/>
                </a:lnTo>
                <a:lnTo>
                  <a:pt x="3413676" y="304902"/>
                </a:lnTo>
                <a:lnTo>
                  <a:pt x="3361126" y="309669"/>
                </a:lnTo>
                <a:lnTo>
                  <a:pt x="3306650" y="314256"/>
                </a:lnTo>
                <a:lnTo>
                  <a:pt x="3250307" y="318658"/>
                </a:lnTo>
                <a:lnTo>
                  <a:pt x="3192156" y="322869"/>
                </a:lnTo>
                <a:lnTo>
                  <a:pt x="3132257" y="326883"/>
                </a:lnTo>
                <a:lnTo>
                  <a:pt x="3070670" y="330697"/>
                </a:lnTo>
                <a:lnTo>
                  <a:pt x="3007453" y="334303"/>
                </a:lnTo>
                <a:lnTo>
                  <a:pt x="2942665" y="337697"/>
                </a:lnTo>
                <a:lnTo>
                  <a:pt x="2876366" y="340873"/>
                </a:lnTo>
                <a:lnTo>
                  <a:pt x="2808616" y="343827"/>
                </a:lnTo>
                <a:lnTo>
                  <a:pt x="2739473" y="346551"/>
                </a:lnTo>
                <a:lnTo>
                  <a:pt x="2668997" y="349042"/>
                </a:lnTo>
                <a:lnTo>
                  <a:pt x="2597246" y="351294"/>
                </a:lnTo>
                <a:lnTo>
                  <a:pt x="2524282" y="353301"/>
                </a:lnTo>
                <a:lnTo>
                  <a:pt x="2450162" y="355057"/>
                </a:lnTo>
                <a:lnTo>
                  <a:pt x="2374946" y="356559"/>
                </a:lnTo>
                <a:lnTo>
                  <a:pt x="2298693" y="357799"/>
                </a:lnTo>
                <a:lnTo>
                  <a:pt x="2221463" y="358773"/>
                </a:lnTo>
                <a:lnTo>
                  <a:pt x="2143315" y="359476"/>
                </a:lnTo>
                <a:lnTo>
                  <a:pt x="2064308" y="359901"/>
                </a:lnTo>
                <a:lnTo>
                  <a:pt x="1984502" y="360044"/>
                </a:lnTo>
                <a:lnTo>
                  <a:pt x="1904686" y="359901"/>
                </a:lnTo>
                <a:lnTo>
                  <a:pt x="1825670" y="359476"/>
                </a:lnTo>
                <a:lnTo>
                  <a:pt x="1747514" y="358773"/>
                </a:lnTo>
                <a:lnTo>
                  <a:pt x="1670276" y="357799"/>
                </a:lnTo>
                <a:lnTo>
                  <a:pt x="1594016" y="356559"/>
                </a:lnTo>
                <a:lnTo>
                  <a:pt x="1518793" y="355057"/>
                </a:lnTo>
                <a:lnTo>
                  <a:pt x="1444667" y="353301"/>
                </a:lnTo>
                <a:lnTo>
                  <a:pt x="1371696" y="351294"/>
                </a:lnTo>
                <a:lnTo>
                  <a:pt x="1299940" y="349042"/>
                </a:lnTo>
                <a:lnTo>
                  <a:pt x="1229458" y="346551"/>
                </a:lnTo>
                <a:lnTo>
                  <a:pt x="1160310" y="343827"/>
                </a:lnTo>
                <a:lnTo>
                  <a:pt x="1092555" y="340873"/>
                </a:lnTo>
                <a:lnTo>
                  <a:pt x="1026252" y="337697"/>
                </a:lnTo>
                <a:lnTo>
                  <a:pt x="961460" y="334303"/>
                </a:lnTo>
                <a:lnTo>
                  <a:pt x="898239" y="330697"/>
                </a:lnTo>
                <a:lnTo>
                  <a:pt x="836647" y="326883"/>
                </a:lnTo>
                <a:lnTo>
                  <a:pt x="776745" y="322869"/>
                </a:lnTo>
                <a:lnTo>
                  <a:pt x="718592" y="318658"/>
                </a:lnTo>
                <a:lnTo>
                  <a:pt x="662246" y="314256"/>
                </a:lnTo>
                <a:lnTo>
                  <a:pt x="607767" y="309669"/>
                </a:lnTo>
                <a:lnTo>
                  <a:pt x="555215" y="304902"/>
                </a:lnTo>
                <a:lnTo>
                  <a:pt x="504648" y="299961"/>
                </a:lnTo>
                <a:lnTo>
                  <a:pt x="456127" y="294850"/>
                </a:lnTo>
                <a:lnTo>
                  <a:pt x="409709" y="289576"/>
                </a:lnTo>
                <a:lnTo>
                  <a:pt x="365455" y="284143"/>
                </a:lnTo>
                <a:lnTo>
                  <a:pt x="323424" y="278557"/>
                </a:lnTo>
                <a:lnTo>
                  <a:pt x="283675" y="272824"/>
                </a:lnTo>
                <a:lnTo>
                  <a:pt x="211259" y="260936"/>
                </a:lnTo>
                <a:lnTo>
                  <a:pt x="148684" y="248523"/>
                </a:lnTo>
                <a:lnTo>
                  <a:pt x="96422" y="235628"/>
                </a:lnTo>
                <a:lnTo>
                  <a:pt x="54949" y="222293"/>
                </a:lnTo>
                <a:lnTo>
                  <a:pt x="14004" y="201562"/>
                </a:lnTo>
                <a:lnTo>
                  <a:pt x="0" y="180086"/>
                </a:lnTo>
                <a:close/>
              </a:path>
            </a:pathLst>
          </a:custGeom>
          <a:ln w="1905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659763" y="3501009"/>
            <a:ext cx="4784725" cy="0"/>
          </a:xfrm>
          <a:custGeom>
            <a:avLst/>
            <a:gdLst/>
            <a:ahLst/>
            <a:cxnLst/>
            <a:rect l="l" t="t" r="r" b="b"/>
            <a:pathLst>
              <a:path w="4784725" h="0">
                <a:moveTo>
                  <a:pt x="0" y="0"/>
                </a:moveTo>
                <a:lnTo>
                  <a:pt x="4784471" y="0"/>
                </a:lnTo>
              </a:path>
            </a:pathLst>
          </a:custGeom>
          <a:ln w="1905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539546" y="5517235"/>
            <a:ext cx="7993380" cy="415925"/>
          </a:xfrm>
          <a:prstGeom prst="rect">
            <a:avLst/>
          </a:prstGeom>
          <a:solidFill>
            <a:srgbClr val="9D032A"/>
          </a:solidFill>
          <a:ln w="28575">
            <a:solidFill>
              <a:srgbClr val="BEBEBE"/>
            </a:solidFill>
          </a:ln>
        </p:spPr>
        <p:txBody>
          <a:bodyPr wrap="square" lIns="0" tIns="25400" rIns="0" bIns="0" rtlCol="0" vert="horz">
            <a:spAutoFit/>
          </a:bodyPr>
          <a:lstStyle/>
          <a:p>
            <a:pPr marL="130810">
              <a:lnSpc>
                <a:spcPct val="100000"/>
              </a:lnSpc>
              <a:spcBef>
                <a:spcPts val="200"/>
              </a:spcBef>
            </a:pPr>
            <a:r>
              <a:rPr dirty="0" sz="2100" spc="9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1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100" spc="140" b="1">
                <a:solidFill>
                  <a:srgbClr val="FFFFFF"/>
                </a:solidFill>
                <a:latin typeface="Calibri"/>
                <a:cs typeface="Calibri"/>
              </a:rPr>
              <a:t>ś</a:t>
            </a:r>
            <a:r>
              <a:rPr dirty="0" sz="2100" spc="-16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100" spc="-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100" spc="35" b="1">
                <a:solidFill>
                  <a:srgbClr val="FFFFFF"/>
                </a:solidFill>
                <a:latin typeface="Calibri"/>
                <a:cs typeface="Calibri"/>
              </a:rPr>
              <a:t>adczen</a:t>
            </a:r>
            <a:r>
              <a:rPr dirty="0" sz="2100" spc="2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1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1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4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1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2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100" spc="-2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1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100" spc="-19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100" spc="25" b="1">
                <a:solidFill>
                  <a:srgbClr val="FFFFFF"/>
                </a:solidFill>
                <a:latin typeface="Calibri"/>
                <a:cs typeface="Calibri"/>
              </a:rPr>
              <a:t>ażni</a:t>
            </a:r>
            <a:r>
              <a:rPr dirty="0" sz="21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100" spc="5" b="1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1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2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100" spc="-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100" spc="60" b="1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21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1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3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100" spc="-114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100" spc="100" b="1">
                <a:solidFill>
                  <a:srgbClr val="FFFFFF"/>
                </a:solidFill>
                <a:latin typeface="Calibri"/>
                <a:cs typeface="Calibri"/>
              </a:rPr>
              <a:t>ć</a:t>
            </a:r>
            <a:r>
              <a:rPr dirty="0" sz="21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100" spc="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100" spc="-13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10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100" spc="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100" spc="4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1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100" spc="-70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1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100" spc="-1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100" spc="50" b="1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dirty="0" sz="21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1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1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100" spc="-3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1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100" spc="75" b="1">
                <a:solidFill>
                  <a:srgbClr val="FFFFFF"/>
                </a:solidFill>
                <a:latin typeface="Calibri"/>
                <a:cs typeface="Calibri"/>
              </a:rPr>
              <a:t>ą/s</a:t>
            </a:r>
            <a:r>
              <a:rPr dirty="0" sz="2100" spc="5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100" spc="40" b="1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2100" spc="5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100" spc="-1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100" spc="-40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393565" y="3851275"/>
            <a:ext cx="1402715" cy="370205"/>
          </a:xfrm>
          <a:custGeom>
            <a:avLst/>
            <a:gdLst/>
            <a:ahLst/>
            <a:cxnLst/>
            <a:rect l="l" t="t" r="r" b="b"/>
            <a:pathLst>
              <a:path w="1402714" h="370204">
                <a:moveTo>
                  <a:pt x="0" y="184912"/>
                </a:moveTo>
                <a:lnTo>
                  <a:pt x="14246" y="147650"/>
                </a:lnTo>
                <a:lnTo>
                  <a:pt x="55106" y="112942"/>
                </a:lnTo>
                <a:lnTo>
                  <a:pt x="119760" y="81533"/>
                </a:lnTo>
                <a:lnTo>
                  <a:pt x="160129" y="67297"/>
                </a:lnTo>
                <a:lnTo>
                  <a:pt x="205390" y="54165"/>
                </a:lnTo>
                <a:lnTo>
                  <a:pt x="255190" y="42230"/>
                </a:lnTo>
                <a:lnTo>
                  <a:pt x="309178" y="31584"/>
                </a:lnTo>
                <a:lnTo>
                  <a:pt x="366999" y="22321"/>
                </a:lnTo>
                <a:lnTo>
                  <a:pt x="428303" y="14533"/>
                </a:lnTo>
                <a:lnTo>
                  <a:pt x="492737" y="8314"/>
                </a:lnTo>
                <a:lnTo>
                  <a:pt x="559948" y="3757"/>
                </a:lnTo>
                <a:lnTo>
                  <a:pt x="629584" y="954"/>
                </a:lnTo>
                <a:lnTo>
                  <a:pt x="701294" y="0"/>
                </a:lnTo>
                <a:lnTo>
                  <a:pt x="772982" y="954"/>
                </a:lnTo>
                <a:lnTo>
                  <a:pt x="842603" y="3757"/>
                </a:lnTo>
                <a:lnTo>
                  <a:pt x="909803" y="8314"/>
                </a:lnTo>
                <a:lnTo>
                  <a:pt x="974230" y="14533"/>
                </a:lnTo>
                <a:lnTo>
                  <a:pt x="1035532" y="22321"/>
                </a:lnTo>
                <a:lnTo>
                  <a:pt x="1093354" y="31584"/>
                </a:lnTo>
                <a:lnTo>
                  <a:pt x="1147344" y="42230"/>
                </a:lnTo>
                <a:lnTo>
                  <a:pt x="1197149" y="54165"/>
                </a:lnTo>
                <a:lnTo>
                  <a:pt x="1242417" y="67297"/>
                </a:lnTo>
                <a:lnTo>
                  <a:pt x="1282794" y="81533"/>
                </a:lnTo>
                <a:lnTo>
                  <a:pt x="1317927" y="96779"/>
                </a:lnTo>
                <a:lnTo>
                  <a:pt x="1371051" y="129930"/>
                </a:lnTo>
                <a:lnTo>
                  <a:pt x="1398966" y="166008"/>
                </a:lnTo>
                <a:lnTo>
                  <a:pt x="1402588" y="184912"/>
                </a:lnTo>
                <a:lnTo>
                  <a:pt x="1398966" y="203815"/>
                </a:lnTo>
                <a:lnTo>
                  <a:pt x="1371051" y="239893"/>
                </a:lnTo>
                <a:lnTo>
                  <a:pt x="1317927" y="273044"/>
                </a:lnTo>
                <a:lnTo>
                  <a:pt x="1282794" y="288290"/>
                </a:lnTo>
                <a:lnTo>
                  <a:pt x="1242417" y="302526"/>
                </a:lnTo>
                <a:lnTo>
                  <a:pt x="1197149" y="315658"/>
                </a:lnTo>
                <a:lnTo>
                  <a:pt x="1147344" y="327593"/>
                </a:lnTo>
                <a:lnTo>
                  <a:pt x="1093354" y="338239"/>
                </a:lnTo>
                <a:lnTo>
                  <a:pt x="1035532" y="347502"/>
                </a:lnTo>
                <a:lnTo>
                  <a:pt x="974230" y="355290"/>
                </a:lnTo>
                <a:lnTo>
                  <a:pt x="909803" y="361509"/>
                </a:lnTo>
                <a:lnTo>
                  <a:pt x="842603" y="366066"/>
                </a:lnTo>
                <a:lnTo>
                  <a:pt x="772982" y="368869"/>
                </a:lnTo>
                <a:lnTo>
                  <a:pt x="701294" y="369824"/>
                </a:lnTo>
                <a:lnTo>
                  <a:pt x="629584" y="368869"/>
                </a:lnTo>
                <a:lnTo>
                  <a:pt x="559948" y="366066"/>
                </a:lnTo>
                <a:lnTo>
                  <a:pt x="492737" y="361509"/>
                </a:lnTo>
                <a:lnTo>
                  <a:pt x="428303" y="355290"/>
                </a:lnTo>
                <a:lnTo>
                  <a:pt x="366999" y="347502"/>
                </a:lnTo>
                <a:lnTo>
                  <a:pt x="309178" y="338239"/>
                </a:lnTo>
                <a:lnTo>
                  <a:pt x="255190" y="327593"/>
                </a:lnTo>
                <a:lnTo>
                  <a:pt x="205390" y="315658"/>
                </a:lnTo>
                <a:lnTo>
                  <a:pt x="160129" y="302526"/>
                </a:lnTo>
                <a:lnTo>
                  <a:pt x="119760" y="288290"/>
                </a:lnTo>
                <a:lnTo>
                  <a:pt x="84635" y="273044"/>
                </a:lnTo>
                <a:lnTo>
                  <a:pt x="31525" y="239893"/>
                </a:lnTo>
                <a:lnTo>
                  <a:pt x="3620" y="203815"/>
                </a:lnTo>
                <a:lnTo>
                  <a:pt x="0" y="184912"/>
                </a:lnTo>
                <a:close/>
              </a:path>
            </a:pathLst>
          </a:custGeom>
          <a:ln w="1905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547622" y="4224146"/>
            <a:ext cx="1584325" cy="634365"/>
          </a:xfrm>
          <a:custGeom>
            <a:avLst/>
            <a:gdLst/>
            <a:ahLst/>
            <a:cxnLst/>
            <a:rect l="l" t="t" r="r" b="b"/>
            <a:pathLst>
              <a:path w="1584325" h="634364">
                <a:moveTo>
                  <a:pt x="0" y="317119"/>
                </a:moveTo>
                <a:lnTo>
                  <a:pt x="10369" y="265682"/>
                </a:lnTo>
                <a:lnTo>
                  <a:pt x="40389" y="216887"/>
                </a:lnTo>
                <a:lnTo>
                  <a:pt x="88427" y="171387"/>
                </a:lnTo>
                <a:lnTo>
                  <a:pt x="152851" y="129835"/>
                </a:lnTo>
                <a:lnTo>
                  <a:pt x="190697" y="110744"/>
                </a:lnTo>
                <a:lnTo>
                  <a:pt x="232028" y="92884"/>
                </a:lnTo>
                <a:lnTo>
                  <a:pt x="276640" y="76338"/>
                </a:lnTo>
                <a:lnTo>
                  <a:pt x="324328" y="61187"/>
                </a:lnTo>
                <a:lnTo>
                  <a:pt x="374888" y="47513"/>
                </a:lnTo>
                <a:lnTo>
                  <a:pt x="428117" y="35397"/>
                </a:lnTo>
                <a:lnTo>
                  <a:pt x="483810" y="24921"/>
                </a:lnTo>
                <a:lnTo>
                  <a:pt x="541763" y="16167"/>
                </a:lnTo>
                <a:lnTo>
                  <a:pt x="601773" y="9216"/>
                </a:lnTo>
                <a:lnTo>
                  <a:pt x="663634" y="4150"/>
                </a:lnTo>
                <a:lnTo>
                  <a:pt x="727144" y="1051"/>
                </a:lnTo>
                <a:lnTo>
                  <a:pt x="792098" y="0"/>
                </a:lnTo>
                <a:lnTo>
                  <a:pt x="857070" y="1051"/>
                </a:lnTo>
                <a:lnTo>
                  <a:pt x="920593" y="4150"/>
                </a:lnTo>
                <a:lnTo>
                  <a:pt x="982466" y="9216"/>
                </a:lnTo>
                <a:lnTo>
                  <a:pt x="1042483" y="16167"/>
                </a:lnTo>
                <a:lnTo>
                  <a:pt x="1100441" y="24921"/>
                </a:lnTo>
                <a:lnTo>
                  <a:pt x="1156136" y="35397"/>
                </a:lnTo>
                <a:lnTo>
                  <a:pt x="1209365" y="47513"/>
                </a:lnTo>
                <a:lnTo>
                  <a:pt x="1259924" y="61187"/>
                </a:lnTo>
                <a:lnTo>
                  <a:pt x="1307609" y="76338"/>
                </a:lnTo>
                <a:lnTo>
                  <a:pt x="1352216" y="92884"/>
                </a:lnTo>
                <a:lnTo>
                  <a:pt x="1393542" y="110744"/>
                </a:lnTo>
                <a:lnTo>
                  <a:pt x="1431383" y="129835"/>
                </a:lnTo>
                <a:lnTo>
                  <a:pt x="1465535" y="150077"/>
                </a:lnTo>
                <a:lnTo>
                  <a:pt x="1521958" y="193684"/>
                </a:lnTo>
                <a:lnTo>
                  <a:pt x="1561180" y="240913"/>
                </a:lnTo>
                <a:lnTo>
                  <a:pt x="1581572" y="291111"/>
                </a:lnTo>
                <a:lnTo>
                  <a:pt x="1584198" y="317119"/>
                </a:lnTo>
                <a:lnTo>
                  <a:pt x="1581572" y="343125"/>
                </a:lnTo>
                <a:lnTo>
                  <a:pt x="1561180" y="393316"/>
                </a:lnTo>
                <a:lnTo>
                  <a:pt x="1521958" y="440533"/>
                </a:lnTo>
                <a:lnTo>
                  <a:pt x="1465535" y="484124"/>
                </a:lnTo>
                <a:lnTo>
                  <a:pt x="1431383" y="504357"/>
                </a:lnTo>
                <a:lnTo>
                  <a:pt x="1393542" y="523439"/>
                </a:lnTo>
                <a:lnTo>
                  <a:pt x="1352216" y="541289"/>
                </a:lnTo>
                <a:lnTo>
                  <a:pt x="1307609" y="557826"/>
                </a:lnTo>
                <a:lnTo>
                  <a:pt x="1259924" y="572968"/>
                </a:lnTo>
                <a:lnTo>
                  <a:pt x="1209365" y="586633"/>
                </a:lnTo>
                <a:lnTo>
                  <a:pt x="1156136" y="598740"/>
                </a:lnTo>
                <a:lnTo>
                  <a:pt x="1100441" y="609209"/>
                </a:lnTo>
                <a:lnTo>
                  <a:pt x="1042483" y="617956"/>
                </a:lnTo>
                <a:lnTo>
                  <a:pt x="982466" y="624901"/>
                </a:lnTo>
                <a:lnTo>
                  <a:pt x="920593" y="629963"/>
                </a:lnTo>
                <a:lnTo>
                  <a:pt x="857070" y="633060"/>
                </a:lnTo>
                <a:lnTo>
                  <a:pt x="792098" y="634110"/>
                </a:lnTo>
                <a:lnTo>
                  <a:pt x="727144" y="633060"/>
                </a:lnTo>
                <a:lnTo>
                  <a:pt x="663634" y="629963"/>
                </a:lnTo>
                <a:lnTo>
                  <a:pt x="601773" y="624901"/>
                </a:lnTo>
                <a:lnTo>
                  <a:pt x="541763" y="617956"/>
                </a:lnTo>
                <a:lnTo>
                  <a:pt x="483810" y="609209"/>
                </a:lnTo>
                <a:lnTo>
                  <a:pt x="428117" y="598740"/>
                </a:lnTo>
                <a:lnTo>
                  <a:pt x="374888" y="586633"/>
                </a:lnTo>
                <a:lnTo>
                  <a:pt x="324328" y="572968"/>
                </a:lnTo>
                <a:lnTo>
                  <a:pt x="276640" y="557826"/>
                </a:lnTo>
                <a:lnTo>
                  <a:pt x="232028" y="541289"/>
                </a:lnTo>
                <a:lnTo>
                  <a:pt x="190697" y="523439"/>
                </a:lnTo>
                <a:lnTo>
                  <a:pt x="152851" y="504357"/>
                </a:lnTo>
                <a:lnTo>
                  <a:pt x="118692" y="484124"/>
                </a:lnTo>
                <a:lnTo>
                  <a:pt x="62257" y="440533"/>
                </a:lnTo>
                <a:lnTo>
                  <a:pt x="23024" y="393316"/>
                </a:lnTo>
                <a:lnTo>
                  <a:pt x="2626" y="343125"/>
                </a:lnTo>
                <a:lnTo>
                  <a:pt x="0" y="317119"/>
                </a:lnTo>
                <a:close/>
              </a:path>
            </a:pathLst>
          </a:custGeom>
          <a:ln w="1905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275"/>
              </a:spcBef>
            </a:pPr>
            <a:r>
              <a:rPr dirty="0" sz="1800" b="1">
                <a:solidFill>
                  <a:srgbClr val="9D032A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1473927" y="1299214"/>
          <a:ext cx="5384800" cy="436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1598"/>
                <a:gridCol w="926067"/>
                <a:gridCol w="382997"/>
                <a:gridCol w="386586"/>
                <a:gridCol w="307964"/>
                <a:gridCol w="232930"/>
                <a:gridCol w="75033"/>
                <a:gridCol w="307964"/>
                <a:gridCol w="155504"/>
                <a:gridCol w="153982"/>
                <a:gridCol w="307964"/>
                <a:gridCol w="307964"/>
                <a:gridCol w="307964"/>
                <a:gridCol w="309595"/>
                <a:gridCol w="307964"/>
                <a:gridCol w="307964"/>
                <a:gridCol w="307366"/>
              </a:tblGrid>
              <a:tr h="209405"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dirty="0" sz="650" spc="-15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dirty="0" sz="650">
                          <a:latin typeface="Times New Roman"/>
                          <a:cs typeface="Times New Roman"/>
                        </a:rPr>
                        <a:t>mię</a:t>
                      </a:r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522">
                      <a:solidFill>
                        <a:srgbClr val="000000"/>
                      </a:solidFill>
                      <a:prstDash val="solid"/>
                    </a:lnL>
                    <a:lnR w="2718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718">
                      <a:solidFill>
                        <a:srgbClr val="000000"/>
                      </a:solidFill>
                      <a:prstDash val="solid"/>
                    </a:lnL>
                    <a:lnR w="2718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 marR="59055" indent="-43180">
                        <a:lnSpc>
                          <a:spcPts val="780"/>
                        </a:lnSpc>
                        <a:spcBef>
                          <a:spcPts val="10"/>
                        </a:spcBef>
                      </a:pPr>
                      <a:r>
                        <a:rPr dirty="0" sz="650" spc="-5">
                          <a:latin typeface="Times New Roman"/>
                          <a:cs typeface="Times New Roman"/>
                        </a:rPr>
                        <a:t>Dr</a:t>
                      </a:r>
                      <a:r>
                        <a:rPr dirty="0" sz="65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dirty="0" sz="650" spc="-5">
                          <a:latin typeface="Times New Roman"/>
                          <a:cs typeface="Times New Roman"/>
                        </a:rPr>
                        <a:t>g</a:t>
                      </a:r>
                      <a:r>
                        <a:rPr dirty="0" sz="650">
                          <a:latin typeface="Times New Roman"/>
                          <a:cs typeface="Times New Roman"/>
                        </a:rPr>
                        <a:t>ie</a:t>
                      </a:r>
                      <a:r>
                        <a:rPr dirty="0"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50">
                          <a:latin typeface="Times New Roman"/>
                          <a:cs typeface="Times New Roman"/>
                        </a:rPr>
                        <a:t>imię</a:t>
                      </a:r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718">
                      <a:solidFill>
                        <a:srgbClr val="000000"/>
                      </a:solidFill>
                      <a:prstDash val="solid"/>
                    </a:lnL>
                    <a:lnR w="2718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 gridSpan="3">
                  <a:txBody>
                    <a:bodyPr/>
                    <a:lstStyle/>
                    <a:p>
                      <a:pPr/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718">
                      <a:solidFill>
                        <a:srgbClr val="000000"/>
                      </a:solidFill>
                      <a:prstDash val="solid"/>
                    </a:lnL>
                    <a:lnR w="2718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dirty="0" sz="650" spc="-5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dirty="0" sz="65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dirty="0" sz="650" spc="-1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dirty="0" sz="650" spc="-15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dirty="0" sz="650">
                          <a:latin typeface="Times New Roman"/>
                          <a:cs typeface="Times New Roman"/>
                        </a:rPr>
                        <a:t>isko</a:t>
                      </a:r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718">
                      <a:solidFill>
                        <a:srgbClr val="000000"/>
                      </a:solidFill>
                      <a:prstDash val="solid"/>
                    </a:lnL>
                    <a:lnR w="2718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8">
                  <a:txBody>
                    <a:bodyPr/>
                    <a:lstStyle/>
                    <a:p>
                      <a:pPr/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718">
                      <a:solidFill>
                        <a:srgbClr val="000000"/>
                      </a:solidFill>
                      <a:prstDash val="solid"/>
                    </a:lnL>
                    <a:lnR w="1522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1148">
                <a:tc gridSpan="4"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 spc="-5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dirty="0" sz="650">
                          <a:latin typeface="Times New Roman"/>
                          <a:cs typeface="Times New Roman"/>
                        </a:rPr>
                        <a:t>um</a:t>
                      </a:r>
                      <a:r>
                        <a:rPr dirty="0" sz="650" spc="-1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dirty="0" sz="65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dirty="0" sz="65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50" spc="-5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dirty="0" sz="650">
                          <a:latin typeface="Times New Roman"/>
                          <a:cs typeface="Times New Roman"/>
                        </a:rPr>
                        <a:t>ESEL</a:t>
                      </a:r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4676">
                      <a:solidFill>
                        <a:srgbClr val="000000"/>
                      </a:solidFill>
                      <a:prstDash val="solid"/>
                    </a:lnL>
                    <a:lnR w="2718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718">
                      <a:solidFill>
                        <a:srgbClr val="000000"/>
                      </a:solidFill>
                      <a:prstDash val="solid"/>
                    </a:lnL>
                    <a:lnR w="2718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/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718">
                      <a:solidFill>
                        <a:srgbClr val="000000"/>
                      </a:solidFill>
                      <a:prstDash val="solid"/>
                    </a:lnL>
                    <a:lnR w="2718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718">
                      <a:solidFill>
                        <a:srgbClr val="000000"/>
                      </a:solidFill>
                      <a:prstDash val="solid"/>
                    </a:lnL>
                    <a:lnR w="2718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/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718">
                      <a:solidFill>
                        <a:srgbClr val="000000"/>
                      </a:solidFill>
                      <a:prstDash val="solid"/>
                    </a:lnL>
                    <a:lnR w="2718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718">
                      <a:solidFill>
                        <a:srgbClr val="000000"/>
                      </a:solidFill>
                      <a:prstDash val="solid"/>
                    </a:lnL>
                    <a:lnR w="2718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718">
                      <a:solidFill>
                        <a:srgbClr val="000000"/>
                      </a:solidFill>
                      <a:prstDash val="solid"/>
                    </a:lnL>
                    <a:lnR w="2718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718">
                      <a:solidFill>
                        <a:srgbClr val="000000"/>
                      </a:solidFill>
                      <a:prstDash val="solid"/>
                    </a:lnL>
                    <a:lnR w="2718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718">
                      <a:solidFill>
                        <a:srgbClr val="000000"/>
                      </a:solidFill>
                      <a:prstDash val="solid"/>
                    </a:lnL>
                    <a:lnR w="2718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718">
                      <a:solidFill>
                        <a:srgbClr val="000000"/>
                      </a:solidFill>
                      <a:prstDash val="solid"/>
                    </a:lnL>
                    <a:lnR w="2718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718">
                      <a:solidFill>
                        <a:srgbClr val="000000"/>
                      </a:solidFill>
                      <a:prstDash val="solid"/>
                    </a:lnL>
                    <a:lnR w="2718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718">
                      <a:solidFill>
                        <a:srgbClr val="000000"/>
                      </a:solidFill>
                      <a:prstDash val="solid"/>
                    </a:lnL>
                    <a:lnR w="4676">
                      <a:solidFill>
                        <a:srgbClr val="000000"/>
                      </a:solidFill>
                      <a:prstDash val="solid"/>
                    </a:lnR>
                    <a:lnT w="5218">
                      <a:solidFill>
                        <a:srgbClr val="000000"/>
                      </a:solidFill>
                      <a:prstDash val="solid"/>
                    </a:lnT>
                    <a:lnB w="5218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55716" y="1052677"/>
            <a:ext cx="3608832" cy="54089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03923" y="2300985"/>
            <a:ext cx="1452880" cy="3657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000000"/>
                </a:solidFill>
                <a:latin typeface="Calibri"/>
                <a:cs typeface="Calibri"/>
              </a:rPr>
              <a:t>Głos </a:t>
            </a:r>
            <a:r>
              <a:rPr dirty="0" sz="2400" spc="-25">
                <a:solidFill>
                  <a:srgbClr val="000000"/>
                </a:solidFill>
                <a:latin typeface="Calibri"/>
                <a:cs typeface="Calibri"/>
              </a:rPr>
              <a:t>w</a:t>
            </a:r>
            <a:r>
              <a:rPr dirty="0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dirty="0" sz="2400" spc="5">
                <a:solidFill>
                  <a:srgbClr val="000000"/>
                </a:solidFill>
                <a:latin typeface="Calibri"/>
                <a:cs typeface="Calibri"/>
              </a:rPr>
              <a:t>ż</a:t>
            </a:r>
            <a:r>
              <a:rPr dirty="0" sz="2400" spc="-55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dirty="0" sz="2400">
                <a:solidFill>
                  <a:srgbClr val="000000"/>
                </a:solidFill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29984" y="2902965"/>
            <a:ext cx="2263140" cy="1677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335">
              <a:lnSpc>
                <a:spcPct val="100000"/>
              </a:lnSpc>
            </a:pPr>
            <a:r>
              <a:rPr dirty="0" sz="1500">
                <a:latin typeface="Calibri"/>
                <a:cs typeface="Calibri"/>
              </a:rPr>
              <a:t>Udzieleni</a:t>
            </a:r>
            <a:r>
              <a:rPr dirty="0" sz="1500" spc="-5">
                <a:latin typeface="Calibri"/>
                <a:cs typeface="Calibri"/>
              </a:rPr>
              <a:t>e</a:t>
            </a:r>
            <a:r>
              <a:rPr dirty="0" sz="1500" spc="15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dp</a:t>
            </a:r>
            <a:r>
              <a:rPr dirty="0" sz="1500" spc="-5">
                <a:latin typeface="Calibri"/>
                <a:cs typeface="Calibri"/>
              </a:rPr>
              <a:t>owiedzi</a:t>
            </a:r>
            <a:endParaRPr sz="1500">
              <a:latin typeface="Calibri"/>
              <a:cs typeface="Calibri"/>
            </a:endParaRPr>
          </a:p>
          <a:p>
            <a:pPr marL="13335" marR="5080">
              <a:lnSpc>
                <a:spcPct val="100000"/>
              </a:lnSpc>
            </a:pPr>
            <a:r>
              <a:rPr dirty="0" sz="1500">
                <a:latin typeface="Calibri"/>
                <a:cs typeface="Calibri"/>
              </a:rPr>
              <a:t>na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 spc="-25">
                <a:latin typeface="Calibri"/>
                <a:cs typeface="Calibri"/>
              </a:rPr>
              <a:t>k</a:t>
            </a:r>
            <a:r>
              <a:rPr dirty="0" sz="1500">
                <a:latin typeface="Calibri"/>
                <a:cs typeface="Calibri"/>
              </a:rPr>
              <a:t>a</a:t>
            </a:r>
            <a:r>
              <a:rPr dirty="0" sz="1500" spc="-40">
                <a:latin typeface="Calibri"/>
                <a:cs typeface="Calibri"/>
              </a:rPr>
              <a:t>ż</a:t>
            </a:r>
            <a:r>
              <a:rPr dirty="0" sz="1500">
                <a:latin typeface="Calibri"/>
                <a:cs typeface="Calibri"/>
              </a:rPr>
              <a:t>de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po</a:t>
            </a:r>
            <a:r>
              <a:rPr dirty="0" sz="1500" spc="-10">
                <a:latin typeface="Calibri"/>
                <a:cs typeface="Calibri"/>
              </a:rPr>
              <a:t>s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 spc="-15">
                <a:latin typeface="Calibri"/>
                <a:cs typeface="Calibri"/>
              </a:rPr>
              <a:t>a</a:t>
            </a:r>
            <a:r>
              <a:rPr dirty="0" sz="1500">
                <a:latin typeface="Calibri"/>
                <a:cs typeface="Calibri"/>
              </a:rPr>
              <a:t>wion</a:t>
            </a:r>
            <a:r>
              <a:rPr dirty="0" sz="1500">
                <a:latin typeface="Calibri"/>
                <a:cs typeface="Calibri"/>
              </a:rPr>
              <a:t>e</a:t>
            </a:r>
            <a:r>
              <a:rPr dirty="0" sz="1500" spc="-2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p</a:t>
            </a:r>
            <a:r>
              <a:rPr dirty="0" sz="1500" spc="15">
                <a:latin typeface="Calibri"/>
                <a:cs typeface="Calibri"/>
              </a:rPr>
              <a:t>y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>
                <a:latin typeface="Calibri"/>
                <a:cs typeface="Calibri"/>
              </a:rPr>
              <a:t>an</a:t>
            </a:r>
            <a:r>
              <a:rPr dirty="0" sz="1500">
                <a:latin typeface="Calibri"/>
                <a:cs typeface="Calibri"/>
              </a:rPr>
              <a:t>ie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p</a:t>
            </a:r>
            <a:r>
              <a:rPr dirty="0" sz="1500" spc="5">
                <a:latin typeface="Calibri"/>
                <a:cs typeface="Calibri"/>
              </a:rPr>
              <a:t>r</a:t>
            </a:r>
            <a:r>
              <a:rPr dirty="0" sz="1500" spc="-45">
                <a:latin typeface="Calibri"/>
                <a:cs typeface="Calibri"/>
              </a:rPr>
              <a:t>z</a:t>
            </a:r>
            <a:r>
              <a:rPr dirty="0" sz="1500" spc="-20">
                <a:latin typeface="Calibri"/>
                <a:cs typeface="Calibri"/>
              </a:rPr>
              <a:t>e</a:t>
            </a:r>
            <a:r>
              <a:rPr dirty="0" sz="1500">
                <a:latin typeface="Calibri"/>
                <a:cs typeface="Calibri"/>
              </a:rPr>
              <a:t>z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po</a:t>
            </a:r>
            <a:r>
              <a:rPr dirty="0" sz="1500" spc="-15">
                <a:latin typeface="Calibri"/>
                <a:cs typeface="Calibri"/>
              </a:rPr>
              <a:t>s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 spc="-15">
                <a:latin typeface="Calibri"/>
                <a:cs typeface="Calibri"/>
              </a:rPr>
              <a:t>a</a:t>
            </a:r>
            <a:r>
              <a:rPr dirty="0" sz="1500" spc="-10">
                <a:latin typeface="Calibri"/>
                <a:cs typeface="Calibri"/>
              </a:rPr>
              <a:t>w</a:t>
            </a:r>
            <a:r>
              <a:rPr dirty="0" sz="1500">
                <a:latin typeface="Calibri"/>
                <a:cs typeface="Calibri"/>
              </a:rPr>
              <a:t>ienie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z</a:t>
            </a:r>
            <a:r>
              <a:rPr dirty="0" sz="1500">
                <a:latin typeface="Calibri"/>
                <a:cs typeface="Calibri"/>
              </a:rPr>
              <a:t>na</a:t>
            </a:r>
            <a:r>
              <a:rPr dirty="0" sz="1500" spc="-20">
                <a:latin typeface="Calibri"/>
                <a:cs typeface="Calibri"/>
              </a:rPr>
              <a:t>k</a:t>
            </a:r>
            <a:r>
              <a:rPr dirty="0" sz="1500">
                <a:latin typeface="Calibri"/>
                <a:cs typeface="Calibri"/>
              </a:rPr>
              <a:t>u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„</a:t>
            </a:r>
            <a:r>
              <a:rPr dirty="0" sz="1500" spc="25">
                <a:latin typeface="Calibri"/>
                <a:cs typeface="Calibri"/>
              </a:rPr>
              <a:t>x</a:t>
            </a:r>
            <a:r>
              <a:rPr dirty="0" sz="1500">
                <a:latin typeface="Calibri"/>
                <a:cs typeface="Calibri"/>
              </a:rPr>
              <a:t>”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w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k</a:t>
            </a:r>
            <a:r>
              <a:rPr dirty="0" sz="1500" spc="-35">
                <a:latin typeface="Calibri"/>
                <a:cs typeface="Calibri"/>
              </a:rPr>
              <a:t>r</a:t>
            </a:r>
            <a:r>
              <a:rPr dirty="0" sz="1500" spc="-15">
                <a:latin typeface="Calibri"/>
                <a:cs typeface="Calibri"/>
              </a:rPr>
              <a:t>a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 spc="-5">
                <a:latin typeface="Calibri"/>
                <a:cs typeface="Calibri"/>
              </a:rPr>
              <a:t>ce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b</a:t>
            </a:r>
            <a:r>
              <a:rPr dirty="0" sz="1500" spc="-5">
                <a:latin typeface="Calibri"/>
                <a:cs typeface="Calibri"/>
              </a:rPr>
              <a:t>ok</a:t>
            </a:r>
            <a:endParaRPr sz="1500">
              <a:latin typeface="Calibri"/>
              <a:cs typeface="Calibri"/>
            </a:endParaRPr>
          </a:p>
          <a:p>
            <a:pPr marL="13335">
              <a:lnSpc>
                <a:spcPct val="100000"/>
              </a:lnSpc>
            </a:pPr>
            <a:r>
              <a:rPr dirty="0" sz="1500">
                <a:latin typeface="Calibri"/>
                <a:cs typeface="Calibri"/>
              </a:rPr>
              <a:t>w</a:t>
            </a:r>
            <a:r>
              <a:rPr dirty="0" sz="1500">
                <a:latin typeface="Calibri"/>
                <a:cs typeface="Calibri"/>
              </a:rPr>
              <a:t>y</a:t>
            </a:r>
            <a:r>
              <a:rPr dirty="0" sz="1500" spc="5">
                <a:latin typeface="Calibri"/>
                <a:cs typeface="Calibri"/>
              </a:rPr>
              <a:t>b</a:t>
            </a:r>
            <a:r>
              <a:rPr dirty="0" sz="1500" spc="-40">
                <a:latin typeface="Calibri"/>
                <a:cs typeface="Calibri"/>
              </a:rPr>
              <a:t>r</a:t>
            </a:r>
            <a:r>
              <a:rPr dirty="0" sz="1500">
                <a:latin typeface="Calibri"/>
                <a:cs typeface="Calibri"/>
              </a:rPr>
              <a:t>an</a:t>
            </a:r>
            <a:r>
              <a:rPr dirty="0" sz="1500" spc="-5">
                <a:latin typeface="Calibri"/>
                <a:cs typeface="Calibri"/>
              </a:rPr>
              <a:t>ej</a:t>
            </a:r>
            <a:r>
              <a:rPr dirty="0" sz="1500" spc="-2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dp</a:t>
            </a:r>
            <a:r>
              <a:rPr dirty="0" sz="1500" spc="-5">
                <a:latin typeface="Calibri"/>
                <a:cs typeface="Calibri"/>
              </a:rPr>
              <a:t>owiedzi.</a:t>
            </a:r>
            <a:endParaRPr sz="1500">
              <a:latin typeface="Calibri"/>
              <a:cs typeface="Calibri"/>
            </a:endParaRPr>
          </a:p>
          <a:p>
            <a:pPr marL="13335">
              <a:lnSpc>
                <a:spcPct val="100000"/>
              </a:lnSpc>
              <a:spcBef>
                <a:spcPts val="600"/>
              </a:spcBef>
            </a:pPr>
            <a:r>
              <a:rPr dirty="0" sz="1500" b="1">
                <a:latin typeface="Calibri"/>
                <a:cs typeface="Calibri"/>
              </a:rPr>
              <a:t>Głos </a:t>
            </a:r>
            <a:r>
              <a:rPr dirty="0" sz="1500" spc="-20" b="1">
                <a:latin typeface="Calibri"/>
                <a:cs typeface="Calibri"/>
              </a:rPr>
              <a:t>w</a:t>
            </a:r>
            <a:r>
              <a:rPr dirty="0" sz="1500" b="1">
                <a:latin typeface="Calibri"/>
                <a:cs typeface="Calibri"/>
              </a:rPr>
              <a:t>a</a:t>
            </a:r>
            <a:r>
              <a:rPr dirty="0" sz="1500" spc="5" b="1">
                <a:latin typeface="Calibri"/>
                <a:cs typeface="Calibri"/>
              </a:rPr>
              <a:t>ż</a:t>
            </a:r>
            <a:r>
              <a:rPr dirty="0" sz="1500" spc="-30" b="1">
                <a:latin typeface="Calibri"/>
                <a:cs typeface="Calibri"/>
              </a:rPr>
              <a:t>n</a:t>
            </a:r>
            <a:r>
              <a:rPr dirty="0" sz="1500" b="1">
                <a:latin typeface="Calibri"/>
                <a:cs typeface="Calibri"/>
              </a:rPr>
              <a:t>y</a:t>
            </a:r>
            <a:r>
              <a:rPr dirty="0" sz="1500" spc="-15" b="1">
                <a:latin typeface="Calibri"/>
                <a:cs typeface="Calibri"/>
              </a:rPr>
              <a:t> </a:t>
            </a:r>
            <a:r>
              <a:rPr dirty="0" sz="1500" b="1" u="sng">
                <a:latin typeface="Calibri"/>
                <a:cs typeface="Calibri"/>
              </a:rPr>
              <a:t>w</a:t>
            </a:r>
            <a:r>
              <a:rPr dirty="0" sz="1500" spc="-5" b="1" u="sng">
                <a:latin typeface="Calibri"/>
                <a:cs typeface="Calibri"/>
              </a:rPr>
              <a:t> </a:t>
            </a:r>
            <a:r>
              <a:rPr dirty="0" sz="1500" spc="-25" b="1" u="sng">
                <a:latin typeface="Calibri"/>
                <a:cs typeface="Calibri"/>
              </a:rPr>
              <a:t>z</a:t>
            </a:r>
            <a:r>
              <a:rPr dirty="0" sz="1500" b="1" u="sng">
                <a:latin typeface="Calibri"/>
                <a:cs typeface="Calibri"/>
              </a:rPr>
              <a:t>ak</a:t>
            </a:r>
            <a:r>
              <a:rPr dirty="0" sz="1500" spc="-15" b="1" u="sng">
                <a:latin typeface="Calibri"/>
                <a:cs typeface="Calibri"/>
              </a:rPr>
              <a:t>r</a:t>
            </a:r>
            <a:r>
              <a:rPr dirty="0" sz="1500" spc="-5" b="1" u="sng">
                <a:latin typeface="Calibri"/>
                <a:cs typeface="Calibri"/>
              </a:rPr>
              <a:t>es</a:t>
            </a:r>
            <a:r>
              <a:rPr dirty="0" sz="1500" spc="5" b="1" u="sng">
                <a:latin typeface="Calibri"/>
                <a:cs typeface="Calibri"/>
              </a:rPr>
              <a:t>i</a:t>
            </a:r>
            <a:r>
              <a:rPr dirty="0" sz="1500" b="1" u="sng">
                <a:latin typeface="Calibri"/>
                <a:cs typeface="Calibri"/>
              </a:rPr>
              <a:t>e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500" spc="-370" u="sng">
                <a:latin typeface="Times New Roman"/>
                <a:cs typeface="Times New Roman"/>
              </a:rPr>
              <a:t> </a:t>
            </a:r>
            <a:r>
              <a:rPr dirty="0" sz="1500" spc="-25" b="1" u="sng">
                <a:latin typeface="Calibri"/>
                <a:cs typeface="Calibri"/>
              </a:rPr>
              <a:t>k</a:t>
            </a:r>
            <a:r>
              <a:rPr dirty="0" sz="1500" b="1" u="sng">
                <a:latin typeface="Calibri"/>
                <a:cs typeface="Calibri"/>
              </a:rPr>
              <a:t>a</a:t>
            </a:r>
            <a:r>
              <a:rPr dirty="0" sz="1500" spc="-20" b="1" u="sng">
                <a:latin typeface="Calibri"/>
                <a:cs typeface="Calibri"/>
              </a:rPr>
              <a:t>ż</a:t>
            </a:r>
            <a:r>
              <a:rPr dirty="0" sz="1500" b="1" u="sng">
                <a:latin typeface="Calibri"/>
                <a:cs typeface="Calibri"/>
              </a:rPr>
              <a:t>de</a:t>
            </a:r>
            <a:r>
              <a:rPr dirty="0" sz="1500" spc="-15" b="1" u="sng">
                <a:latin typeface="Calibri"/>
                <a:cs typeface="Calibri"/>
              </a:rPr>
              <a:t>g</a:t>
            </a:r>
            <a:r>
              <a:rPr dirty="0" sz="1500" b="1" u="sng">
                <a:latin typeface="Calibri"/>
                <a:cs typeface="Calibri"/>
              </a:rPr>
              <a:t>o</a:t>
            </a:r>
            <a:r>
              <a:rPr dirty="0" sz="1500" spc="-10" b="1" u="sng">
                <a:latin typeface="Calibri"/>
                <a:cs typeface="Calibri"/>
              </a:rPr>
              <a:t> </a:t>
            </a:r>
            <a:r>
              <a:rPr dirty="0" sz="1500" spc="-15" b="1" u="sng">
                <a:latin typeface="Calibri"/>
                <a:cs typeface="Calibri"/>
              </a:rPr>
              <a:t>p</a:t>
            </a:r>
            <a:r>
              <a:rPr dirty="0" sz="1500" spc="5" b="1" u="sng">
                <a:latin typeface="Calibri"/>
                <a:cs typeface="Calibri"/>
              </a:rPr>
              <a:t>y</a:t>
            </a:r>
            <a:r>
              <a:rPr dirty="0" sz="1500" spc="-20" b="1" u="sng">
                <a:latin typeface="Calibri"/>
                <a:cs typeface="Calibri"/>
              </a:rPr>
              <a:t>t</a:t>
            </a:r>
            <a:r>
              <a:rPr dirty="0" sz="1500" b="1" u="sng">
                <a:latin typeface="Calibri"/>
                <a:cs typeface="Calibri"/>
              </a:rPr>
              <a:t>ani</a:t>
            </a:r>
            <a:r>
              <a:rPr dirty="0" sz="1500" spc="5" b="1" u="sng">
                <a:latin typeface="Calibri"/>
                <a:cs typeface="Calibri"/>
              </a:rPr>
              <a:t>a</a:t>
            </a:r>
            <a:r>
              <a:rPr dirty="0" sz="1500" b="1" u="sng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5355653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58596" y="1264919"/>
            <a:ext cx="1362455" cy="1351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90903" y="18108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63382"/>
                </a:lnTo>
                <a:lnTo>
                  <a:pt x="40957" y="30400"/>
                </a:lnTo>
                <a:lnTo>
                  <a:pt x="85403" y="8157"/>
                </a:lnTo>
                <a:lnTo>
                  <a:pt x="139827" y="0"/>
                </a:lnTo>
                <a:lnTo>
                  <a:pt x="194250" y="8157"/>
                </a:lnTo>
                <a:lnTo>
                  <a:pt x="238696" y="30400"/>
                </a:lnTo>
                <a:lnTo>
                  <a:pt x="268664" y="63382"/>
                </a:lnTo>
                <a:lnTo>
                  <a:pt x="279653" y="103759"/>
                </a:lnTo>
                <a:lnTo>
                  <a:pt x="268664" y="144208"/>
                </a:lnTo>
                <a:lnTo>
                  <a:pt x="238696" y="177228"/>
                </a:lnTo>
                <a:lnTo>
                  <a:pt x="194250" y="199485"/>
                </a:lnTo>
                <a:lnTo>
                  <a:pt x="139827" y="207645"/>
                </a:lnTo>
                <a:lnTo>
                  <a:pt x="85403" y="199485"/>
                </a:lnTo>
                <a:lnTo>
                  <a:pt x="40957" y="177228"/>
                </a:lnTo>
                <a:lnTo>
                  <a:pt x="10989" y="144208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90903" y="18108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144208"/>
                </a:lnTo>
                <a:lnTo>
                  <a:pt x="40957" y="177228"/>
                </a:lnTo>
                <a:lnTo>
                  <a:pt x="85403" y="199485"/>
                </a:lnTo>
                <a:lnTo>
                  <a:pt x="139827" y="207645"/>
                </a:lnTo>
                <a:lnTo>
                  <a:pt x="194250" y="199485"/>
                </a:lnTo>
                <a:lnTo>
                  <a:pt x="238696" y="177228"/>
                </a:lnTo>
                <a:lnTo>
                  <a:pt x="268664" y="144208"/>
                </a:lnTo>
                <a:lnTo>
                  <a:pt x="279653" y="103759"/>
                </a:lnTo>
                <a:lnTo>
                  <a:pt x="268664" y="63382"/>
                </a:lnTo>
                <a:lnTo>
                  <a:pt x="238696" y="30400"/>
                </a:lnTo>
                <a:lnTo>
                  <a:pt x="194250" y="8157"/>
                </a:lnTo>
                <a:lnTo>
                  <a:pt x="139827" y="0"/>
                </a:lnTo>
                <a:lnTo>
                  <a:pt x="85403" y="8157"/>
                </a:lnTo>
                <a:lnTo>
                  <a:pt x="40957" y="30400"/>
                </a:lnTo>
                <a:lnTo>
                  <a:pt x="10989" y="63382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570988" y="2071116"/>
            <a:ext cx="1360932" cy="13517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63167" y="2875788"/>
            <a:ext cx="1360932" cy="13517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08883" y="26156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63382"/>
                </a:lnTo>
                <a:lnTo>
                  <a:pt x="40957" y="30400"/>
                </a:lnTo>
                <a:lnTo>
                  <a:pt x="85403" y="8157"/>
                </a:lnTo>
                <a:lnTo>
                  <a:pt x="139827" y="0"/>
                </a:lnTo>
                <a:lnTo>
                  <a:pt x="194250" y="8157"/>
                </a:lnTo>
                <a:lnTo>
                  <a:pt x="238696" y="30400"/>
                </a:lnTo>
                <a:lnTo>
                  <a:pt x="268664" y="63382"/>
                </a:lnTo>
                <a:lnTo>
                  <a:pt x="279654" y="103759"/>
                </a:lnTo>
                <a:lnTo>
                  <a:pt x="268664" y="144208"/>
                </a:lnTo>
                <a:lnTo>
                  <a:pt x="238696" y="177228"/>
                </a:lnTo>
                <a:lnTo>
                  <a:pt x="194250" y="199485"/>
                </a:lnTo>
                <a:lnTo>
                  <a:pt x="139827" y="207645"/>
                </a:lnTo>
                <a:lnTo>
                  <a:pt x="85403" y="199485"/>
                </a:lnTo>
                <a:lnTo>
                  <a:pt x="40957" y="177228"/>
                </a:lnTo>
                <a:lnTo>
                  <a:pt x="10989" y="144208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008883" y="26156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144208"/>
                </a:lnTo>
                <a:lnTo>
                  <a:pt x="40957" y="177228"/>
                </a:lnTo>
                <a:lnTo>
                  <a:pt x="85403" y="199485"/>
                </a:lnTo>
                <a:lnTo>
                  <a:pt x="139827" y="207645"/>
                </a:lnTo>
                <a:lnTo>
                  <a:pt x="194250" y="199485"/>
                </a:lnTo>
                <a:lnTo>
                  <a:pt x="238696" y="177228"/>
                </a:lnTo>
                <a:lnTo>
                  <a:pt x="268664" y="144208"/>
                </a:lnTo>
                <a:lnTo>
                  <a:pt x="279654" y="103759"/>
                </a:lnTo>
                <a:lnTo>
                  <a:pt x="268664" y="63382"/>
                </a:lnTo>
                <a:lnTo>
                  <a:pt x="238696" y="30400"/>
                </a:lnTo>
                <a:lnTo>
                  <a:pt x="194250" y="8157"/>
                </a:lnTo>
                <a:lnTo>
                  <a:pt x="139827" y="0"/>
                </a:lnTo>
                <a:lnTo>
                  <a:pt x="85403" y="8157"/>
                </a:lnTo>
                <a:lnTo>
                  <a:pt x="40957" y="30400"/>
                </a:lnTo>
                <a:lnTo>
                  <a:pt x="10989" y="63382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99286" y="3429000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5">
                <a:moveTo>
                  <a:pt x="0" y="103759"/>
                </a:moveTo>
                <a:lnTo>
                  <a:pt x="10989" y="63329"/>
                </a:lnTo>
                <a:lnTo>
                  <a:pt x="40957" y="30352"/>
                </a:lnTo>
                <a:lnTo>
                  <a:pt x="85403" y="8139"/>
                </a:lnTo>
                <a:lnTo>
                  <a:pt x="139826" y="0"/>
                </a:lnTo>
                <a:lnTo>
                  <a:pt x="194250" y="8139"/>
                </a:lnTo>
                <a:lnTo>
                  <a:pt x="238696" y="30352"/>
                </a:lnTo>
                <a:lnTo>
                  <a:pt x="268664" y="63329"/>
                </a:lnTo>
                <a:lnTo>
                  <a:pt x="279653" y="103759"/>
                </a:lnTo>
                <a:lnTo>
                  <a:pt x="268664" y="144135"/>
                </a:lnTo>
                <a:lnTo>
                  <a:pt x="238696" y="177117"/>
                </a:lnTo>
                <a:lnTo>
                  <a:pt x="194250" y="199360"/>
                </a:lnTo>
                <a:lnTo>
                  <a:pt x="139826" y="207518"/>
                </a:lnTo>
                <a:lnTo>
                  <a:pt x="85403" y="199360"/>
                </a:lnTo>
                <a:lnTo>
                  <a:pt x="40957" y="177117"/>
                </a:lnTo>
                <a:lnTo>
                  <a:pt x="10989" y="144135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99286" y="3429000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5">
                <a:moveTo>
                  <a:pt x="0" y="103759"/>
                </a:moveTo>
                <a:lnTo>
                  <a:pt x="10989" y="144135"/>
                </a:lnTo>
                <a:lnTo>
                  <a:pt x="40957" y="177117"/>
                </a:lnTo>
                <a:lnTo>
                  <a:pt x="85403" y="199360"/>
                </a:lnTo>
                <a:lnTo>
                  <a:pt x="139826" y="207518"/>
                </a:lnTo>
                <a:lnTo>
                  <a:pt x="194250" y="199360"/>
                </a:lnTo>
                <a:lnTo>
                  <a:pt x="238696" y="177117"/>
                </a:lnTo>
                <a:lnTo>
                  <a:pt x="268664" y="144135"/>
                </a:lnTo>
                <a:lnTo>
                  <a:pt x="279653" y="103759"/>
                </a:lnTo>
                <a:lnTo>
                  <a:pt x="268664" y="63329"/>
                </a:lnTo>
                <a:lnTo>
                  <a:pt x="238696" y="30352"/>
                </a:lnTo>
                <a:lnTo>
                  <a:pt x="194250" y="8139"/>
                </a:lnTo>
                <a:lnTo>
                  <a:pt x="139826" y="0"/>
                </a:lnTo>
                <a:lnTo>
                  <a:pt x="85403" y="8139"/>
                </a:lnTo>
                <a:lnTo>
                  <a:pt x="40957" y="30352"/>
                </a:lnTo>
                <a:lnTo>
                  <a:pt x="10989" y="63329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solidFill>
            <a:srgbClr val="9D032A"/>
          </a:solidFill>
          <a:ln w="9525">
            <a:solidFill>
              <a:srgbClr val="FFFFFF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45886" y="980782"/>
            <a:ext cx="3518662" cy="5273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47433" y="1847341"/>
            <a:ext cx="1213485" cy="3048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000000"/>
                </a:solidFill>
                <a:latin typeface="Calibri"/>
                <a:cs typeface="Calibri"/>
              </a:rPr>
              <a:t>Głos</a:t>
            </a:r>
            <a:r>
              <a:rPr dirty="0" sz="2000" spc="-2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000" spc="-30">
                <a:solidFill>
                  <a:srgbClr val="000000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dirty="0" sz="2000" spc="-10">
                <a:solidFill>
                  <a:srgbClr val="000000"/>
                </a:solidFill>
                <a:latin typeface="Calibri"/>
                <a:cs typeface="Calibri"/>
              </a:rPr>
              <a:t>ż</a:t>
            </a:r>
            <a:r>
              <a:rPr dirty="0" sz="2000" spc="-35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dirty="0" sz="2000">
                <a:solidFill>
                  <a:srgbClr val="000000"/>
                </a:solidFill>
                <a:latin typeface="Calibri"/>
                <a:cs typeface="Calibri"/>
              </a:rPr>
              <a:t>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01994" y="2189734"/>
            <a:ext cx="2262505" cy="3070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335">
              <a:lnSpc>
                <a:spcPct val="100000"/>
              </a:lnSpc>
            </a:pPr>
            <a:r>
              <a:rPr dirty="0" sz="1500">
                <a:latin typeface="Calibri"/>
                <a:cs typeface="Calibri"/>
              </a:rPr>
              <a:t>Udzieleni</a:t>
            </a:r>
            <a:r>
              <a:rPr dirty="0" sz="1500" spc="-5">
                <a:latin typeface="Calibri"/>
                <a:cs typeface="Calibri"/>
              </a:rPr>
              <a:t>e</a:t>
            </a:r>
            <a:r>
              <a:rPr dirty="0" sz="1500" spc="15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dp</a:t>
            </a:r>
            <a:r>
              <a:rPr dirty="0" sz="1500" spc="-5">
                <a:latin typeface="Calibri"/>
                <a:cs typeface="Calibri"/>
              </a:rPr>
              <a:t>owiedzi</a:t>
            </a:r>
            <a:endParaRPr sz="1500">
              <a:latin typeface="Calibri"/>
              <a:cs typeface="Calibri"/>
            </a:endParaRPr>
          </a:p>
          <a:p>
            <a:pPr marL="13335" marR="5080">
              <a:lnSpc>
                <a:spcPct val="100000"/>
              </a:lnSpc>
            </a:pPr>
            <a:r>
              <a:rPr dirty="0" sz="1500">
                <a:latin typeface="Calibri"/>
                <a:cs typeface="Calibri"/>
              </a:rPr>
              <a:t>na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 spc="-25">
                <a:latin typeface="Calibri"/>
                <a:cs typeface="Calibri"/>
              </a:rPr>
              <a:t>k</a:t>
            </a:r>
            <a:r>
              <a:rPr dirty="0" sz="1500">
                <a:latin typeface="Calibri"/>
                <a:cs typeface="Calibri"/>
              </a:rPr>
              <a:t>a</a:t>
            </a:r>
            <a:r>
              <a:rPr dirty="0" sz="1500" spc="-40">
                <a:latin typeface="Calibri"/>
                <a:cs typeface="Calibri"/>
              </a:rPr>
              <a:t>ż</a:t>
            </a:r>
            <a:r>
              <a:rPr dirty="0" sz="1500">
                <a:latin typeface="Calibri"/>
                <a:cs typeface="Calibri"/>
              </a:rPr>
              <a:t>de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po</a:t>
            </a:r>
            <a:r>
              <a:rPr dirty="0" sz="1500" spc="-10">
                <a:latin typeface="Calibri"/>
                <a:cs typeface="Calibri"/>
              </a:rPr>
              <a:t>s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 spc="-15">
                <a:latin typeface="Calibri"/>
                <a:cs typeface="Calibri"/>
              </a:rPr>
              <a:t>a</a:t>
            </a:r>
            <a:r>
              <a:rPr dirty="0" sz="1500">
                <a:latin typeface="Calibri"/>
                <a:cs typeface="Calibri"/>
              </a:rPr>
              <a:t>wion</a:t>
            </a:r>
            <a:r>
              <a:rPr dirty="0" sz="1500">
                <a:latin typeface="Calibri"/>
                <a:cs typeface="Calibri"/>
              </a:rPr>
              <a:t>e</a:t>
            </a:r>
            <a:r>
              <a:rPr dirty="0" sz="1500" spc="-2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p</a:t>
            </a:r>
            <a:r>
              <a:rPr dirty="0" sz="1500" spc="15">
                <a:latin typeface="Calibri"/>
                <a:cs typeface="Calibri"/>
              </a:rPr>
              <a:t>y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>
                <a:latin typeface="Calibri"/>
                <a:cs typeface="Calibri"/>
              </a:rPr>
              <a:t>an</a:t>
            </a:r>
            <a:r>
              <a:rPr dirty="0" sz="1500">
                <a:latin typeface="Calibri"/>
                <a:cs typeface="Calibri"/>
              </a:rPr>
              <a:t>ie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pr</a:t>
            </a:r>
            <a:r>
              <a:rPr dirty="0" sz="1500" spc="-45">
                <a:latin typeface="Calibri"/>
                <a:cs typeface="Calibri"/>
              </a:rPr>
              <a:t>z</a:t>
            </a:r>
            <a:r>
              <a:rPr dirty="0" sz="1500" spc="-15">
                <a:latin typeface="Calibri"/>
                <a:cs typeface="Calibri"/>
              </a:rPr>
              <a:t>e</a:t>
            </a:r>
            <a:r>
              <a:rPr dirty="0" sz="1500">
                <a:latin typeface="Calibri"/>
                <a:cs typeface="Calibri"/>
              </a:rPr>
              <a:t>z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po</a:t>
            </a:r>
            <a:r>
              <a:rPr dirty="0" sz="1500" spc="-10">
                <a:latin typeface="Calibri"/>
                <a:cs typeface="Calibri"/>
              </a:rPr>
              <a:t>s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 spc="-15">
                <a:latin typeface="Calibri"/>
                <a:cs typeface="Calibri"/>
              </a:rPr>
              <a:t>a</a:t>
            </a:r>
            <a:r>
              <a:rPr dirty="0" sz="1500">
                <a:latin typeface="Calibri"/>
                <a:cs typeface="Calibri"/>
              </a:rPr>
              <a:t>wienie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z</a:t>
            </a:r>
            <a:r>
              <a:rPr dirty="0" sz="1500">
                <a:latin typeface="Calibri"/>
                <a:cs typeface="Calibri"/>
              </a:rPr>
              <a:t>na</a:t>
            </a:r>
            <a:r>
              <a:rPr dirty="0" sz="1500" spc="-25">
                <a:latin typeface="Calibri"/>
                <a:cs typeface="Calibri"/>
              </a:rPr>
              <a:t>k</a:t>
            </a:r>
            <a:r>
              <a:rPr dirty="0" sz="1500">
                <a:latin typeface="Calibri"/>
                <a:cs typeface="Calibri"/>
              </a:rPr>
              <a:t>u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„</a:t>
            </a:r>
            <a:r>
              <a:rPr dirty="0" sz="1500" spc="30">
                <a:latin typeface="Calibri"/>
                <a:cs typeface="Calibri"/>
              </a:rPr>
              <a:t>x</a:t>
            </a:r>
            <a:r>
              <a:rPr dirty="0" sz="1500">
                <a:latin typeface="Calibri"/>
                <a:cs typeface="Calibri"/>
              </a:rPr>
              <a:t>”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w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k</a:t>
            </a:r>
            <a:r>
              <a:rPr dirty="0" sz="1500" spc="-35">
                <a:latin typeface="Calibri"/>
                <a:cs typeface="Calibri"/>
              </a:rPr>
              <a:t>r</a:t>
            </a:r>
            <a:r>
              <a:rPr dirty="0" sz="1500" spc="-15">
                <a:latin typeface="Calibri"/>
                <a:cs typeface="Calibri"/>
              </a:rPr>
              <a:t>a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 spc="-5">
                <a:latin typeface="Calibri"/>
                <a:cs typeface="Calibri"/>
              </a:rPr>
              <a:t>ce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b</a:t>
            </a:r>
            <a:r>
              <a:rPr dirty="0" sz="1500" spc="-5">
                <a:latin typeface="Calibri"/>
                <a:cs typeface="Calibri"/>
              </a:rPr>
              <a:t>ok</a:t>
            </a:r>
            <a:endParaRPr sz="1500">
              <a:latin typeface="Calibri"/>
              <a:cs typeface="Calibri"/>
            </a:endParaRPr>
          </a:p>
          <a:p>
            <a:pPr marL="13335">
              <a:lnSpc>
                <a:spcPct val="100000"/>
              </a:lnSpc>
            </a:pPr>
            <a:r>
              <a:rPr dirty="0" sz="1500">
                <a:latin typeface="Calibri"/>
                <a:cs typeface="Calibri"/>
              </a:rPr>
              <a:t>w</a:t>
            </a:r>
            <a:r>
              <a:rPr dirty="0" sz="1500">
                <a:latin typeface="Calibri"/>
                <a:cs typeface="Calibri"/>
              </a:rPr>
              <a:t>y</a:t>
            </a:r>
            <a:r>
              <a:rPr dirty="0" sz="1500" spc="5">
                <a:latin typeface="Calibri"/>
                <a:cs typeface="Calibri"/>
              </a:rPr>
              <a:t>b</a:t>
            </a:r>
            <a:r>
              <a:rPr dirty="0" sz="1500" spc="-40">
                <a:latin typeface="Calibri"/>
                <a:cs typeface="Calibri"/>
              </a:rPr>
              <a:t>r</a:t>
            </a:r>
            <a:r>
              <a:rPr dirty="0" sz="1500">
                <a:latin typeface="Calibri"/>
                <a:cs typeface="Calibri"/>
              </a:rPr>
              <a:t>an</a:t>
            </a:r>
            <a:r>
              <a:rPr dirty="0" sz="1500" spc="-5">
                <a:latin typeface="Calibri"/>
                <a:cs typeface="Calibri"/>
              </a:rPr>
              <a:t>ej</a:t>
            </a:r>
            <a:r>
              <a:rPr dirty="0" sz="1500" spc="-2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dp</a:t>
            </a:r>
            <a:r>
              <a:rPr dirty="0" sz="1500" spc="-5">
                <a:latin typeface="Calibri"/>
                <a:cs typeface="Calibri"/>
              </a:rPr>
              <a:t>owiedzi.</a:t>
            </a:r>
            <a:endParaRPr sz="1500">
              <a:latin typeface="Calibri"/>
              <a:cs typeface="Calibri"/>
            </a:endParaRPr>
          </a:p>
          <a:p>
            <a:pPr marL="13335">
              <a:lnSpc>
                <a:spcPct val="100000"/>
              </a:lnSpc>
              <a:spcBef>
                <a:spcPts val="600"/>
              </a:spcBef>
            </a:pPr>
            <a:r>
              <a:rPr dirty="0" sz="1500" b="1">
                <a:latin typeface="Calibri"/>
                <a:cs typeface="Calibri"/>
              </a:rPr>
              <a:t>Głos </a:t>
            </a:r>
            <a:r>
              <a:rPr dirty="0" sz="1500" spc="-20" b="1">
                <a:latin typeface="Calibri"/>
                <a:cs typeface="Calibri"/>
              </a:rPr>
              <a:t>w</a:t>
            </a:r>
            <a:r>
              <a:rPr dirty="0" sz="1500" b="1">
                <a:latin typeface="Calibri"/>
                <a:cs typeface="Calibri"/>
              </a:rPr>
              <a:t>a</a:t>
            </a:r>
            <a:r>
              <a:rPr dirty="0" sz="1500" spc="5" b="1">
                <a:latin typeface="Calibri"/>
                <a:cs typeface="Calibri"/>
              </a:rPr>
              <a:t>ż</a:t>
            </a:r>
            <a:r>
              <a:rPr dirty="0" sz="1500" spc="-30" b="1">
                <a:latin typeface="Calibri"/>
                <a:cs typeface="Calibri"/>
              </a:rPr>
              <a:t>n</a:t>
            </a:r>
            <a:r>
              <a:rPr dirty="0" sz="1500" b="1">
                <a:latin typeface="Calibri"/>
                <a:cs typeface="Calibri"/>
              </a:rPr>
              <a:t>y</a:t>
            </a:r>
            <a:r>
              <a:rPr dirty="0" sz="1500" spc="-15" b="1">
                <a:latin typeface="Calibri"/>
                <a:cs typeface="Calibri"/>
              </a:rPr>
              <a:t> </a:t>
            </a:r>
            <a:r>
              <a:rPr dirty="0" sz="1500" b="1" u="sng">
                <a:latin typeface="Calibri"/>
                <a:cs typeface="Calibri"/>
              </a:rPr>
              <a:t>w</a:t>
            </a:r>
            <a:r>
              <a:rPr dirty="0" sz="1500" spc="-5" b="1" u="sng">
                <a:latin typeface="Calibri"/>
                <a:cs typeface="Calibri"/>
              </a:rPr>
              <a:t> </a:t>
            </a:r>
            <a:r>
              <a:rPr dirty="0" sz="1500" spc="-25" b="1" u="sng">
                <a:latin typeface="Calibri"/>
                <a:cs typeface="Calibri"/>
              </a:rPr>
              <a:t>z</a:t>
            </a:r>
            <a:r>
              <a:rPr dirty="0" sz="1500" b="1" u="sng">
                <a:latin typeface="Calibri"/>
                <a:cs typeface="Calibri"/>
              </a:rPr>
              <a:t>ak</a:t>
            </a:r>
            <a:r>
              <a:rPr dirty="0" sz="1500" spc="-15" b="1" u="sng">
                <a:latin typeface="Calibri"/>
                <a:cs typeface="Calibri"/>
              </a:rPr>
              <a:t>r</a:t>
            </a:r>
            <a:r>
              <a:rPr dirty="0" sz="1500" spc="-5" b="1" u="sng">
                <a:latin typeface="Calibri"/>
                <a:cs typeface="Calibri"/>
              </a:rPr>
              <a:t>es</a:t>
            </a:r>
            <a:r>
              <a:rPr dirty="0" sz="1500" spc="5" b="1" u="sng">
                <a:latin typeface="Calibri"/>
                <a:cs typeface="Calibri"/>
              </a:rPr>
              <a:t>i</a:t>
            </a:r>
            <a:r>
              <a:rPr dirty="0" sz="1500" b="1" u="sng">
                <a:latin typeface="Calibri"/>
                <a:cs typeface="Calibri"/>
              </a:rPr>
              <a:t>e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500" spc="-370" u="sng">
                <a:latin typeface="Times New Roman"/>
                <a:cs typeface="Times New Roman"/>
              </a:rPr>
              <a:t> </a:t>
            </a:r>
            <a:r>
              <a:rPr dirty="0" sz="1500" spc="-25" b="1" u="sng">
                <a:latin typeface="Calibri"/>
                <a:cs typeface="Calibri"/>
              </a:rPr>
              <a:t>k</a:t>
            </a:r>
            <a:r>
              <a:rPr dirty="0" sz="1500" b="1" u="sng">
                <a:latin typeface="Calibri"/>
                <a:cs typeface="Calibri"/>
              </a:rPr>
              <a:t>a</a:t>
            </a:r>
            <a:r>
              <a:rPr dirty="0" sz="1500" spc="-20" b="1" u="sng">
                <a:latin typeface="Calibri"/>
                <a:cs typeface="Calibri"/>
              </a:rPr>
              <a:t>ż</a:t>
            </a:r>
            <a:r>
              <a:rPr dirty="0" sz="1500" b="1" u="sng">
                <a:latin typeface="Calibri"/>
                <a:cs typeface="Calibri"/>
              </a:rPr>
              <a:t>de</a:t>
            </a:r>
            <a:r>
              <a:rPr dirty="0" sz="1500" spc="-15" b="1" u="sng">
                <a:latin typeface="Calibri"/>
                <a:cs typeface="Calibri"/>
              </a:rPr>
              <a:t>g</a:t>
            </a:r>
            <a:r>
              <a:rPr dirty="0" sz="1500" b="1" u="sng">
                <a:latin typeface="Calibri"/>
                <a:cs typeface="Calibri"/>
              </a:rPr>
              <a:t>o</a:t>
            </a:r>
            <a:r>
              <a:rPr dirty="0" sz="1500" spc="-10" b="1" u="sng">
                <a:latin typeface="Calibri"/>
                <a:cs typeface="Calibri"/>
              </a:rPr>
              <a:t> </a:t>
            </a:r>
            <a:r>
              <a:rPr dirty="0" sz="1500" spc="-15" b="1" u="sng">
                <a:latin typeface="Calibri"/>
                <a:cs typeface="Calibri"/>
              </a:rPr>
              <a:t>p</a:t>
            </a:r>
            <a:r>
              <a:rPr dirty="0" sz="1500" spc="5" b="1" u="sng">
                <a:latin typeface="Calibri"/>
                <a:cs typeface="Calibri"/>
              </a:rPr>
              <a:t>y</a:t>
            </a:r>
            <a:r>
              <a:rPr dirty="0" sz="1500" spc="-20" b="1" u="sng">
                <a:latin typeface="Calibri"/>
                <a:cs typeface="Calibri"/>
              </a:rPr>
              <a:t>t</a:t>
            </a:r>
            <a:r>
              <a:rPr dirty="0" sz="1500" b="1" u="sng">
                <a:latin typeface="Calibri"/>
                <a:cs typeface="Calibri"/>
              </a:rPr>
              <a:t>ani</a:t>
            </a:r>
            <a:r>
              <a:rPr dirty="0" sz="1500" spc="10" b="1" u="sng">
                <a:latin typeface="Calibri"/>
                <a:cs typeface="Calibri"/>
              </a:rPr>
              <a:t>a</a:t>
            </a:r>
            <a:r>
              <a:rPr dirty="0" sz="1500" b="1" u="sng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7"/>
              </a:spcBef>
            </a:pPr>
            <a:endParaRPr sz="1550">
              <a:latin typeface="Times New Roman"/>
              <a:cs typeface="Times New Roman"/>
            </a:endParaRPr>
          </a:p>
          <a:p>
            <a:pPr marL="13335" marR="137160">
              <a:lnSpc>
                <a:spcPct val="100000"/>
              </a:lnSpc>
            </a:pPr>
            <a:r>
              <a:rPr dirty="0" sz="1500" spc="-60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500" spc="-15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500" spc="-45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elki</a:t>
            </a:r>
            <a:r>
              <a:rPr dirty="0" sz="1500" spc="-5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500" spc="15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znak</a:t>
            </a:r>
            <a:r>
              <a:rPr dirty="0" sz="1500" spc="5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500" spc="-5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1500" spc="-10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500" spc="-5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-10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500" spc="-25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500" spc="-15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wion</a:t>
            </a:r>
            <a:r>
              <a:rPr dirty="0" sz="1500" spc="-5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500" spc="-5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500" spc="-25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-30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500" spc="-15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500" spc="-30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500" spc="-15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tką,</a:t>
            </a:r>
            <a:r>
              <a:rPr dirty="0" sz="1500" spc="-15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500" spc="-30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500" spc="-10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tuje</a:t>
            </a:r>
            <a:r>
              <a:rPr dirty="0" sz="1500" spc="-5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si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ja</a:t>
            </a:r>
            <a:r>
              <a:rPr dirty="0" sz="1500" spc="-50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-15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dop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iski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1500" spc="-10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-15">
                <a:solidFill>
                  <a:srgbClr val="9D032A"/>
                </a:solidFill>
                <a:latin typeface="Calibri"/>
                <a:cs typeface="Calibri"/>
              </a:rPr>
              <a:t>kt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500" spc="-20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5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ie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wpły</a:t>
            </a:r>
            <a:r>
              <a:rPr dirty="0" sz="1500" spc="-20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ają </a:t>
            </a:r>
            <a:r>
              <a:rPr dirty="0" sz="1500" spc="-5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na</a:t>
            </a:r>
            <a:r>
              <a:rPr dirty="0" sz="1500" spc="-15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-20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ażność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 głos</a:t>
            </a:r>
            <a:r>
              <a:rPr dirty="0" sz="1500" spc="5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500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5355653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58596" y="1264919"/>
            <a:ext cx="1362455" cy="1351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90903" y="18108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63382"/>
                </a:lnTo>
                <a:lnTo>
                  <a:pt x="40957" y="30400"/>
                </a:lnTo>
                <a:lnTo>
                  <a:pt x="85403" y="8157"/>
                </a:lnTo>
                <a:lnTo>
                  <a:pt x="139827" y="0"/>
                </a:lnTo>
                <a:lnTo>
                  <a:pt x="194250" y="8157"/>
                </a:lnTo>
                <a:lnTo>
                  <a:pt x="238696" y="30400"/>
                </a:lnTo>
                <a:lnTo>
                  <a:pt x="268664" y="63382"/>
                </a:lnTo>
                <a:lnTo>
                  <a:pt x="279653" y="103759"/>
                </a:lnTo>
                <a:lnTo>
                  <a:pt x="268664" y="144208"/>
                </a:lnTo>
                <a:lnTo>
                  <a:pt x="238696" y="177228"/>
                </a:lnTo>
                <a:lnTo>
                  <a:pt x="194250" y="199485"/>
                </a:lnTo>
                <a:lnTo>
                  <a:pt x="139827" y="207645"/>
                </a:lnTo>
                <a:lnTo>
                  <a:pt x="85403" y="199485"/>
                </a:lnTo>
                <a:lnTo>
                  <a:pt x="40957" y="177228"/>
                </a:lnTo>
                <a:lnTo>
                  <a:pt x="10989" y="144208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90903" y="18108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144208"/>
                </a:lnTo>
                <a:lnTo>
                  <a:pt x="40957" y="177228"/>
                </a:lnTo>
                <a:lnTo>
                  <a:pt x="85403" y="199485"/>
                </a:lnTo>
                <a:lnTo>
                  <a:pt x="139827" y="207645"/>
                </a:lnTo>
                <a:lnTo>
                  <a:pt x="194250" y="199485"/>
                </a:lnTo>
                <a:lnTo>
                  <a:pt x="238696" y="177228"/>
                </a:lnTo>
                <a:lnTo>
                  <a:pt x="268664" y="144208"/>
                </a:lnTo>
                <a:lnTo>
                  <a:pt x="279653" y="103759"/>
                </a:lnTo>
                <a:lnTo>
                  <a:pt x="268664" y="63382"/>
                </a:lnTo>
                <a:lnTo>
                  <a:pt x="238696" y="30400"/>
                </a:lnTo>
                <a:lnTo>
                  <a:pt x="194250" y="8157"/>
                </a:lnTo>
                <a:lnTo>
                  <a:pt x="139827" y="0"/>
                </a:lnTo>
                <a:lnTo>
                  <a:pt x="85403" y="8157"/>
                </a:lnTo>
                <a:lnTo>
                  <a:pt x="40957" y="30400"/>
                </a:lnTo>
                <a:lnTo>
                  <a:pt x="10989" y="63382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63167" y="2071116"/>
            <a:ext cx="1360932" cy="13517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63167" y="2875788"/>
            <a:ext cx="1360932" cy="13517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03603" y="26156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63382"/>
                </a:lnTo>
                <a:lnTo>
                  <a:pt x="40957" y="30400"/>
                </a:lnTo>
                <a:lnTo>
                  <a:pt x="85403" y="8157"/>
                </a:lnTo>
                <a:lnTo>
                  <a:pt x="139827" y="0"/>
                </a:lnTo>
                <a:lnTo>
                  <a:pt x="194250" y="8157"/>
                </a:lnTo>
                <a:lnTo>
                  <a:pt x="238696" y="30400"/>
                </a:lnTo>
                <a:lnTo>
                  <a:pt x="268664" y="63382"/>
                </a:lnTo>
                <a:lnTo>
                  <a:pt x="279653" y="103759"/>
                </a:lnTo>
                <a:lnTo>
                  <a:pt x="268664" y="144208"/>
                </a:lnTo>
                <a:lnTo>
                  <a:pt x="238696" y="177228"/>
                </a:lnTo>
                <a:lnTo>
                  <a:pt x="194250" y="199485"/>
                </a:lnTo>
                <a:lnTo>
                  <a:pt x="139827" y="207645"/>
                </a:lnTo>
                <a:lnTo>
                  <a:pt x="85403" y="199485"/>
                </a:lnTo>
                <a:lnTo>
                  <a:pt x="40957" y="177228"/>
                </a:lnTo>
                <a:lnTo>
                  <a:pt x="10989" y="144208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03603" y="26156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144208"/>
                </a:lnTo>
                <a:lnTo>
                  <a:pt x="40957" y="177228"/>
                </a:lnTo>
                <a:lnTo>
                  <a:pt x="85403" y="199485"/>
                </a:lnTo>
                <a:lnTo>
                  <a:pt x="139827" y="207645"/>
                </a:lnTo>
                <a:lnTo>
                  <a:pt x="194250" y="199485"/>
                </a:lnTo>
                <a:lnTo>
                  <a:pt x="238696" y="177228"/>
                </a:lnTo>
                <a:lnTo>
                  <a:pt x="268664" y="144208"/>
                </a:lnTo>
                <a:lnTo>
                  <a:pt x="279653" y="103759"/>
                </a:lnTo>
                <a:lnTo>
                  <a:pt x="268664" y="63382"/>
                </a:lnTo>
                <a:lnTo>
                  <a:pt x="238696" y="30400"/>
                </a:lnTo>
                <a:lnTo>
                  <a:pt x="194250" y="8157"/>
                </a:lnTo>
                <a:lnTo>
                  <a:pt x="139827" y="0"/>
                </a:lnTo>
                <a:lnTo>
                  <a:pt x="85403" y="8157"/>
                </a:lnTo>
                <a:lnTo>
                  <a:pt x="40957" y="30400"/>
                </a:lnTo>
                <a:lnTo>
                  <a:pt x="10989" y="63382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99286" y="3429000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5">
                <a:moveTo>
                  <a:pt x="0" y="103759"/>
                </a:moveTo>
                <a:lnTo>
                  <a:pt x="10989" y="63329"/>
                </a:lnTo>
                <a:lnTo>
                  <a:pt x="40957" y="30352"/>
                </a:lnTo>
                <a:lnTo>
                  <a:pt x="85403" y="8139"/>
                </a:lnTo>
                <a:lnTo>
                  <a:pt x="139826" y="0"/>
                </a:lnTo>
                <a:lnTo>
                  <a:pt x="194250" y="8139"/>
                </a:lnTo>
                <a:lnTo>
                  <a:pt x="238696" y="30352"/>
                </a:lnTo>
                <a:lnTo>
                  <a:pt x="268664" y="63329"/>
                </a:lnTo>
                <a:lnTo>
                  <a:pt x="279653" y="103759"/>
                </a:lnTo>
                <a:lnTo>
                  <a:pt x="268664" y="144135"/>
                </a:lnTo>
                <a:lnTo>
                  <a:pt x="238696" y="177117"/>
                </a:lnTo>
                <a:lnTo>
                  <a:pt x="194250" y="199360"/>
                </a:lnTo>
                <a:lnTo>
                  <a:pt x="139826" y="207518"/>
                </a:lnTo>
                <a:lnTo>
                  <a:pt x="85403" y="199360"/>
                </a:lnTo>
                <a:lnTo>
                  <a:pt x="40957" y="177117"/>
                </a:lnTo>
                <a:lnTo>
                  <a:pt x="10989" y="144135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99286" y="3429000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5">
                <a:moveTo>
                  <a:pt x="0" y="103759"/>
                </a:moveTo>
                <a:lnTo>
                  <a:pt x="10989" y="144135"/>
                </a:lnTo>
                <a:lnTo>
                  <a:pt x="40957" y="177117"/>
                </a:lnTo>
                <a:lnTo>
                  <a:pt x="85403" y="199360"/>
                </a:lnTo>
                <a:lnTo>
                  <a:pt x="139826" y="207518"/>
                </a:lnTo>
                <a:lnTo>
                  <a:pt x="194250" y="199360"/>
                </a:lnTo>
                <a:lnTo>
                  <a:pt x="238696" y="177117"/>
                </a:lnTo>
                <a:lnTo>
                  <a:pt x="268664" y="144135"/>
                </a:lnTo>
                <a:lnTo>
                  <a:pt x="279653" y="103759"/>
                </a:lnTo>
                <a:lnTo>
                  <a:pt x="268664" y="63329"/>
                </a:lnTo>
                <a:lnTo>
                  <a:pt x="238696" y="30352"/>
                </a:lnTo>
                <a:lnTo>
                  <a:pt x="194250" y="8139"/>
                </a:lnTo>
                <a:lnTo>
                  <a:pt x="139826" y="0"/>
                </a:lnTo>
                <a:lnTo>
                  <a:pt x="85403" y="8139"/>
                </a:lnTo>
                <a:lnTo>
                  <a:pt x="40957" y="30352"/>
                </a:lnTo>
                <a:lnTo>
                  <a:pt x="10989" y="63329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43609" y="2349499"/>
            <a:ext cx="3069590" cy="137160"/>
          </a:xfrm>
          <a:custGeom>
            <a:avLst/>
            <a:gdLst/>
            <a:ahLst/>
            <a:cxnLst/>
            <a:rect l="l" t="t" r="r" b="b"/>
            <a:pathLst>
              <a:path w="3069590" h="137160">
                <a:moveTo>
                  <a:pt x="96342" y="97790"/>
                </a:moveTo>
                <a:lnTo>
                  <a:pt x="148007" y="96910"/>
                </a:lnTo>
                <a:lnTo>
                  <a:pt x="199670" y="95964"/>
                </a:lnTo>
                <a:lnTo>
                  <a:pt x="251331" y="94962"/>
                </a:lnTo>
                <a:lnTo>
                  <a:pt x="302990" y="93915"/>
                </a:lnTo>
                <a:lnTo>
                  <a:pt x="354647" y="92832"/>
                </a:lnTo>
                <a:lnTo>
                  <a:pt x="406303" y="91723"/>
                </a:lnTo>
                <a:lnTo>
                  <a:pt x="457957" y="90596"/>
                </a:lnTo>
                <a:lnTo>
                  <a:pt x="509612" y="89463"/>
                </a:lnTo>
                <a:lnTo>
                  <a:pt x="561265" y="88333"/>
                </a:lnTo>
                <a:lnTo>
                  <a:pt x="612919" y="87215"/>
                </a:lnTo>
                <a:lnTo>
                  <a:pt x="664573" y="86119"/>
                </a:lnTo>
                <a:lnTo>
                  <a:pt x="716227" y="85055"/>
                </a:lnTo>
                <a:lnTo>
                  <a:pt x="767883" y="84033"/>
                </a:lnTo>
                <a:lnTo>
                  <a:pt x="819539" y="83062"/>
                </a:lnTo>
                <a:lnTo>
                  <a:pt x="871197" y="82152"/>
                </a:lnTo>
                <a:lnTo>
                  <a:pt x="922857" y="81312"/>
                </a:lnTo>
                <a:lnTo>
                  <a:pt x="974519" y="80553"/>
                </a:lnTo>
                <a:lnTo>
                  <a:pt x="1026184" y="79885"/>
                </a:lnTo>
                <a:lnTo>
                  <a:pt x="1077851" y="79316"/>
                </a:lnTo>
                <a:lnTo>
                  <a:pt x="1129521" y="78856"/>
                </a:lnTo>
                <a:lnTo>
                  <a:pt x="1181195" y="78516"/>
                </a:lnTo>
                <a:lnTo>
                  <a:pt x="1232872" y="78305"/>
                </a:lnTo>
                <a:lnTo>
                  <a:pt x="1284554" y="78232"/>
                </a:lnTo>
                <a:lnTo>
                  <a:pt x="1334282" y="78473"/>
                </a:lnTo>
                <a:lnTo>
                  <a:pt x="1383992" y="79164"/>
                </a:lnTo>
                <a:lnTo>
                  <a:pt x="1433682" y="80257"/>
                </a:lnTo>
                <a:lnTo>
                  <a:pt x="1483354" y="81705"/>
                </a:lnTo>
                <a:lnTo>
                  <a:pt x="1533007" y="83461"/>
                </a:lnTo>
                <a:lnTo>
                  <a:pt x="1582641" y="85477"/>
                </a:lnTo>
                <a:lnTo>
                  <a:pt x="1632256" y="87705"/>
                </a:lnTo>
                <a:lnTo>
                  <a:pt x="1681852" y="90098"/>
                </a:lnTo>
                <a:lnTo>
                  <a:pt x="1731429" y="92608"/>
                </a:lnTo>
                <a:lnTo>
                  <a:pt x="1780987" y="95188"/>
                </a:lnTo>
                <a:lnTo>
                  <a:pt x="1830527" y="97790"/>
                </a:lnTo>
                <a:lnTo>
                  <a:pt x="1879078" y="101096"/>
                </a:lnTo>
                <a:lnTo>
                  <a:pt x="1927380" y="105664"/>
                </a:lnTo>
                <a:lnTo>
                  <a:pt x="1975420" y="111185"/>
                </a:lnTo>
                <a:lnTo>
                  <a:pt x="2023186" y="117348"/>
                </a:lnTo>
                <a:lnTo>
                  <a:pt x="2096433" y="128842"/>
                </a:lnTo>
                <a:lnTo>
                  <a:pt x="2123413" y="134493"/>
                </a:lnTo>
                <a:lnTo>
                  <a:pt x="2119579" y="136906"/>
                </a:lnTo>
                <a:lnTo>
                  <a:pt x="2069106" y="136885"/>
                </a:lnTo>
                <a:lnTo>
                  <a:pt x="2018634" y="136820"/>
                </a:lnTo>
                <a:lnTo>
                  <a:pt x="1968162" y="136715"/>
                </a:lnTo>
                <a:lnTo>
                  <a:pt x="1917692" y="136570"/>
                </a:lnTo>
                <a:lnTo>
                  <a:pt x="1867222" y="136388"/>
                </a:lnTo>
                <a:lnTo>
                  <a:pt x="1816752" y="136169"/>
                </a:lnTo>
                <a:lnTo>
                  <a:pt x="1766284" y="135916"/>
                </a:lnTo>
                <a:lnTo>
                  <a:pt x="1715816" y="135630"/>
                </a:lnTo>
                <a:lnTo>
                  <a:pt x="1665348" y="135312"/>
                </a:lnTo>
                <a:lnTo>
                  <a:pt x="1614881" y="134964"/>
                </a:lnTo>
                <a:lnTo>
                  <a:pt x="1564415" y="134587"/>
                </a:lnTo>
                <a:lnTo>
                  <a:pt x="1513949" y="134184"/>
                </a:lnTo>
                <a:lnTo>
                  <a:pt x="1463484" y="133756"/>
                </a:lnTo>
                <a:lnTo>
                  <a:pt x="1413018" y="133303"/>
                </a:lnTo>
                <a:lnTo>
                  <a:pt x="1362554" y="132829"/>
                </a:lnTo>
                <a:lnTo>
                  <a:pt x="1312089" y="132334"/>
                </a:lnTo>
                <a:lnTo>
                  <a:pt x="1261625" y="131820"/>
                </a:lnTo>
                <a:lnTo>
                  <a:pt x="1211161" y="131288"/>
                </a:lnTo>
                <a:lnTo>
                  <a:pt x="1160697" y="130740"/>
                </a:lnTo>
                <a:lnTo>
                  <a:pt x="1110234" y="130179"/>
                </a:lnTo>
                <a:lnTo>
                  <a:pt x="1059770" y="129604"/>
                </a:lnTo>
                <a:lnTo>
                  <a:pt x="1009307" y="129018"/>
                </a:lnTo>
                <a:lnTo>
                  <a:pt x="958843" y="128422"/>
                </a:lnTo>
                <a:lnTo>
                  <a:pt x="908380" y="127819"/>
                </a:lnTo>
                <a:lnTo>
                  <a:pt x="857917" y="127208"/>
                </a:lnTo>
                <a:lnTo>
                  <a:pt x="807453" y="126593"/>
                </a:lnTo>
                <a:lnTo>
                  <a:pt x="756990" y="125974"/>
                </a:lnTo>
                <a:lnTo>
                  <a:pt x="706526" y="125354"/>
                </a:lnTo>
                <a:lnTo>
                  <a:pt x="656062" y="124733"/>
                </a:lnTo>
                <a:lnTo>
                  <a:pt x="605598" y="124114"/>
                </a:lnTo>
                <a:lnTo>
                  <a:pt x="555134" y="123497"/>
                </a:lnTo>
                <a:lnTo>
                  <a:pt x="504669" y="122885"/>
                </a:lnTo>
                <a:lnTo>
                  <a:pt x="454204" y="122279"/>
                </a:lnTo>
                <a:lnTo>
                  <a:pt x="403739" y="121680"/>
                </a:lnTo>
                <a:lnTo>
                  <a:pt x="353273" y="121090"/>
                </a:lnTo>
                <a:lnTo>
                  <a:pt x="302807" y="120511"/>
                </a:lnTo>
                <a:lnTo>
                  <a:pt x="252341" y="119944"/>
                </a:lnTo>
                <a:lnTo>
                  <a:pt x="201874" y="119391"/>
                </a:lnTo>
                <a:lnTo>
                  <a:pt x="151406" y="118854"/>
                </a:lnTo>
                <a:lnTo>
                  <a:pt x="100938" y="118333"/>
                </a:lnTo>
                <a:lnTo>
                  <a:pt x="50469" y="117831"/>
                </a:lnTo>
                <a:lnTo>
                  <a:pt x="0" y="117348"/>
                </a:lnTo>
                <a:lnTo>
                  <a:pt x="51609" y="114156"/>
                </a:lnTo>
                <a:lnTo>
                  <a:pt x="103444" y="111653"/>
                </a:lnTo>
                <a:lnTo>
                  <a:pt x="155162" y="108790"/>
                </a:lnTo>
                <a:lnTo>
                  <a:pt x="206419" y="104518"/>
                </a:lnTo>
                <a:lnTo>
                  <a:pt x="256870" y="97790"/>
                </a:lnTo>
                <a:lnTo>
                  <a:pt x="304590" y="76327"/>
                </a:lnTo>
                <a:lnTo>
                  <a:pt x="327164" y="64358"/>
                </a:lnTo>
                <a:lnTo>
                  <a:pt x="404318" y="57439"/>
                </a:lnTo>
                <a:lnTo>
                  <a:pt x="455377" y="56276"/>
                </a:lnTo>
                <a:lnTo>
                  <a:pt x="506438" y="55184"/>
                </a:lnTo>
                <a:lnTo>
                  <a:pt x="557503" y="54160"/>
                </a:lnTo>
                <a:lnTo>
                  <a:pt x="608570" y="53201"/>
                </a:lnTo>
                <a:lnTo>
                  <a:pt x="659640" y="52304"/>
                </a:lnTo>
                <a:lnTo>
                  <a:pt x="710712" y="51468"/>
                </a:lnTo>
                <a:lnTo>
                  <a:pt x="761787" y="50689"/>
                </a:lnTo>
                <a:lnTo>
                  <a:pt x="812864" y="49965"/>
                </a:lnTo>
                <a:lnTo>
                  <a:pt x="863944" y="49293"/>
                </a:lnTo>
                <a:lnTo>
                  <a:pt x="915025" y="48671"/>
                </a:lnTo>
                <a:lnTo>
                  <a:pt x="966109" y="48096"/>
                </a:lnTo>
                <a:lnTo>
                  <a:pt x="1017195" y="47566"/>
                </a:lnTo>
                <a:lnTo>
                  <a:pt x="1068282" y="47077"/>
                </a:lnTo>
                <a:lnTo>
                  <a:pt x="1119372" y="46628"/>
                </a:lnTo>
                <a:lnTo>
                  <a:pt x="1170463" y="46216"/>
                </a:lnTo>
                <a:lnTo>
                  <a:pt x="1221555" y="45838"/>
                </a:lnTo>
                <a:lnTo>
                  <a:pt x="1272649" y="45492"/>
                </a:lnTo>
                <a:lnTo>
                  <a:pt x="1323745" y="45175"/>
                </a:lnTo>
                <a:lnTo>
                  <a:pt x="1374841" y="44884"/>
                </a:lnTo>
                <a:lnTo>
                  <a:pt x="1425939" y="44617"/>
                </a:lnTo>
                <a:lnTo>
                  <a:pt x="1477038" y="44371"/>
                </a:lnTo>
                <a:lnTo>
                  <a:pt x="1528138" y="44144"/>
                </a:lnTo>
                <a:lnTo>
                  <a:pt x="1579239" y="43933"/>
                </a:lnTo>
                <a:lnTo>
                  <a:pt x="1630340" y="43736"/>
                </a:lnTo>
                <a:lnTo>
                  <a:pt x="1681443" y="43549"/>
                </a:lnTo>
                <a:lnTo>
                  <a:pt x="1732546" y="43371"/>
                </a:lnTo>
                <a:lnTo>
                  <a:pt x="1783649" y="43199"/>
                </a:lnTo>
                <a:lnTo>
                  <a:pt x="1834753" y="43029"/>
                </a:lnTo>
                <a:lnTo>
                  <a:pt x="1885857" y="42861"/>
                </a:lnTo>
                <a:lnTo>
                  <a:pt x="1936961" y="42690"/>
                </a:lnTo>
                <a:lnTo>
                  <a:pt x="1988065" y="42515"/>
                </a:lnTo>
                <a:lnTo>
                  <a:pt x="2039170" y="42333"/>
                </a:lnTo>
                <a:lnTo>
                  <a:pt x="2090274" y="42141"/>
                </a:lnTo>
                <a:lnTo>
                  <a:pt x="2141378" y="41937"/>
                </a:lnTo>
                <a:lnTo>
                  <a:pt x="2192482" y="41717"/>
                </a:lnTo>
                <a:lnTo>
                  <a:pt x="2243585" y="41481"/>
                </a:lnTo>
                <a:lnTo>
                  <a:pt x="2294688" y="41224"/>
                </a:lnTo>
                <a:lnTo>
                  <a:pt x="2345791" y="40944"/>
                </a:lnTo>
                <a:lnTo>
                  <a:pt x="2396892" y="40640"/>
                </a:lnTo>
                <a:lnTo>
                  <a:pt x="2447993" y="40307"/>
                </a:lnTo>
                <a:lnTo>
                  <a:pt x="2499093" y="39944"/>
                </a:lnTo>
                <a:lnTo>
                  <a:pt x="2550192" y="39548"/>
                </a:lnTo>
                <a:lnTo>
                  <a:pt x="2601290" y="39116"/>
                </a:lnTo>
                <a:lnTo>
                  <a:pt x="2665155" y="28337"/>
                </a:lnTo>
                <a:lnTo>
                  <a:pt x="2697212" y="23311"/>
                </a:lnTo>
                <a:lnTo>
                  <a:pt x="2787027" y="14932"/>
                </a:lnTo>
                <a:lnTo>
                  <a:pt x="2842141" y="11098"/>
                </a:lnTo>
                <a:lnTo>
                  <a:pt x="2893884" y="7983"/>
                </a:lnTo>
                <a:lnTo>
                  <a:pt x="2941109" y="5513"/>
                </a:lnTo>
                <a:lnTo>
                  <a:pt x="2982670" y="3612"/>
                </a:lnTo>
                <a:lnTo>
                  <a:pt x="3044216" y="1222"/>
                </a:lnTo>
                <a:lnTo>
                  <a:pt x="3061909" y="584"/>
                </a:lnTo>
                <a:lnTo>
                  <a:pt x="3069354" y="217"/>
                </a:lnTo>
                <a:lnTo>
                  <a:pt x="3065405" y="47"/>
                </a:lnTo>
                <a:lnTo>
                  <a:pt x="3048915" y="0"/>
                </a:lnTo>
                <a:lnTo>
                  <a:pt x="3018739" y="0"/>
                </a:lnTo>
              </a:path>
            </a:pathLst>
          </a:custGeom>
          <a:ln w="22225">
            <a:solidFill>
              <a:srgbClr val="3B3D3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solidFill>
            <a:srgbClr val="9D032A"/>
          </a:solidFill>
          <a:ln w="9525">
            <a:solidFill>
              <a:srgbClr val="FFFFFF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61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36108" y="891539"/>
            <a:ext cx="3528441" cy="5966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47433" y="1735835"/>
            <a:ext cx="1449705" cy="3657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000000"/>
                </a:solidFill>
                <a:latin typeface="Calibri"/>
                <a:cs typeface="Calibri"/>
              </a:rPr>
              <a:t>Głos</a:t>
            </a:r>
            <a:r>
              <a:rPr dirty="0" sz="2400" spc="-3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400" spc="-30">
                <a:solidFill>
                  <a:srgbClr val="000000"/>
                </a:solidFill>
                <a:latin typeface="Calibri"/>
                <a:cs typeface="Calibri"/>
              </a:rPr>
              <a:t>w</a:t>
            </a:r>
            <a:r>
              <a:rPr dirty="0" sz="2400">
                <a:solidFill>
                  <a:srgbClr val="000000"/>
                </a:solidFill>
                <a:latin typeface="Calibri"/>
                <a:cs typeface="Calibri"/>
              </a:rPr>
              <a:t>aż</a:t>
            </a:r>
            <a:r>
              <a:rPr dirty="0" sz="2400" spc="-6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dirty="0" sz="2400">
                <a:solidFill>
                  <a:srgbClr val="000000"/>
                </a:solidFill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5355653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58596" y="1264919"/>
            <a:ext cx="1362455" cy="1351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90903" y="18108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63382"/>
                </a:lnTo>
                <a:lnTo>
                  <a:pt x="40957" y="30400"/>
                </a:lnTo>
                <a:lnTo>
                  <a:pt x="85403" y="8157"/>
                </a:lnTo>
                <a:lnTo>
                  <a:pt x="139827" y="0"/>
                </a:lnTo>
                <a:lnTo>
                  <a:pt x="194250" y="8157"/>
                </a:lnTo>
                <a:lnTo>
                  <a:pt x="238696" y="30400"/>
                </a:lnTo>
                <a:lnTo>
                  <a:pt x="268664" y="63382"/>
                </a:lnTo>
                <a:lnTo>
                  <a:pt x="279653" y="103759"/>
                </a:lnTo>
                <a:lnTo>
                  <a:pt x="268664" y="144208"/>
                </a:lnTo>
                <a:lnTo>
                  <a:pt x="238696" y="177228"/>
                </a:lnTo>
                <a:lnTo>
                  <a:pt x="194250" y="199485"/>
                </a:lnTo>
                <a:lnTo>
                  <a:pt x="139827" y="207645"/>
                </a:lnTo>
                <a:lnTo>
                  <a:pt x="85403" y="199485"/>
                </a:lnTo>
                <a:lnTo>
                  <a:pt x="40957" y="177228"/>
                </a:lnTo>
                <a:lnTo>
                  <a:pt x="10989" y="144208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90903" y="18108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144208"/>
                </a:lnTo>
                <a:lnTo>
                  <a:pt x="40957" y="177228"/>
                </a:lnTo>
                <a:lnTo>
                  <a:pt x="85403" y="199485"/>
                </a:lnTo>
                <a:lnTo>
                  <a:pt x="139827" y="207645"/>
                </a:lnTo>
                <a:lnTo>
                  <a:pt x="194250" y="199485"/>
                </a:lnTo>
                <a:lnTo>
                  <a:pt x="238696" y="177228"/>
                </a:lnTo>
                <a:lnTo>
                  <a:pt x="268664" y="144208"/>
                </a:lnTo>
                <a:lnTo>
                  <a:pt x="279653" y="103759"/>
                </a:lnTo>
                <a:lnTo>
                  <a:pt x="268664" y="63382"/>
                </a:lnTo>
                <a:lnTo>
                  <a:pt x="238696" y="30400"/>
                </a:lnTo>
                <a:lnTo>
                  <a:pt x="194250" y="8157"/>
                </a:lnTo>
                <a:lnTo>
                  <a:pt x="139827" y="0"/>
                </a:lnTo>
                <a:lnTo>
                  <a:pt x="85403" y="8157"/>
                </a:lnTo>
                <a:lnTo>
                  <a:pt x="40957" y="30400"/>
                </a:lnTo>
                <a:lnTo>
                  <a:pt x="10989" y="63382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014973" y="2205228"/>
            <a:ext cx="2508250" cy="3444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0355" marR="445770">
              <a:lnSpc>
                <a:spcPct val="100000"/>
              </a:lnSpc>
            </a:pPr>
            <a:r>
              <a:rPr dirty="0" sz="1500">
                <a:latin typeface="Calibri"/>
                <a:cs typeface="Calibri"/>
              </a:rPr>
              <a:t>Udzieleni</a:t>
            </a:r>
            <a:r>
              <a:rPr dirty="0" sz="1500" spc="-5">
                <a:latin typeface="Calibri"/>
                <a:cs typeface="Calibri"/>
              </a:rPr>
              <a:t>e</a:t>
            </a:r>
            <a:r>
              <a:rPr dirty="0" sz="1500" spc="15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dp</a:t>
            </a:r>
            <a:r>
              <a:rPr dirty="0" sz="1500" spc="-5">
                <a:latin typeface="Calibri"/>
                <a:cs typeface="Calibri"/>
              </a:rPr>
              <a:t>owiedzi</a:t>
            </a:r>
            <a:r>
              <a:rPr dirty="0" sz="1500" spc="-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n</a:t>
            </a:r>
            <a:r>
              <a:rPr dirty="0" sz="1500">
                <a:latin typeface="Calibri"/>
                <a:cs typeface="Calibri"/>
              </a:rPr>
              <a:t>a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p</a:t>
            </a:r>
            <a:r>
              <a:rPr dirty="0" sz="1500" spc="-5">
                <a:latin typeface="Calibri"/>
                <a:cs typeface="Calibri"/>
              </a:rPr>
              <a:t>ie</a:t>
            </a:r>
            <a:r>
              <a:rPr dirty="0" sz="1500" spc="5">
                <a:latin typeface="Calibri"/>
                <a:cs typeface="Calibri"/>
              </a:rPr>
              <a:t>r</a:t>
            </a:r>
            <a:r>
              <a:rPr dirty="0" sz="1500" spc="-25">
                <a:latin typeface="Calibri"/>
                <a:cs typeface="Calibri"/>
              </a:rPr>
              <a:t>w</a:t>
            </a:r>
            <a:r>
              <a:rPr dirty="0" sz="1500" spc="-15">
                <a:latin typeface="Calibri"/>
                <a:cs typeface="Calibri"/>
              </a:rPr>
              <a:t>s</a:t>
            </a:r>
            <a:r>
              <a:rPr dirty="0" sz="1500" spc="-45">
                <a:latin typeface="Calibri"/>
                <a:cs typeface="Calibri"/>
              </a:rPr>
              <a:t>z</a:t>
            </a:r>
            <a:r>
              <a:rPr dirty="0" sz="1500" spc="-5">
                <a:latin typeface="Calibri"/>
                <a:cs typeface="Calibri"/>
              </a:rPr>
              <a:t>e</a:t>
            </a:r>
            <a:r>
              <a:rPr dirty="0" sz="1500" spc="5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p</a:t>
            </a:r>
            <a:r>
              <a:rPr dirty="0" sz="1500" spc="5">
                <a:latin typeface="Calibri"/>
                <a:cs typeface="Calibri"/>
              </a:rPr>
              <a:t>y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>
                <a:latin typeface="Calibri"/>
                <a:cs typeface="Calibri"/>
              </a:rPr>
              <a:t>an</a:t>
            </a:r>
            <a:r>
              <a:rPr dirty="0" sz="1500">
                <a:latin typeface="Calibri"/>
                <a:cs typeface="Calibri"/>
              </a:rPr>
              <a:t>ie</a:t>
            </a:r>
            <a:endParaRPr sz="1500">
              <a:latin typeface="Calibri"/>
              <a:cs typeface="Calibri"/>
            </a:endParaRPr>
          </a:p>
          <a:p>
            <a:pPr marL="300355" marR="33020">
              <a:lnSpc>
                <a:spcPct val="100000"/>
              </a:lnSpc>
            </a:pPr>
            <a:r>
              <a:rPr dirty="0" sz="1500">
                <a:latin typeface="Calibri"/>
                <a:cs typeface="Calibri"/>
              </a:rPr>
              <a:t>pr</a:t>
            </a:r>
            <a:r>
              <a:rPr dirty="0" sz="1500" spc="-45">
                <a:latin typeface="Calibri"/>
                <a:cs typeface="Calibri"/>
              </a:rPr>
              <a:t>z</a:t>
            </a:r>
            <a:r>
              <a:rPr dirty="0" sz="1500" spc="-15">
                <a:latin typeface="Calibri"/>
                <a:cs typeface="Calibri"/>
              </a:rPr>
              <a:t>e</a:t>
            </a:r>
            <a:r>
              <a:rPr dirty="0" sz="1500">
                <a:latin typeface="Calibri"/>
                <a:cs typeface="Calibri"/>
              </a:rPr>
              <a:t>z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po</a:t>
            </a:r>
            <a:r>
              <a:rPr dirty="0" sz="1500" spc="-10">
                <a:latin typeface="Calibri"/>
                <a:cs typeface="Calibri"/>
              </a:rPr>
              <a:t>s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 spc="-15">
                <a:latin typeface="Calibri"/>
                <a:cs typeface="Calibri"/>
              </a:rPr>
              <a:t>a</a:t>
            </a:r>
            <a:r>
              <a:rPr dirty="0" sz="1500">
                <a:latin typeface="Calibri"/>
                <a:cs typeface="Calibri"/>
              </a:rPr>
              <a:t>wienie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z</a:t>
            </a:r>
            <a:r>
              <a:rPr dirty="0" sz="1500">
                <a:latin typeface="Calibri"/>
                <a:cs typeface="Calibri"/>
              </a:rPr>
              <a:t>na</a:t>
            </a:r>
            <a:r>
              <a:rPr dirty="0" sz="1500" spc="-25">
                <a:latin typeface="Calibri"/>
                <a:cs typeface="Calibri"/>
              </a:rPr>
              <a:t>k</a:t>
            </a:r>
            <a:r>
              <a:rPr dirty="0" sz="1500">
                <a:latin typeface="Calibri"/>
                <a:cs typeface="Calibri"/>
              </a:rPr>
              <a:t>u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„</a:t>
            </a:r>
            <a:r>
              <a:rPr dirty="0" sz="1500" spc="30">
                <a:latin typeface="Calibri"/>
                <a:cs typeface="Calibri"/>
              </a:rPr>
              <a:t>x</a:t>
            </a:r>
            <a:r>
              <a:rPr dirty="0" sz="1500">
                <a:latin typeface="Calibri"/>
                <a:cs typeface="Calibri"/>
              </a:rPr>
              <a:t>”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w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k</a:t>
            </a:r>
            <a:r>
              <a:rPr dirty="0" sz="1500" spc="-35">
                <a:latin typeface="Calibri"/>
                <a:cs typeface="Calibri"/>
              </a:rPr>
              <a:t>r</a:t>
            </a:r>
            <a:r>
              <a:rPr dirty="0" sz="1500" spc="-15">
                <a:latin typeface="Calibri"/>
                <a:cs typeface="Calibri"/>
              </a:rPr>
              <a:t>a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 spc="-5">
                <a:latin typeface="Calibri"/>
                <a:cs typeface="Calibri"/>
              </a:rPr>
              <a:t>ce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b</a:t>
            </a:r>
            <a:r>
              <a:rPr dirty="0" sz="1500" spc="-5">
                <a:latin typeface="Calibri"/>
                <a:cs typeface="Calibri"/>
              </a:rPr>
              <a:t>ok</a:t>
            </a:r>
            <a:endParaRPr sz="1500">
              <a:latin typeface="Calibri"/>
              <a:cs typeface="Calibri"/>
            </a:endParaRPr>
          </a:p>
          <a:p>
            <a:pPr marL="300355">
              <a:lnSpc>
                <a:spcPct val="100000"/>
              </a:lnSpc>
            </a:pPr>
            <a:r>
              <a:rPr dirty="0" sz="1500">
                <a:latin typeface="Calibri"/>
                <a:cs typeface="Calibri"/>
              </a:rPr>
              <a:t>w</a:t>
            </a:r>
            <a:r>
              <a:rPr dirty="0" sz="1500">
                <a:latin typeface="Calibri"/>
                <a:cs typeface="Calibri"/>
              </a:rPr>
              <a:t>y</a:t>
            </a:r>
            <a:r>
              <a:rPr dirty="0" sz="1500" spc="5">
                <a:latin typeface="Calibri"/>
                <a:cs typeface="Calibri"/>
              </a:rPr>
              <a:t>b</a:t>
            </a:r>
            <a:r>
              <a:rPr dirty="0" sz="1500" spc="-40">
                <a:latin typeface="Calibri"/>
                <a:cs typeface="Calibri"/>
              </a:rPr>
              <a:t>r</a:t>
            </a:r>
            <a:r>
              <a:rPr dirty="0" sz="1500">
                <a:latin typeface="Calibri"/>
                <a:cs typeface="Calibri"/>
              </a:rPr>
              <a:t>an</a:t>
            </a:r>
            <a:r>
              <a:rPr dirty="0" sz="1500" spc="-5">
                <a:latin typeface="Calibri"/>
                <a:cs typeface="Calibri"/>
              </a:rPr>
              <a:t>ej</a:t>
            </a:r>
            <a:r>
              <a:rPr dirty="0" sz="1500" spc="-2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dp</a:t>
            </a:r>
            <a:r>
              <a:rPr dirty="0" sz="1500" spc="-5">
                <a:latin typeface="Calibri"/>
                <a:cs typeface="Calibri"/>
              </a:rPr>
              <a:t>owiedz</a:t>
            </a:r>
            <a:r>
              <a:rPr dirty="0" sz="1500" spc="10">
                <a:latin typeface="Calibri"/>
                <a:cs typeface="Calibri"/>
              </a:rPr>
              <a:t>i</a:t>
            </a:r>
            <a:r>
              <a:rPr dirty="0" sz="1500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  <a:p>
            <a:pPr marL="342900" marR="5080" indent="-43180">
              <a:lnSpc>
                <a:spcPct val="100000"/>
              </a:lnSpc>
              <a:spcBef>
                <a:spcPts val="600"/>
              </a:spcBef>
            </a:pPr>
            <a:r>
              <a:rPr dirty="0" sz="1500" b="1">
                <a:latin typeface="Calibri"/>
                <a:cs typeface="Calibri"/>
              </a:rPr>
              <a:t>Głos </a:t>
            </a:r>
            <a:r>
              <a:rPr dirty="0" sz="1500" spc="-20" b="1">
                <a:latin typeface="Calibri"/>
                <a:cs typeface="Calibri"/>
              </a:rPr>
              <a:t>w</a:t>
            </a:r>
            <a:r>
              <a:rPr dirty="0" sz="1500" b="1">
                <a:latin typeface="Calibri"/>
                <a:cs typeface="Calibri"/>
              </a:rPr>
              <a:t>a</a:t>
            </a:r>
            <a:r>
              <a:rPr dirty="0" sz="1500" spc="5" b="1">
                <a:latin typeface="Calibri"/>
                <a:cs typeface="Calibri"/>
              </a:rPr>
              <a:t>ż</a:t>
            </a:r>
            <a:r>
              <a:rPr dirty="0" sz="1500" spc="-30" b="1">
                <a:latin typeface="Calibri"/>
                <a:cs typeface="Calibri"/>
              </a:rPr>
              <a:t>n</a:t>
            </a:r>
            <a:r>
              <a:rPr dirty="0" sz="1500" b="1">
                <a:latin typeface="Calibri"/>
                <a:cs typeface="Calibri"/>
              </a:rPr>
              <a:t>y</a:t>
            </a:r>
            <a:r>
              <a:rPr dirty="0" sz="1500" spc="-15" b="1">
                <a:latin typeface="Calibri"/>
                <a:cs typeface="Calibri"/>
              </a:rPr>
              <a:t> </a:t>
            </a:r>
            <a:r>
              <a:rPr dirty="0" sz="1500" spc="-10" b="1" u="sng">
                <a:latin typeface="Calibri"/>
                <a:cs typeface="Calibri"/>
              </a:rPr>
              <a:t>t</a:t>
            </a:r>
            <a:r>
              <a:rPr dirty="0" sz="1500" spc="-5" b="1" u="sng">
                <a:latin typeface="Calibri"/>
                <a:cs typeface="Calibri"/>
              </a:rPr>
              <a:t>yl</a:t>
            </a:r>
            <a:r>
              <a:rPr dirty="0" sz="1500" spc="-55" b="1" u="sng">
                <a:latin typeface="Calibri"/>
                <a:cs typeface="Calibri"/>
              </a:rPr>
              <a:t>k</a:t>
            </a:r>
            <a:r>
              <a:rPr dirty="0" sz="1500" spc="-5" b="1" u="sng">
                <a:latin typeface="Calibri"/>
                <a:cs typeface="Calibri"/>
              </a:rPr>
              <a:t>o</a:t>
            </a:r>
            <a:r>
              <a:rPr dirty="0" sz="1500" spc="10" b="1" u="sng">
                <a:latin typeface="Calibri"/>
                <a:cs typeface="Calibri"/>
              </a:rPr>
              <a:t> </a:t>
            </a:r>
            <a:r>
              <a:rPr dirty="0" sz="1500" b="1">
                <a:latin typeface="Calibri"/>
                <a:cs typeface="Calibri"/>
              </a:rPr>
              <a:t>w</a:t>
            </a:r>
            <a:r>
              <a:rPr dirty="0" sz="1500" spc="-5" b="1">
                <a:latin typeface="Calibri"/>
                <a:cs typeface="Calibri"/>
              </a:rPr>
              <a:t> </a:t>
            </a:r>
            <a:r>
              <a:rPr dirty="0" sz="1500" spc="-25" b="1">
                <a:latin typeface="Calibri"/>
                <a:cs typeface="Calibri"/>
              </a:rPr>
              <a:t>z</a:t>
            </a:r>
            <a:r>
              <a:rPr dirty="0" sz="1500" b="1">
                <a:latin typeface="Calibri"/>
                <a:cs typeface="Calibri"/>
              </a:rPr>
              <a:t>ak</a:t>
            </a:r>
            <a:r>
              <a:rPr dirty="0" sz="1500" spc="-15" b="1">
                <a:latin typeface="Calibri"/>
                <a:cs typeface="Calibri"/>
              </a:rPr>
              <a:t>r</a:t>
            </a:r>
            <a:r>
              <a:rPr dirty="0" sz="1500" spc="-5" b="1">
                <a:latin typeface="Calibri"/>
                <a:cs typeface="Calibri"/>
              </a:rPr>
              <a:t>es</a:t>
            </a:r>
            <a:r>
              <a:rPr dirty="0" sz="1500" spc="5" b="1">
                <a:latin typeface="Calibri"/>
                <a:cs typeface="Calibri"/>
              </a:rPr>
              <a:t>i</a:t>
            </a:r>
            <a:r>
              <a:rPr dirty="0" sz="1500" b="1">
                <a:latin typeface="Calibri"/>
                <a:cs typeface="Calibri"/>
              </a:rPr>
              <a:t>e</a:t>
            </a:r>
            <a:r>
              <a:rPr dirty="0" sz="1500" b="1">
                <a:latin typeface="Calibri"/>
                <a:cs typeface="Calibri"/>
              </a:rPr>
              <a:t> </a:t>
            </a:r>
            <a:r>
              <a:rPr dirty="0" sz="1500" b="1">
                <a:latin typeface="Calibri"/>
                <a:cs typeface="Calibri"/>
              </a:rPr>
              <a:t>pie</a:t>
            </a:r>
            <a:r>
              <a:rPr dirty="0" sz="1500" spc="5" b="1">
                <a:latin typeface="Calibri"/>
                <a:cs typeface="Calibri"/>
              </a:rPr>
              <a:t>r</a:t>
            </a:r>
            <a:r>
              <a:rPr dirty="0" sz="1500" spc="-15" b="1">
                <a:latin typeface="Calibri"/>
                <a:cs typeface="Calibri"/>
              </a:rPr>
              <a:t>w</a:t>
            </a:r>
            <a:r>
              <a:rPr dirty="0" sz="1500" spc="-20" b="1">
                <a:latin typeface="Calibri"/>
                <a:cs typeface="Calibri"/>
              </a:rPr>
              <a:t>s</a:t>
            </a:r>
            <a:r>
              <a:rPr dirty="0" sz="1500" spc="-25" b="1">
                <a:latin typeface="Calibri"/>
                <a:cs typeface="Calibri"/>
              </a:rPr>
              <a:t>z</a:t>
            </a:r>
            <a:r>
              <a:rPr dirty="0" sz="1500" spc="-5" b="1">
                <a:latin typeface="Calibri"/>
                <a:cs typeface="Calibri"/>
              </a:rPr>
              <a:t>e</a:t>
            </a:r>
            <a:r>
              <a:rPr dirty="0" sz="1500" spc="-15" b="1">
                <a:latin typeface="Calibri"/>
                <a:cs typeface="Calibri"/>
              </a:rPr>
              <a:t>g</a:t>
            </a:r>
            <a:r>
              <a:rPr dirty="0" sz="1500" spc="-5" b="1">
                <a:latin typeface="Calibri"/>
                <a:cs typeface="Calibri"/>
              </a:rPr>
              <a:t>o</a:t>
            </a:r>
            <a:r>
              <a:rPr dirty="0" sz="1500" spc="-20" b="1">
                <a:latin typeface="Calibri"/>
                <a:cs typeface="Calibri"/>
              </a:rPr>
              <a:t> </a:t>
            </a:r>
            <a:r>
              <a:rPr dirty="0" sz="1500" spc="-20" b="1">
                <a:latin typeface="Calibri"/>
                <a:cs typeface="Calibri"/>
              </a:rPr>
              <a:t>p</a:t>
            </a:r>
            <a:r>
              <a:rPr dirty="0" sz="1500" b="1">
                <a:latin typeface="Calibri"/>
                <a:cs typeface="Calibri"/>
              </a:rPr>
              <a:t>y</a:t>
            </a:r>
            <a:r>
              <a:rPr dirty="0" sz="1500" spc="-25" b="1">
                <a:latin typeface="Calibri"/>
                <a:cs typeface="Calibri"/>
              </a:rPr>
              <a:t>t</a:t>
            </a:r>
            <a:r>
              <a:rPr dirty="0" sz="1500" spc="-5" b="1">
                <a:latin typeface="Calibri"/>
                <a:cs typeface="Calibri"/>
              </a:rPr>
              <a:t>ani</a:t>
            </a:r>
            <a:r>
              <a:rPr dirty="0" sz="1500" b="1">
                <a:latin typeface="Calibri"/>
                <a:cs typeface="Calibri"/>
              </a:rPr>
              <a:t>a</a:t>
            </a:r>
            <a:r>
              <a:rPr dirty="0" sz="1500" b="1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ts val="2340"/>
              </a:lnSpc>
            </a:pP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Głos</a:t>
            </a:r>
            <a:r>
              <a:rPr dirty="0" sz="24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ni</a:t>
            </a:r>
            <a:r>
              <a:rPr dirty="0" sz="2400" spc="-15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400" spc="-25" b="1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2400" spc="5" b="1">
                <a:solidFill>
                  <a:srgbClr val="FF0000"/>
                </a:solidFill>
                <a:latin typeface="Calibri"/>
                <a:cs typeface="Calibri"/>
              </a:rPr>
              <a:t>ż</a:t>
            </a:r>
            <a:r>
              <a:rPr dirty="0" sz="2400" spc="-55" b="1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  <a:p>
            <a:pPr marL="12700" marR="506730">
              <a:lnSpc>
                <a:spcPct val="100000"/>
              </a:lnSpc>
              <a:spcBef>
                <a:spcPts val="180"/>
              </a:spcBef>
            </a:pPr>
            <a:r>
              <a:rPr dirty="0" sz="1500">
                <a:latin typeface="Calibri"/>
                <a:cs typeface="Calibri"/>
              </a:rPr>
              <a:t>Ni</a:t>
            </a:r>
            <a:r>
              <a:rPr dirty="0" sz="1500">
                <a:latin typeface="Calibri"/>
                <a:cs typeface="Calibri"/>
              </a:rPr>
              <a:t>epo</a:t>
            </a:r>
            <a:r>
              <a:rPr dirty="0" sz="1500" spc="-10">
                <a:latin typeface="Calibri"/>
                <a:cs typeface="Calibri"/>
              </a:rPr>
              <a:t>s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 spc="-15">
                <a:latin typeface="Calibri"/>
                <a:cs typeface="Calibri"/>
              </a:rPr>
              <a:t>a</a:t>
            </a:r>
            <a:r>
              <a:rPr dirty="0" sz="1500">
                <a:latin typeface="Calibri"/>
                <a:cs typeface="Calibri"/>
              </a:rPr>
              <a:t>wienie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z</a:t>
            </a:r>
            <a:r>
              <a:rPr dirty="0" sz="1500">
                <a:latin typeface="Calibri"/>
                <a:cs typeface="Calibri"/>
              </a:rPr>
              <a:t>na</a:t>
            </a:r>
            <a:r>
              <a:rPr dirty="0" sz="1500" spc="-25">
                <a:latin typeface="Calibri"/>
                <a:cs typeface="Calibri"/>
              </a:rPr>
              <a:t>k</a:t>
            </a:r>
            <a:r>
              <a:rPr dirty="0" sz="1500">
                <a:latin typeface="Calibri"/>
                <a:cs typeface="Calibri"/>
              </a:rPr>
              <a:t>u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„</a:t>
            </a:r>
            <a:r>
              <a:rPr dirty="0" sz="1500" spc="30">
                <a:latin typeface="Calibri"/>
                <a:cs typeface="Calibri"/>
              </a:rPr>
              <a:t>x</a:t>
            </a:r>
            <a:r>
              <a:rPr dirty="0" sz="1500">
                <a:latin typeface="Calibri"/>
                <a:cs typeface="Calibri"/>
              </a:rPr>
              <a:t>”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w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30">
                <a:latin typeface="Calibri"/>
                <a:cs typeface="Calibri"/>
              </a:rPr>
              <a:t>ż</a:t>
            </a:r>
            <a:r>
              <a:rPr dirty="0" sz="1500">
                <a:latin typeface="Calibri"/>
                <a:cs typeface="Calibri"/>
              </a:rPr>
              <a:t>ad</a:t>
            </a:r>
            <a:r>
              <a:rPr dirty="0" sz="1500" spc="5">
                <a:latin typeface="Calibri"/>
                <a:cs typeface="Calibri"/>
              </a:rPr>
              <a:t>n</a:t>
            </a:r>
            <a:r>
              <a:rPr dirty="0" sz="1500">
                <a:latin typeface="Calibri"/>
                <a:cs typeface="Calibri"/>
              </a:rPr>
              <a:t>ej</a:t>
            </a:r>
            <a:r>
              <a:rPr dirty="0" sz="1500" spc="-2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z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k</a:t>
            </a:r>
            <a:r>
              <a:rPr dirty="0" sz="1500" spc="-40">
                <a:latin typeface="Calibri"/>
                <a:cs typeface="Calibri"/>
              </a:rPr>
              <a:t>r</a:t>
            </a:r>
            <a:r>
              <a:rPr dirty="0" sz="1500" spc="-15">
                <a:latin typeface="Calibri"/>
                <a:cs typeface="Calibri"/>
              </a:rPr>
              <a:t>at</a:t>
            </a:r>
            <a:r>
              <a:rPr dirty="0" sz="1500">
                <a:latin typeface="Calibri"/>
                <a:cs typeface="Calibri"/>
              </a:rPr>
              <a:t>ek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obok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dp</a:t>
            </a:r>
            <a:r>
              <a:rPr dirty="0" sz="1500" spc="-5">
                <a:latin typeface="Calibri"/>
                <a:cs typeface="Calibri"/>
              </a:rPr>
              <a:t>owiedz</a:t>
            </a:r>
            <a:r>
              <a:rPr dirty="0" sz="1500">
                <a:latin typeface="Calibri"/>
                <a:cs typeface="Calibri"/>
              </a:rPr>
              <a:t>i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n</a:t>
            </a:r>
            <a:r>
              <a:rPr dirty="0" sz="1500">
                <a:latin typeface="Calibri"/>
                <a:cs typeface="Calibri"/>
              </a:rPr>
              <a:t>a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d</a:t>
            </a:r>
            <a:r>
              <a:rPr dirty="0" sz="1500" spc="-5">
                <a:latin typeface="Calibri"/>
                <a:cs typeface="Calibri"/>
              </a:rPr>
              <a:t>r</a:t>
            </a:r>
            <a:r>
              <a:rPr dirty="0" sz="1500">
                <a:latin typeface="Calibri"/>
                <a:cs typeface="Calibri"/>
              </a:rPr>
              <a:t>u</a:t>
            </a:r>
            <a:r>
              <a:rPr dirty="0" sz="1500">
                <a:latin typeface="Calibri"/>
                <a:cs typeface="Calibri"/>
              </a:rPr>
              <a:t>gi</a:t>
            </a:r>
            <a:r>
              <a:rPr dirty="0" sz="1500" spc="-5">
                <a:latin typeface="Calibri"/>
                <a:cs typeface="Calibri"/>
              </a:rPr>
              <a:t>e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500">
                <a:latin typeface="Calibri"/>
                <a:cs typeface="Calibri"/>
              </a:rPr>
              <a:t>i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t</a:t>
            </a:r>
            <a:r>
              <a:rPr dirty="0" sz="1500">
                <a:latin typeface="Calibri"/>
                <a:cs typeface="Calibri"/>
              </a:rPr>
              <a:t>r</a:t>
            </a:r>
            <a:r>
              <a:rPr dirty="0" sz="1500" spc="-45">
                <a:latin typeface="Calibri"/>
                <a:cs typeface="Calibri"/>
              </a:rPr>
              <a:t>z</a:t>
            </a:r>
            <a:r>
              <a:rPr dirty="0" sz="1500" spc="-5">
                <a:latin typeface="Calibri"/>
                <a:cs typeface="Calibri"/>
              </a:rPr>
              <a:t>ecie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p</a:t>
            </a:r>
            <a:r>
              <a:rPr dirty="0" sz="1500" spc="5">
                <a:latin typeface="Calibri"/>
                <a:cs typeface="Calibri"/>
              </a:rPr>
              <a:t>y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>
                <a:latin typeface="Calibri"/>
                <a:cs typeface="Calibri"/>
              </a:rPr>
              <a:t>an</a:t>
            </a:r>
            <a:r>
              <a:rPr dirty="0" sz="1500">
                <a:latin typeface="Calibri"/>
                <a:cs typeface="Calibri"/>
              </a:rPr>
              <a:t>ie.</a:t>
            </a:r>
            <a:endParaRPr sz="1500">
              <a:latin typeface="Calibri"/>
              <a:cs typeface="Calibri"/>
            </a:endParaRPr>
          </a:p>
          <a:p>
            <a:pPr marL="55244" marR="214629" indent="-43180">
              <a:lnSpc>
                <a:spcPct val="100000"/>
              </a:lnSpc>
              <a:spcBef>
                <a:spcPts val="600"/>
              </a:spcBef>
            </a:pP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Głos </a:t>
            </a:r>
            <a:r>
              <a:rPr dirty="0" sz="1500" spc="-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500" spc="-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500" spc="-1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500" spc="5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500" spc="-3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500" spc="-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5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ak</a:t>
            </a:r>
            <a:r>
              <a:rPr dirty="0" sz="1500" spc="-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esie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b="1" u="sng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500" spc="-10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500" spc="-5" b="1" u="sng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500" spc="-10" b="1" u="sng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500" b="1" u="sng">
                <a:solidFill>
                  <a:srgbClr val="9D032A"/>
                </a:solidFill>
                <a:latin typeface="Calibri"/>
                <a:cs typeface="Calibri"/>
              </a:rPr>
              <a:t>ie</a:t>
            </a:r>
            <a:r>
              <a:rPr dirty="0" sz="1500" spc="-15" b="1" u="sng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500" spc="-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-1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-5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50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-10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500" spc="-5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500" spc="-2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500" spc="-5" b="1" u="sng">
                <a:solidFill>
                  <a:srgbClr val="9D032A"/>
                </a:solidFill>
                <a:latin typeface="Calibri"/>
                <a:cs typeface="Calibri"/>
              </a:rPr>
              <a:t>ecie</a:t>
            </a:r>
            <a:r>
              <a:rPr dirty="0" sz="1500" spc="-15" b="1" u="sng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500" spc="-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500" spc="-2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500" spc="-5" b="1">
                <a:solidFill>
                  <a:srgbClr val="9D032A"/>
                </a:solidFill>
                <a:latin typeface="Calibri"/>
                <a:cs typeface="Calibri"/>
              </a:rPr>
              <a:t>ani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solidFill>
            <a:srgbClr val="9D032A"/>
          </a:solidFill>
          <a:ln w="9525">
            <a:solidFill>
              <a:srgbClr val="FFFFFF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62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52134" y="891565"/>
            <a:ext cx="3312414" cy="4964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5355653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75019" y="2084832"/>
            <a:ext cx="1841500" cy="3657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Głos</a:t>
            </a:r>
            <a:r>
              <a:rPr dirty="0" sz="24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ni</a:t>
            </a:r>
            <a:r>
              <a:rPr dirty="0" sz="2400" spc="-15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400" spc="-25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2400" spc="5">
                <a:solidFill>
                  <a:srgbClr val="FF0000"/>
                </a:solidFill>
                <a:latin typeface="Calibri"/>
                <a:cs typeface="Calibri"/>
              </a:rPr>
              <a:t>ż</a:t>
            </a:r>
            <a:r>
              <a:rPr dirty="0" sz="2400" spc="-55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75019" y="2549652"/>
            <a:ext cx="2257425" cy="144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255904">
              <a:lnSpc>
                <a:spcPct val="100000"/>
              </a:lnSpc>
            </a:pPr>
            <a:r>
              <a:rPr dirty="0" sz="1500">
                <a:latin typeface="Calibri"/>
                <a:cs typeface="Calibri"/>
              </a:rPr>
              <a:t>Ni</a:t>
            </a:r>
            <a:r>
              <a:rPr dirty="0" sz="1500">
                <a:latin typeface="Calibri"/>
                <a:cs typeface="Calibri"/>
              </a:rPr>
              <a:t>epo</a:t>
            </a:r>
            <a:r>
              <a:rPr dirty="0" sz="1500" spc="-10">
                <a:latin typeface="Calibri"/>
                <a:cs typeface="Calibri"/>
              </a:rPr>
              <a:t>s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 spc="-15">
                <a:latin typeface="Calibri"/>
                <a:cs typeface="Calibri"/>
              </a:rPr>
              <a:t>a</a:t>
            </a:r>
            <a:r>
              <a:rPr dirty="0" sz="1500">
                <a:latin typeface="Calibri"/>
                <a:cs typeface="Calibri"/>
              </a:rPr>
              <a:t>wienie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z</a:t>
            </a:r>
            <a:r>
              <a:rPr dirty="0" sz="1500">
                <a:latin typeface="Calibri"/>
                <a:cs typeface="Calibri"/>
              </a:rPr>
              <a:t>na</a:t>
            </a:r>
            <a:r>
              <a:rPr dirty="0" sz="1500" spc="-25">
                <a:latin typeface="Calibri"/>
                <a:cs typeface="Calibri"/>
              </a:rPr>
              <a:t>k</a:t>
            </a:r>
            <a:r>
              <a:rPr dirty="0" sz="1500">
                <a:latin typeface="Calibri"/>
                <a:cs typeface="Calibri"/>
              </a:rPr>
              <a:t>u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„</a:t>
            </a:r>
            <a:r>
              <a:rPr dirty="0" sz="1500" spc="30">
                <a:latin typeface="Calibri"/>
                <a:cs typeface="Calibri"/>
              </a:rPr>
              <a:t>x</a:t>
            </a:r>
            <a:r>
              <a:rPr dirty="0" sz="1500">
                <a:latin typeface="Calibri"/>
                <a:cs typeface="Calibri"/>
              </a:rPr>
              <a:t>”</a:t>
            </a:r>
            <a:r>
              <a:rPr dirty="0" sz="1500">
                <a:latin typeface="Calibri"/>
                <a:cs typeface="Calibri"/>
              </a:rPr>
              <a:t> w </a:t>
            </a:r>
            <a:r>
              <a:rPr dirty="0" sz="1500" spc="-30">
                <a:latin typeface="Calibri"/>
                <a:cs typeface="Calibri"/>
              </a:rPr>
              <a:t>ż</a:t>
            </a:r>
            <a:r>
              <a:rPr dirty="0" sz="1500">
                <a:latin typeface="Calibri"/>
                <a:cs typeface="Calibri"/>
              </a:rPr>
              <a:t>adnej</a:t>
            </a:r>
            <a:r>
              <a:rPr dirty="0" sz="1500" spc="-2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z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k</a:t>
            </a:r>
            <a:r>
              <a:rPr dirty="0" sz="1500" spc="-30">
                <a:latin typeface="Calibri"/>
                <a:cs typeface="Calibri"/>
              </a:rPr>
              <a:t>r</a:t>
            </a:r>
            <a:r>
              <a:rPr dirty="0" sz="1500" spc="-15">
                <a:latin typeface="Calibri"/>
                <a:cs typeface="Calibri"/>
              </a:rPr>
              <a:t>at</a:t>
            </a:r>
            <a:r>
              <a:rPr dirty="0" sz="1500">
                <a:latin typeface="Calibri"/>
                <a:cs typeface="Calibri"/>
              </a:rPr>
              <a:t>ek</a:t>
            </a:r>
            <a:r>
              <a:rPr dirty="0" sz="1500" spc="-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obok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500" spc="-5">
                <a:latin typeface="Calibri"/>
                <a:cs typeface="Calibri"/>
              </a:rPr>
              <a:t>od</a:t>
            </a:r>
            <a:r>
              <a:rPr dirty="0" sz="1500">
                <a:latin typeface="Calibri"/>
                <a:cs typeface="Calibri"/>
              </a:rPr>
              <a:t>p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 spc="-10">
                <a:latin typeface="Calibri"/>
                <a:cs typeface="Calibri"/>
              </a:rPr>
              <a:t>w</a:t>
            </a:r>
            <a:r>
              <a:rPr dirty="0" sz="1500">
                <a:latin typeface="Calibri"/>
                <a:cs typeface="Calibri"/>
              </a:rPr>
              <a:t>iedzi</a:t>
            </a:r>
            <a:r>
              <a:rPr dirty="0" sz="1500" spc="-25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n</a:t>
            </a:r>
            <a:r>
              <a:rPr dirty="0" sz="1500">
                <a:latin typeface="Calibri"/>
                <a:cs typeface="Calibri"/>
              </a:rPr>
              <a:t>a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 spc="-20">
                <a:latin typeface="Calibri"/>
                <a:cs typeface="Calibri"/>
              </a:rPr>
              <a:t>w</a:t>
            </a:r>
            <a:r>
              <a:rPr dirty="0" sz="1500" spc="-15">
                <a:latin typeface="Calibri"/>
                <a:cs typeface="Calibri"/>
              </a:rPr>
              <a:t>s</a:t>
            </a:r>
            <a:r>
              <a:rPr dirty="0" sz="1500" spc="-20">
                <a:latin typeface="Calibri"/>
                <a:cs typeface="Calibri"/>
              </a:rPr>
              <a:t>z</a:t>
            </a:r>
            <a:r>
              <a:rPr dirty="0" sz="1500" spc="-10">
                <a:latin typeface="Calibri"/>
                <a:cs typeface="Calibri"/>
              </a:rPr>
              <a:t>y</a:t>
            </a:r>
            <a:r>
              <a:rPr dirty="0" sz="1500" spc="-15">
                <a:latin typeface="Calibri"/>
                <a:cs typeface="Calibri"/>
              </a:rPr>
              <a:t>s</a:t>
            </a:r>
            <a:r>
              <a:rPr dirty="0" sz="1500">
                <a:latin typeface="Calibri"/>
                <a:cs typeface="Calibri"/>
              </a:rPr>
              <a:t>tkie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tr</a:t>
            </a:r>
            <a:r>
              <a:rPr dirty="0" sz="1500" spc="-20">
                <a:latin typeface="Calibri"/>
                <a:cs typeface="Calibri"/>
              </a:rPr>
              <a:t>z</a:t>
            </a:r>
            <a:r>
              <a:rPr dirty="0" sz="1500">
                <a:latin typeface="Calibri"/>
                <a:cs typeface="Calibri"/>
              </a:rPr>
              <a:t>y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500" spc="-10">
                <a:latin typeface="Calibri"/>
                <a:cs typeface="Calibri"/>
              </a:rPr>
              <a:t>p</a:t>
            </a:r>
            <a:r>
              <a:rPr dirty="0" sz="1500" spc="5">
                <a:latin typeface="Calibri"/>
                <a:cs typeface="Calibri"/>
              </a:rPr>
              <a:t>y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>
                <a:latin typeface="Calibri"/>
                <a:cs typeface="Calibri"/>
              </a:rPr>
              <a:t>an</a:t>
            </a:r>
            <a:r>
              <a:rPr dirty="0" sz="1500">
                <a:latin typeface="Calibri"/>
                <a:cs typeface="Calibri"/>
              </a:rPr>
              <a:t>ia</a:t>
            </a:r>
            <a:r>
              <a:rPr dirty="0" sz="1500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  <a:p>
            <a:pPr marL="55244" marR="236220" indent="-43180">
              <a:lnSpc>
                <a:spcPct val="100000"/>
              </a:lnSpc>
              <a:spcBef>
                <a:spcPts val="600"/>
              </a:spcBef>
            </a:pP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Głos </a:t>
            </a:r>
            <a:r>
              <a:rPr dirty="0" sz="1500" spc="-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500" spc="-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500" spc="-1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500" spc="5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500" spc="-3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500" spc="-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5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ak</a:t>
            </a:r>
            <a:r>
              <a:rPr dirty="0" sz="1500" spc="-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esie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-15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500" spc="-20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500" spc="-10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500" spc="-20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500" spc="-20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500" spc="-10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500" spc="-5" b="1" u="sng">
                <a:solidFill>
                  <a:srgbClr val="9D032A"/>
                </a:solidFill>
                <a:latin typeface="Calibri"/>
                <a:cs typeface="Calibri"/>
              </a:rPr>
              <a:t>kich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-1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500" spc="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500" spc="-2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ań.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17255" y="836663"/>
            <a:ext cx="576580" cy="369570"/>
          </a:xfrm>
          <a:custGeom>
            <a:avLst/>
            <a:gdLst/>
            <a:ahLst/>
            <a:cxnLst/>
            <a:rect l="l" t="t" r="r" b="b"/>
            <a:pathLst>
              <a:path w="576579" h="369569">
                <a:moveTo>
                  <a:pt x="0" y="369328"/>
                </a:moveTo>
                <a:lnTo>
                  <a:pt x="576059" y="369328"/>
                </a:lnTo>
                <a:lnTo>
                  <a:pt x="576059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668004" y="876553"/>
            <a:ext cx="27876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63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93892" y="891628"/>
            <a:ext cx="3470655" cy="5201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5355653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8596" y="1264919"/>
            <a:ext cx="1362455" cy="1351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90903" y="18108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63382"/>
                </a:lnTo>
                <a:lnTo>
                  <a:pt x="40957" y="30400"/>
                </a:lnTo>
                <a:lnTo>
                  <a:pt x="85403" y="8157"/>
                </a:lnTo>
                <a:lnTo>
                  <a:pt x="139827" y="0"/>
                </a:lnTo>
                <a:lnTo>
                  <a:pt x="194250" y="8157"/>
                </a:lnTo>
                <a:lnTo>
                  <a:pt x="238696" y="30400"/>
                </a:lnTo>
                <a:lnTo>
                  <a:pt x="268664" y="63382"/>
                </a:lnTo>
                <a:lnTo>
                  <a:pt x="279653" y="103759"/>
                </a:lnTo>
                <a:lnTo>
                  <a:pt x="268664" y="144208"/>
                </a:lnTo>
                <a:lnTo>
                  <a:pt x="238696" y="177228"/>
                </a:lnTo>
                <a:lnTo>
                  <a:pt x="194250" y="199485"/>
                </a:lnTo>
                <a:lnTo>
                  <a:pt x="139827" y="207645"/>
                </a:lnTo>
                <a:lnTo>
                  <a:pt x="85403" y="199485"/>
                </a:lnTo>
                <a:lnTo>
                  <a:pt x="40957" y="177228"/>
                </a:lnTo>
                <a:lnTo>
                  <a:pt x="10989" y="144208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90903" y="18108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144208"/>
                </a:lnTo>
                <a:lnTo>
                  <a:pt x="40957" y="177228"/>
                </a:lnTo>
                <a:lnTo>
                  <a:pt x="85403" y="199485"/>
                </a:lnTo>
                <a:lnTo>
                  <a:pt x="139827" y="207645"/>
                </a:lnTo>
                <a:lnTo>
                  <a:pt x="194250" y="199485"/>
                </a:lnTo>
                <a:lnTo>
                  <a:pt x="238696" y="177228"/>
                </a:lnTo>
                <a:lnTo>
                  <a:pt x="268664" y="144208"/>
                </a:lnTo>
                <a:lnTo>
                  <a:pt x="279653" y="103759"/>
                </a:lnTo>
                <a:lnTo>
                  <a:pt x="268664" y="63382"/>
                </a:lnTo>
                <a:lnTo>
                  <a:pt x="238696" y="30400"/>
                </a:lnTo>
                <a:lnTo>
                  <a:pt x="194250" y="8157"/>
                </a:lnTo>
                <a:lnTo>
                  <a:pt x="139827" y="0"/>
                </a:lnTo>
                <a:lnTo>
                  <a:pt x="85403" y="8157"/>
                </a:lnTo>
                <a:lnTo>
                  <a:pt x="40957" y="30400"/>
                </a:lnTo>
                <a:lnTo>
                  <a:pt x="10989" y="63382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81655" y="1278636"/>
            <a:ext cx="1360932" cy="13517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25901" y="1819401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63382"/>
                </a:lnTo>
                <a:lnTo>
                  <a:pt x="40957" y="30400"/>
                </a:lnTo>
                <a:lnTo>
                  <a:pt x="85403" y="8157"/>
                </a:lnTo>
                <a:lnTo>
                  <a:pt x="139827" y="0"/>
                </a:lnTo>
                <a:lnTo>
                  <a:pt x="194250" y="8157"/>
                </a:lnTo>
                <a:lnTo>
                  <a:pt x="238696" y="30400"/>
                </a:lnTo>
                <a:lnTo>
                  <a:pt x="268664" y="63382"/>
                </a:lnTo>
                <a:lnTo>
                  <a:pt x="279653" y="103759"/>
                </a:lnTo>
                <a:lnTo>
                  <a:pt x="268664" y="144208"/>
                </a:lnTo>
                <a:lnTo>
                  <a:pt x="238696" y="177228"/>
                </a:lnTo>
                <a:lnTo>
                  <a:pt x="194250" y="199485"/>
                </a:lnTo>
                <a:lnTo>
                  <a:pt x="139827" y="207645"/>
                </a:lnTo>
                <a:lnTo>
                  <a:pt x="85403" y="199485"/>
                </a:lnTo>
                <a:lnTo>
                  <a:pt x="40957" y="177228"/>
                </a:lnTo>
                <a:lnTo>
                  <a:pt x="10989" y="144208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25901" y="1819401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144208"/>
                </a:lnTo>
                <a:lnTo>
                  <a:pt x="40957" y="177228"/>
                </a:lnTo>
                <a:lnTo>
                  <a:pt x="85403" y="199485"/>
                </a:lnTo>
                <a:lnTo>
                  <a:pt x="139827" y="207645"/>
                </a:lnTo>
                <a:lnTo>
                  <a:pt x="194250" y="199485"/>
                </a:lnTo>
                <a:lnTo>
                  <a:pt x="238696" y="177228"/>
                </a:lnTo>
                <a:lnTo>
                  <a:pt x="268664" y="144208"/>
                </a:lnTo>
                <a:lnTo>
                  <a:pt x="279653" y="103759"/>
                </a:lnTo>
                <a:lnTo>
                  <a:pt x="268664" y="63382"/>
                </a:lnTo>
                <a:lnTo>
                  <a:pt x="238696" y="30400"/>
                </a:lnTo>
                <a:lnTo>
                  <a:pt x="194250" y="8157"/>
                </a:lnTo>
                <a:lnTo>
                  <a:pt x="139827" y="0"/>
                </a:lnTo>
                <a:lnTo>
                  <a:pt x="85403" y="8157"/>
                </a:lnTo>
                <a:lnTo>
                  <a:pt x="40957" y="30400"/>
                </a:lnTo>
                <a:lnTo>
                  <a:pt x="10989" y="63382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303009" y="1883664"/>
            <a:ext cx="1841500" cy="3657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Głos</a:t>
            </a:r>
            <a:r>
              <a:rPr dirty="0" sz="24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2400" spc="-10">
                <a:solidFill>
                  <a:srgbClr val="FF0000"/>
                </a:solidFill>
                <a:latin typeface="Calibri"/>
                <a:cs typeface="Calibri"/>
              </a:rPr>
              <a:t>ie</a:t>
            </a:r>
            <a:r>
              <a:rPr dirty="0" sz="2400" spc="-30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aż</a:t>
            </a:r>
            <a:r>
              <a:rPr dirty="0" sz="2400" spc="-6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03009" y="2348484"/>
            <a:ext cx="2132330" cy="2499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397510">
              <a:lnSpc>
                <a:spcPct val="100000"/>
              </a:lnSpc>
            </a:pPr>
            <a:r>
              <a:rPr dirty="0" sz="1500" spc="-20">
                <a:latin typeface="Calibri"/>
                <a:cs typeface="Calibri"/>
              </a:rPr>
              <a:t>P</a:t>
            </a:r>
            <a:r>
              <a:rPr dirty="0" sz="1500">
                <a:latin typeface="Calibri"/>
                <a:cs typeface="Calibri"/>
              </a:rPr>
              <a:t>o</a:t>
            </a:r>
            <a:r>
              <a:rPr dirty="0" sz="1500" spc="-10">
                <a:latin typeface="Calibri"/>
                <a:cs typeface="Calibri"/>
              </a:rPr>
              <a:t>s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 spc="-15">
                <a:latin typeface="Calibri"/>
                <a:cs typeface="Calibri"/>
              </a:rPr>
              <a:t>a</a:t>
            </a:r>
            <a:r>
              <a:rPr dirty="0" sz="1500">
                <a:latin typeface="Calibri"/>
                <a:cs typeface="Calibri"/>
              </a:rPr>
              <a:t>wienie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z</a:t>
            </a:r>
            <a:r>
              <a:rPr dirty="0" sz="1500">
                <a:latin typeface="Calibri"/>
                <a:cs typeface="Calibri"/>
              </a:rPr>
              <a:t>na</a:t>
            </a:r>
            <a:r>
              <a:rPr dirty="0" sz="1500" spc="-25">
                <a:latin typeface="Calibri"/>
                <a:cs typeface="Calibri"/>
              </a:rPr>
              <a:t>k</a:t>
            </a:r>
            <a:r>
              <a:rPr dirty="0" sz="1500">
                <a:latin typeface="Calibri"/>
                <a:cs typeface="Calibri"/>
              </a:rPr>
              <a:t>u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„</a:t>
            </a:r>
            <a:r>
              <a:rPr dirty="0" sz="1500" spc="30">
                <a:latin typeface="Calibri"/>
                <a:cs typeface="Calibri"/>
              </a:rPr>
              <a:t>x</a:t>
            </a:r>
            <a:r>
              <a:rPr dirty="0" sz="1500">
                <a:latin typeface="Calibri"/>
                <a:cs typeface="Calibri"/>
              </a:rPr>
              <a:t>”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w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bu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k</a:t>
            </a:r>
            <a:r>
              <a:rPr dirty="0" sz="1500" spc="-35">
                <a:latin typeface="Calibri"/>
                <a:cs typeface="Calibri"/>
              </a:rPr>
              <a:t>r</a:t>
            </a:r>
            <a:r>
              <a:rPr dirty="0" sz="1500" spc="-15">
                <a:latin typeface="Calibri"/>
                <a:cs typeface="Calibri"/>
              </a:rPr>
              <a:t>a</a:t>
            </a:r>
            <a:r>
              <a:rPr dirty="0" sz="1500" spc="-5">
                <a:latin typeface="Calibri"/>
                <a:cs typeface="Calibri"/>
              </a:rPr>
              <a:t>t</a:t>
            </a:r>
            <a:r>
              <a:rPr dirty="0" sz="1500" spc="-30">
                <a:latin typeface="Calibri"/>
                <a:cs typeface="Calibri"/>
              </a:rPr>
              <a:t>k</a:t>
            </a:r>
            <a:r>
              <a:rPr dirty="0" sz="1500">
                <a:latin typeface="Calibri"/>
                <a:cs typeface="Calibri"/>
              </a:rPr>
              <a:t>ach</a:t>
            </a:r>
            <a:r>
              <a:rPr dirty="0" sz="1500" spc="-25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b</a:t>
            </a:r>
            <a:r>
              <a:rPr dirty="0" sz="1500" spc="-5">
                <a:latin typeface="Calibri"/>
                <a:cs typeface="Calibri"/>
              </a:rPr>
              <a:t>ok</a:t>
            </a:r>
            <a:endParaRPr sz="1500">
              <a:latin typeface="Calibri"/>
              <a:cs typeface="Calibri"/>
            </a:endParaRPr>
          </a:p>
          <a:p>
            <a:pPr marL="12700" marR="219075">
              <a:lnSpc>
                <a:spcPct val="100000"/>
              </a:lnSpc>
            </a:pP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dp</a:t>
            </a:r>
            <a:r>
              <a:rPr dirty="0" sz="1500" spc="-5">
                <a:latin typeface="Calibri"/>
                <a:cs typeface="Calibri"/>
              </a:rPr>
              <a:t>owiedz</a:t>
            </a:r>
            <a:r>
              <a:rPr dirty="0" sz="1500">
                <a:latin typeface="Calibri"/>
                <a:cs typeface="Calibri"/>
              </a:rPr>
              <a:t>i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n</a:t>
            </a:r>
            <a:r>
              <a:rPr dirty="0" sz="1500">
                <a:latin typeface="Calibri"/>
                <a:cs typeface="Calibri"/>
              </a:rPr>
              <a:t>a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p</a:t>
            </a:r>
            <a:r>
              <a:rPr dirty="0" sz="1500" spc="-5">
                <a:latin typeface="Calibri"/>
                <a:cs typeface="Calibri"/>
              </a:rPr>
              <a:t>ie</a:t>
            </a:r>
            <a:r>
              <a:rPr dirty="0" sz="1500" spc="5">
                <a:latin typeface="Calibri"/>
                <a:cs typeface="Calibri"/>
              </a:rPr>
              <a:t>r</a:t>
            </a:r>
            <a:r>
              <a:rPr dirty="0" sz="1500" spc="-25">
                <a:latin typeface="Calibri"/>
                <a:cs typeface="Calibri"/>
              </a:rPr>
              <a:t>w</a:t>
            </a:r>
            <a:r>
              <a:rPr dirty="0" sz="1500" spc="-15">
                <a:latin typeface="Calibri"/>
                <a:cs typeface="Calibri"/>
              </a:rPr>
              <a:t>s</a:t>
            </a:r>
            <a:r>
              <a:rPr dirty="0" sz="1500" spc="-45">
                <a:latin typeface="Calibri"/>
                <a:cs typeface="Calibri"/>
              </a:rPr>
              <a:t>z</a:t>
            </a:r>
            <a:r>
              <a:rPr dirty="0" sz="1500" spc="-5">
                <a:latin typeface="Calibri"/>
                <a:cs typeface="Calibri"/>
              </a:rPr>
              <a:t>e</a:t>
            </a:r>
            <a:r>
              <a:rPr dirty="0" sz="1500" spc="-5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p</a:t>
            </a:r>
            <a:r>
              <a:rPr dirty="0" sz="1500" spc="5">
                <a:latin typeface="Calibri"/>
                <a:cs typeface="Calibri"/>
              </a:rPr>
              <a:t>y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>
                <a:latin typeface="Calibri"/>
                <a:cs typeface="Calibri"/>
              </a:rPr>
              <a:t>an</a:t>
            </a:r>
            <a:r>
              <a:rPr dirty="0" sz="1500">
                <a:latin typeface="Calibri"/>
                <a:cs typeface="Calibri"/>
              </a:rPr>
              <a:t>ie</a:t>
            </a:r>
            <a:endParaRPr sz="15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1080"/>
              </a:spcBef>
            </a:pPr>
            <a:r>
              <a:rPr dirty="0" sz="1500">
                <a:latin typeface="Calibri"/>
                <a:cs typeface="Calibri"/>
              </a:rPr>
              <a:t>i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n</a:t>
            </a:r>
            <a:r>
              <a:rPr dirty="0" sz="1500">
                <a:latin typeface="Calibri"/>
                <a:cs typeface="Calibri"/>
              </a:rPr>
              <a:t>i</a:t>
            </a:r>
            <a:r>
              <a:rPr dirty="0" sz="1500">
                <a:latin typeface="Calibri"/>
                <a:cs typeface="Calibri"/>
              </a:rPr>
              <a:t>epo</a:t>
            </a:r>
            <a:r>
              <a:rPr dirty="0" sz="1500" spc="-15">
                <a:latin typeface="Calibri"/>
                <a:cs typeface="Calibri"/>
              </a:rPr>
              <a:t>s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 spc="-15">
                <a:latin typeface="Calibri"/>
                <a:cs typeface="Calibri"/>
              </a:rPr>
              <a:t>a</a:t>
            </a:r>
            <a:r>
              <a:rPr dirty="0" sz="1500" spc="-10">
                <a:latin typeface="Calibri"/>
                <a:cs typeface="Calibri"/>
              </a:rPr>
              <a:t>w</a:t>
            </a:r>
            <a:r>
              <a:rPr dirty="0" sz="1500">
                <a:latin typeface="Calibri"/>
                <a:cs typeface="Calibri"/>
              </a:rPr>
              <a:t>ienie</a:t>
            </a:r>
            <a:endParaRPr sz="1500">
              <a:latin typeface="Calibri"/>
              <a:cs typeface="Calibri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500">
                <a:latin typeface="Calibri"/>
                <a:cs typeface="Calibri"/>
              </a:rPr>
              <a:t>zna</a:t>
            </a:r>
            <a:r>
              <a:rPr dirty="0" sz="1500" spc="-25">
                <a:latin typeface="Calibri"/>
                <a:cs typeface="Calibri"/>
              </a:rPr>
              <a:t>k</a:t>
            </a:r>
            <a:r>
              <a:rPr dirty="0" sz="1500">
                <a:latin typeface="Calibri"/>
                <a:cs typeface="Calibri"/>
              </a:rPr>
              <a:t>u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„</a:t>
            </a:r>
            <a:r>
              <a:rPr dirty="0" sz="1500" spc="30">
                <a:latin typeface="Calibri"/>
                <a:cs typeface="Calibri"/>
              </a:rPr>
              <a:t>x</a:t>
            </a:r>
            <a:r>
              <a:rPr dirty="0" sz="1500">
                <a:latin typeface="Calibri"/>
                <a:cs typeface="Calibri"/>
              </a:rPr>
              <a:t>” w </a:t>
            </a:r>
            <a:r>
              <a:rPr dirty="0" sz="1500" spc="-30">
                <a:latin typeface="Calibri"/>
                <a:cs typeface="Calibri"/>
              </a:rPr>
              <a:t>ż</a:t>
            </a:r>
            <a:r>
              <a:rPr dirty="0" sz="1500">
                <a:latin typeface="Calibri"/>
                <a:cs typeface="Calibri"/>
              </a:rPr>
              <a:t>adnej</a:t>
            </a:r>
            <a:r>
              <a:rPr dirty="0" sz="1500" spc="-2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z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k</a:t>
            </a:r>
            <a:r>
              <a:rPr dirty="0" sz="1500" spc="-30">
                <a:latin typeface="Calibri"/>
                <a:cs typeface="Calibri"/>
              </a:rPr>
              <a:t>r</a:t>
            </a:r>
            <a:r>
              <a:rPr dirty="0" sz="1500" spc="-15">
                <a:latin typeface="Calibri"/>
                <a:cs typeface="Calibri"/>
              </a:rPr>
              <a:t>at</a:t>
            </a:r>
            <a:r>
              <a:rPr dirty="0" sz="1500">
                <a:latin typeface="Calibri"/>
                <a:cs typeface="Calibri"/>
              </a:rPr>
              <a:t>ek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b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k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dp</a:t>
            </a:r>
            <a:r>
              <a:rPr dirty="0" sz="1500" spc="-5">
                <a:latin typeface="Calibri"/>
                <a:cs typeface="Calibri"/>
              </a:rPr>
              <a:t>owiedz</a:t>
            </a:r>
            <a:r>
              <a:rPr dirty="0" sz="1500">
                <a:latin typeface="Calibri"/>
                <a:cs typeface="Calibri"/>
              </a:rPr>
              <a:t>i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n</a:t>
            </a:r>
            <a:r>
              <a:rPr dirty="0" sz="1500">
                <a:latin typeface="Calibri"/>
                <a:cs typeface="Calibri"/>
              </a:rPr>
              <a:t>a </a:t>
            </a:r>
            <a:r>
              <a:rPr dirty="0" sz="1500" spc="-5">
                <a:latin typeface="Calibri"/>
                <a:cs typeface="Calibri"/>
              </a:rPr>
              <a:t>d</a:t>
            </a:r>
            <a:r>
              <a:rPr dirty="0" sz="1500" spc="5">
                <a:latin typeface="Calibri"/>
                <a:cs typeface="Calibri"/>
              </a:rPr>
              <a:t>r</a:t>
            </a:r>
            <a:r>
              <a:rPr dirty="0" sz="1500">
                <a:latin typeface="Calibri"/>
                <a:cs typeface="Calibri"/>
              </a:rPr>
              <a:t>u</a:t>
            </a:r>
            <a:r>
              <a:rPr dirty="0" sz="1500">
                <a:latin typeface="Calibri"/>
                <a:cs typeface="Calibri"/>
              </a:rPr>
              <a:t>gi</a:t>
            </a:r>
            <a:r>
              <a:rPr dirty="0" sz="1500" spc="-5">
                <a:latin typeface="Calibri"/>
                <a:cs typeface="Calibri"/>
              </a:rPr>
              <a:t>e</a:t>
            </a:r>
            <a:r>
              <a:rPr dirty="0" sz="1500" spc="-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I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t</a:t>
            </a:r>
            <a:r>
              <a:rPr dirty="0" sz="1500">
                <a:latin typeface="Calibri"/>
                <a:cs typeface="Calibri"/>
              </a:rPr>
              <a:t>r</a:t>
            </a:r>
            <a:r>
              <a:rPr dirty="0" sz="1500" spc="-45">
                <a:latin typeface="Calibri"/>
                <a:cs typeface="Calibri"/>
              </a:rPr>
              <a:t>z</a:t>
            </a:r>
            <a:r>
              <a:rPr dirty="0" sz="1500" spc="-5">
                <a:latin typeface="Calibri"/>
                <a:cs typeface="Calibri"/>
              </a:rPr>
              <a:t>ecie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p</a:t>
            </a:r>
            <a:r>
              <a:rPr dirty="0" sz="1500" spc="5">
                <a:latin typeface="Calibri"/>
                <a:cs typeface="Calibri"/>
              </a:rPr>
              <a:t>y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>
                <a:latin typeface="Calibri"/>
                <a:cs typeface="Calibri"/>
              </a:rPr>
              <a:t>an</a:t>
            </a:r>
            <a:r>
              <a:rPr dirty="0" sz="1500">
                <a:latin typeface="Calibri"/>
                <a:cs typeface="Calibri"/>
              </a:rPr>
              <a:t>ie.</a:t>
            </a:r>
            <a:endParaRPr sz="15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600"/>
              </a:spcBef>
            </a:pP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Głos </a:t>
            </a:r>
            <a:r>
              <a:rPr dirty="0" sz="1500" spc="-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500" spc="-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500" spc="-1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500" spc="5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500" spc="-3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500" spc="-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5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ak</a:t>
            </a:r>
            <a:r>
              <a:rPr dirty="0" sz="1500" spc="-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esie</a:t>
            </a:r>
            <a:endParaRPr sz="1500">
              <a:latin typeface="Calibri"/>
              <a:cs typeface="Calibri"/>
            </a:endParaRPr>
          </a:p>
          <a:p>
            <a:pPr algn="just" marL="55244">
              <a:lnSpc>
                <a:spcPct val="100000"/>
              </a:lnSpc>
            </a:pPr>
            <a:r>
              <a:rPr dirty="0" sz="1500" spc="-2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500" spc="-15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500" spc="-10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500" spc="-20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500" spc="-15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500" spc="-10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500" b="1" u="sng">
                <a:solidFill>
                  <a:srgbClr val="9D032A"/>
                </a:solidFill>
                <a:latin typeface="Calibri"/>
                <a:cs typeface="Calibri"/>
              </a:rPr>
              <a:t>kich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  </a:t>
            </a:r>
            <a:r>
              <a:rPr dirty="0" sz="1500" spc="-1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500" spc="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500" spc="-2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ań.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517255" y="836663"/>
            <a:ext cx="576580" cy="369570"/>
          </a:xfrm>
          <a:custGeom>
            <a:avLst/>
            <a:gdLst/>
            <a:ahLst/>
            <a:cxnLst/>
            <a:rect l="l" t="t" r="r" b="b"/>
            <a:pathLst>
              <a:path w="576579" h="369569">
                <a:moveTo>
                  <a:pt x="0" y="369328"/>
                </a:moveTo>
                <a:lnTo>
                  <a:pt x="576059" y="369328"/>
                </a:lnTo>
                <a:lnTo>
                  <a:pt x="576059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8668004" y="876553"/>
            <a:ext cx="27876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64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81878" y="891628"/>
            <a:ext cx="3614547" cy="4985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25134" y="3327527"/>
            <a:ext cx="1794510" cy="9493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870">
              <a:lnSpc>
                <a:spcPct val="100000"/>
              </a:lnSpc>
            </a:pPr>
            <a:r>
              <a:rPr dirty="0" sz="2400" b="1">
                <a:latin typeface="Calibri"/>
                <a:cs typeface="Calibri"/>
              </a:rPr>
              <a:t>Głos</a:t>
            </a:r>
            <a:r>
              <a:rPr dirty="0" sz="2400" spc="-25" b="1">
                <a:latin typeface="Calibri"/>
                <a:cs typeface="Calibri"/>
              </a:rPr>
              <a:t> w</a:t>
            </a:r>
            <a:r>
              <a:rPr dirty="0" sz="2400" b="1">
                <a:latin typeface="Calibri"/>
                <a:cs typeface="Calibri"/>
              </a:rPr>
              <a:t>a</a:t>
            </a:r>
            <a:r>
              <a:rPr dirty="0" sz="2400" spc="5" b="1">
                <a:latin typeface="Calibri"/>
                <a:cs typeface="Calibri"/>
              </a:rPr>
              <a:t>ż</a:t>
            </a:r>
            <a:r>
              <a:rPr dirty="0" sz="2400" spc="-55" b="1">
                <a:latin typeface="Calibri"/>
                <a:cs typeface="Calibri"/>
              </a:rPr>
              <a:t>n</a:t>
            </a:r>
            <a:r>
              <a:rPr dirty="0" sz="2400" b="1"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  <a:p>
            <a:pPr marL="12700" marR="193040">
              <a:lnSpc>
                <a:spcPct val="100000"/>
              </a:lnSpc>
              <a:spcBef>
                <a:spcPts val="815"/>
              </a:spcBef>
            </a:pPr>
            <a:r>
              <a:rPr dirty="0" sz="1500" b="1">
                <a:latin typeface="Calibri"/>
                <a:cs typeface="Calibri"/>
              </a:rPr>
              <a:t>w</a:t>
            </a:r>
            <a:r>
              <a:rPr dirty="0" sz="1500" spc="-5" b="1">
                <a:latin typeface="Calibri"/>
                <a:cs typeface="Calibri"/>
              </a:rPr>
              <a:t> </a:t>
            </a:r>
            <a:r>
              <a:rPr dirty="0" sz="1500" spc="-25" b="1">
                <a:latin typeface="Calibri"/>
                <a:cs typeface="Calibri"/>
              </a:rPr>
              <a:t>z</a:t>
            </a:r>
            <a:r>
              <a:rPr dirty="0" sz="1500" b="1">
                <a:latin typeface="Calibri"/>
                <a:cs typeface="Calibri"/>
              </a:rPr>
              <a:t>ak</a:t>
            </a:r>
            <a:r>
              <a:rPr dirty="0" sz="1500" spc="-15" b="1">
                <a:latin typeface="Calibri"/>
                <a:cs typeface="Calibri"/>
              </a:rPr>
              <a:t>r</a:t>
            </a:r>
            <a:r>
              <a:rPr dirty="0" sz="1500" spc="-5" b="1">
                <a:latin typeface="Calibri"/>
                <a:cs typeface="Calibri"/>
              </a:rPr>
              <a:t>es</a:t>
            </a:r>
            <a:r>
              <a:rPr dirty="0" sz="1500" spc="5" b="1">
                <a:latin typeface="Calibri"/>
                <a:cs typeface="Calibri"/>
              </a:rPr>
              <a:t>i</a:t>
            </a:r>
            <a:r>
              <a:rPr dirty="0" sz="1500" b="1">
                <a:latin typeface="Calibri"/>
                <a:cs typeface="Calibri"/>
              </a:rPr>
              <a:t>e</a:t>
            </a:r>
            <a:r>
              <a:rPr dirty="0" sz="1500" spc="-15" b="1">
                <a:latin typeface="Calibri"/>
                <a:cs typeface="Calibri"/>
              </a:rPr>
              <a:t> </a:t>
            </a:r>
            <a:r>
              <a:rPr dirty="0" sz="1500" spc="-10" b="1" u="sng">
                <a:latin typeface="Calibri"/>
                <a:cs typeface="Calibri"/>
              </a:rPr>
              <a:t>t</a:t>
            </a:r>
            <a:r>
              <a:rPr dirty="0" sz="1500" spc="-5" b="1" u="sng">
                <a:latin typeface="Calibri"/>
                <a:cs typeface="Calibri"/>
              </a:rPr>
              <a:t>r</a:t>
            </a:r>
            <a:r>
              <a:rPr dirty="0" sz="1500" spc="-25" b="1" u="sng">
                <a:latin typeface="Calibri"/>
                <a:cs typeface="Calibri"/>
              </a:rPr>
              <a:t>z</a:t>
            </a:r>
            <a:r>
              <a:rPr dirty="0" sz="1500" spc="-5" b="1" u="sng">
                <a:latin typeface="Calibri"/>
                <a:cs typeface="Calibri"/>
              </a:rPr>
              <a:t>ecie</a:t>
            </a:r>
            <a:r>
              <a:rPr dirty="0" sz="1500" spc="-15" b="1" u="sng">
                <a:latin typeface="Calibri"/>
                <a:cs typeface="Calibri"/>
              </a:rPr>
              <a:t>g</a:t>
            </a:r>
            <a:r>
              <a:rPr dirty="0" sz="1500" spc="-5" b="1" u="sng">
                <a:latin typeface="Calibri"/>
                <a:cs typeface="Calibri"/>
              </a:rPr>
              <a:t>o</a:t>
            </a:r>
            <a:r>
              <a:rPr dirty="0" sz="1500" spc="-5" b="1">
                <a:latin typeface="Calibri"/>
                <a:cs typeface="Calibri"/>
              </a:rPr>
              <a:t> </a:t>
            </a:r>
            <a:r>
              <a:rPr dirty="0" sz="1500" spc="-20" b="1">
                <a:latin typeface="Calibri"/>
                <a:cs typeface="Calibri"/>
              </a:rPr>
              <a:t>p</a:t>
            </a:r>
            <a:r>
              <a:rPr dirty="0" sz="1500" b="1">
                <a:latin typeface="Calibri"/>
                <a:cs typeface="Calibri"/>
              </a:rPr>
              <a:t>y</a:t>
            </a:r>
            <a:r>
              <a:rPr dirty="0" sz="1500" spc="-25" b="1">
                <a:latin typeface="Calibri"/>
                <a:cs typeface="Calibri"/>
              </a:rPr>
              <a:t>t</a:t>
            </a:r>
            <a:r>
              <a:rPr dirty="0" sz="1500" spc="-5" b="1">
                <a:latin typeface="Calibri"/>
                <a:cs typeface="Calibri"/>
              </a:rPr>
              <a:t>ani</a:t>
            </a:r>
            <a:r>
              <a:rPr dirty="0" sz="1500" b="1">
                <a:latin typeface="Calibri"/>
                <a:cs typeface="Calibri"/>
              </a:rPr>
              <a:t>a</a:t>
            </a:r>
            <a:r>
              <a:rPr dirty="0" sz="1500" b="1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5355653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58596" y="1264919"/>
            <a:ext cx="1362455" cy="1351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90903" y="18108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63382"/>
                </a:lnTo>
                <a:lnTo>
                  <a:pt x="40957" y="30400"/>
                </a:lnTo>
                <a:lnTo>
                  <a:pt x="85403" y="8157"/>
                </a:lnTo>
                <a:lnTo>
                  <a:pt x="139827" y="0"/>
                </a:lnTo>
                <a:lnTo>
                  <a:pt x="194250" y="8157"/>
                </a:lnTo>
                <a:lnTo>
                  <a:pt x="238696" y="30400"/>
                </a:lnTo>
                <a:lnTo>
                  <a:pt x="268664" y="63382"/>
                </a:lnTo>
                <a:lnTo>
                  <a:pt x="279653" y="103759"/>
                </a:lnTo>
                <a:lnTo>
                  <a:pt x="268664" y="144208"/>
                </a:lnTo>
                <a:lnTo>
                  <a:pt x="238696" y="177228"/>
                </a:lnTo>
                <a:lnTo>
                  <a:pt x="194250" y="199485"/>
                </a:lnTo>
                <a:lnTo>
                  <a:pt x="139827" y="207645"/>
                </a:lnTo>
                <a:lnTo>
                  <a:pt x="85403" y="199485"/>
                </a:lnTo>
                <a:lnTo>
                  <a:pt x="40957" y="177228"/>
                </a:lnTo>
                <a:lnTo>
                  <a:pt x="10989" y="144208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90903" y="18108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144208"/>
                </a:lnTo>
                <a:lnTo>
                  <a:pt x="40957" y="177228"/>
                </a:lnTo>
                <a:lnTo>
                  <a:pt x="85403" y="199485"/>
                </a:lnTo>
                <a:lnTo>
                  <a:pt x="139827" y="207645"/>
                </a:lnTo>
                <a:lnTo>
                  <a:pt x="194250" y="199485"/>
                </a:lnTo>
                <a:lnTo>
                  <a:pt x="238696" y="177228"/>
                </a:lnTo>
                <a:lnTo>
                  <a:pt x="268664" y="144208"/>
                </a:lnTo>
                <a:lnTo>
                  <a:pt x="279653" y="103759"/>
                </a:lnTo>
                <a:lnTo>
                  <a:pt x="268664" y="63382"/>
                </a:lnTo>
                <a:lnTo>
                  <a:pt x="238696" y="30400"/>
                </a:lnTo>
                <a:lnTo>
                  <a:pt x="194250" y="8157"/>
                </a:lnTo>
                <a:lnTo>
                  <a:pt x="139827" y="0"/>
                </a:lnTo>
                <a:lnTo>
                  <a:pt x="85403" y="8157"/>
                </a:lnTo>
                <a:lnTo>
                  <a:pt x="40957" y="30400"/>
                </a:lnTo>
                <a:lnTo>
                  <a:pt x="10989" y="63382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83179" y="1252727"/>
            <a:ext cx="1362456" cy="13517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63167" y="2875788"/>
            <a:ext cx="1360932" cy="13517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021583" y="18235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63382"/>
                </a:lnTo>
                <a:lnTo>
                  <a:pt x="40957" y="30400"/>
                </a:lnTo>
                <a:lnTo>
                  <a:pt x="85403" y="8157"/>
                </a:lnTo>
                <a:lnTo>
                  <a:pt x="139827" y="0"/>
                </a:lnTo>
                <a:lnTo>
                  <a:pt x="194250" y="8157"/>
                </a:lnTo>
                <a:lnTo>
                  <a:pt x="238696" y="30400"/>
                </a:lnTo>
                <a:lnTo>
                  <a:pt x="268664" y="63382"/>
                </a:lnTo>
                <a:lnTo>
                  <a:pt x="279654" y="103759"/>
                </a:lnTo>
                <a:lnTo>
                  <a:pt x="268664" y="144208"/>
                </a:lnTo>
                <a:lnTo>
                  <a:pt x="238696" y="177228"/>
                </a:lnTo>
                <a:lnTo>
                  <a:pt x="194250" y="199485"/>
                </a:lnTo>
                <a:lnTo>
                  <a:pt x="139827" y="207645"/>
                </a:lnTo>
                <a:lnTo>
                  <a:pt x="85403" y="199485"/>
                </a:lnTo>
                <a:lnTo>
                  <a:pt x="40957" y="177228"/>
                </a:lnTo>
                <a:lnTo>
                  <a:pt x="10989" y="144208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21583" y="18235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144208"/>
                </a:lnTo>
                <a:lnTo>
                  <a:pt x="40957" y="177228"/>
                </a:lnTo>
                <a:lnTo>
                  <a:pt x="85403" y="199485"/>
                </a:lnTo>
                <a:lnTo>
                  <a:pt x="139827" y="207645"/>
                </a:lnTo>
                <a:lnTo>
                  <a:pt x="194250" y="199485"/>
                </a:lnTo>
                <a:lnTo>
                  <a:pt x="238696" y="177228"/>
                </a:lnTo>
                <a:lnTo>
                  <a:pt x="268664" y="144208"/>
                </a:lnTo>
                <a:lnTo>
                  <a:pt x="279654" y="103759"/>
                </a:lnTo>
                <a:lnTo>
                  <a:pt x="268664" y="63382"/>
                </a:lnTo>
                <a:lnTo>
                  <a:pt x="238696" y="30400"/>
                </a:lnTo>
                <a:lnTo>
                  <a:pt x="194250" y="8157"/>
                </a:lnTo>
                <a:lnTo>
                  <a:pt x="139827" y="0"/>
                </a:lnTo>
                <a:lnTo>
                  <a:pt x="85403" y="8157"/>
                </a:lnTo>
                <a:lnTo>
                  <a:pt x="40957" y="30400"/>
                </a:lnTo>
                <a:lnTo>
                  <a:pt x="10989" y="63382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99286" y="3429000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5">
                <a:moveTo>
                  <a:pt x="0" y="103759"/>
                </a:moveTo>
                <a:lnTo>
                  <a:pt x="10989" y="63329"/>
                </a:lnTo>
                <a:lnTo>
                  <a:pt x="40957" y="30352"/>
                </a:lnTo>
                <a:lnTo>
                  <a:pt x="85403" y="8139"/>
                </a:lnTo>
                <a:lnTo>
                  <a:pt x="139826" y="0"/>
                </a:lnTo>
                <a:lnTo>
                  <a:pt x="194250" y="8139"/>
                </a:lnTo>
                <a:lnTo>
                  <a:pt x="238696" y="30352"/>
                </a:lnTo>
                <a:lnTo>
                  <a:pt x="268664" y="63329"/>
                </a:lnTo>
                <a:lnTo>
                  <a:pt x="279653" y="103759"/>
                </a:lnTo>
                <a:lnTo>
                  <a:pt x="268664" y="144135"/>
                </a:lnTo>
                <a:lnTo>
                  <a:pt x="238696" y="177117"/>
                </a:lnTo>
                <a:lnTo>
                  <a:pt x="194250" y="199360"/>
                </a:lnTo>
                <a:lnTo>
                  <a:pt x="139826" y="207518"/>
                </a:lnTo>
                <a:lnTo>
                  <a:pt x="85403" y="199360"/>
                </a:lnTo>
                <a:lnTo>
                  <a:pt x="40957" y="177117"/>
                </a:lnTo>
                <a:lnTo>
                  <a:pt x="10989" y="144135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99286" y="3429000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5">
                <a:moveTo>
                  <a:pt x="0" y="103759"/>
                </a:moveTo>
                <a:lnTo>
                  <a:pt x="10989" y="144135"/>
                </a:lnTo>
                <a:lnTo>
                  <a:pt x="40957" y="177117"/>
                </a:lnTo>
                <a:lnTo>
                  <a:pt x="85403" y="199360"/>
                </a:lnTo>
                <a:lnTo>
                  <a:pt x="139826" y="207518"/>
                </a:lnTo>
                <a:lnTo>
                  <a:pt x="194250" y="199360"/>
                </a:lnTo>
                <a:lnTo>
                  <a:pt x="238696" y="177117"/>
                </a:lnTo>
                <a:lnTo>
                  <a:pt x="268664" y="144135"/>
                </a:lnTo>
                <a:lnTo>
                  <a:pt x="279653" y="103759"/>
                </a:lnTo>
                <a:lnTo>
                  <a:pt x="268664" y="63329"/>
                </a:lnTo>
                <a:lnTo>
                  <a:pt x="238696" y="30352"/>
                </a:lnTo>
                <a:lnTo>
                  <a:pt x="194250" y="8139"/>
                </a:lnTo>
                <a:lnTo>
                  <a:pt x="139826" y="0"/>
                </a:lnTo>
                <a:lnTo>
                  <a:pt x="85403" y="8139"/>
                </a:lnTo>
                <a:lnTo>
                  <a:pt x="40957" y="30352"/>
                </a:lnTo>
                <a:lnTo>
                  <a:pt x="10989" y="63329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307963" y="1993138"/>
            <a:ext cx="1842135" cy="85280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Głos</a:t>
            </a:r>
            <a:r>
              <a:rPr dirty="0" sz="24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2400" spc="-10">
                <a:solidFill>
                  <a:srgbClr val="FF0000"/>
                </a:solidFill>
                <a:latin typeface="Calibri"/>
                <a:cs typeface="Calibri"/>
              </a:rPr>
              <a:t>ie</a:t>
            </a:r>
            <a:r>
              <a:rPr dirty="0" sz="2400" spc="-30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aż</a:t>
            </a:r>
            <a:r>
              <a:rPr dirty="0" sz="2400" spc="-6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  <a:p>
            <a:pPr marL="12700" marR="66675">
              <a:lnSpc>
                <a:spcPct val="100000"/>
              </a:lnSpc>
              <a:spcBef>
                <a:spcPts val="60"/>
              </a:spcBef>
            </a:pPr>
            <a:r>
              <a:rPr dirty="0" sz="1500">
                <a:latin typeface="Calibri"/>
                <a:cs typeface="Calibri"/>
              </a:rPr>
              <a:t>w</a:t>
            </a:r>
            <a:r>
              <a:rPr dirty="0" sz="1500" spc="-5">
                <a:latin typeface="Calibri"/>
                <a:cs typeface="Calibri"/>
              </a:rPr>
              <a:t> </a:t>
            </a:r>
            <a:r>
              <a:rPr dirty="0" sz="1500" spc="-25">
                <a:latin typeface="Calibri"/>
                <a:cs typeface="Calibri"/>
              </a:rPr>
              <a:t>z</a:t>
            </a:r>
            <a:r>
              <a:rPr dirty="0" sz="1500">
                <a:latin typeface="Calibri"/>
                <a:cs typeface="Calibri"/>
              </a:rPr>
              <a:t>ak</a:t>
            </a:r>
            <a:r>
              <a:rPr dirty="0" sz="1500" spc="-15">
                <a:latin typeface="Calibri"/>
                <a:cs typeface="Calibri"/>
              </a:rPr>
              <a:t>r</a:t>
            </a:r>
            <a:r>
              <a:rPr dirty="0" sz="1500" spc="-5">
                <a:latin typeface="Calibri"/>
                <a:cs typeface="Calibri"/>
              </a:rPr>
              <a:t>es</a:t>
            </a:r>
            <a:r>
              <a:rPr dirty="0" sz="1500" spc="5">
                <a:latin typeface="Calibri"/>
                <a:cs typeface="Calibri"/>
              </a:rPr>
              <a:t>i</a:t>
            </a:r>
            <a:r>
              <a:rPr dirty="0" sz="1500">
                <a:latin typeface="Calibri"/>
                <a:cs typeface="Calibri"/>
              </a:rPr>
              <a:t>e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 u="sng">
                <a:latin typeface="Calibri"/>
                <a:cs typeface="Calibri"/>
              </a:rPr>
              <a:t>pie</a:t>
            </a:r>
            <a:r>
              <a:rPr dirty="0" sz="1500" spc="5" u="sng">
                <a:latin typeface="Calibri"/>
                <a:cs typeface="Calibri"/>
              </a:rPr>
              <a:t>r</a:t>
            </a:r>
            <a:r>
              <a:rPr dirty="0" sz="1500" spc="-15" u="sng">
                <a:latin typeface="Calibri"/>
                <a:cs typeface="Calibri"/>
              </a:rPr>
              <a:t>w</a:t>
            </a:r>
            <a:r>
              <a:rPr dirty="0" sz="1500" spc="-20" u="sng">
                <a:latin typeface="Calibri"/>
                <a:cs typeface="Calibri"/>
              </a:rPr>
              <a:t>s</a:t>
            </a:r>
            <a:r>
              <a:rPr dirty="0" sz="1500" spc="-25" u="sng">
                <a:latin typeface="Calibri"/>
                <a:cs typeface="Calibri"/>
              </a:rPr>
              <a:t>z</a:t>
            </a:r>
            <a:r>
              <a:rPr dirty="0" sz="1500" spc="-5" u="sng">
                <a:latin typeface="Calibri"/>
                <a:cs typeface="Calibri"/>
              </a:rPr>
              <a:t>e</a:t>
            </a:r>
            <a:r>
              <a:rPr dirty="0" sz="1500" spc="-15" u="sng">
                <a:latin typeface="Calibri"/>
                <a:cs typeface="Calibri"/>
              </a:rPr>
              <a:t>g</a:t>
            </a:r>
            <a:r>
              <a:rPr dirty="0" sz="1500" spc="-5" u="sng">
                <a:latin typeface="Calibri"/>
                <a:cs typeface="Calibri"/>
              </a:rPr>
              <a:t>o</a:t>
            </a:r>
            <a:r>
              <a:rPr dirty="0" sz="1500" spc="-5">
                <a:latin typeface="Calibri"/>
                <a:cs typeface="Calibri"/>
              </a:rPr>
              <a:t> </a:t>
            </a:r>
            <a:r>
              <a:rPr dirty="0" sz="1500" spc="-5" u="sng">
                <a:latin typeface="Calibri"/>
                <a:cs typeface="Calibri"/>
              </a:rPr>
              <a:t>i</a:t>
            </a:r>
            <a:r>
              <a:rPr dirty="0" sz="1500" spc="-15" u="sng">
                <a:latin typeface="Calibri"/>
                <a:cs typeface="Calibri"/>
              </a:rPr>
              <a:t> </a:t>
            </a:r>
            <a:r>
              <a:rPr dirty="0" sz="1500" u="sng">
                <a:latin typeface="Calibri"/>
                <a:cs typeface="Calibri"/>
              </a:rPr>
              <a:t>d</a:t>
            </a:r>
            <a:r>
              <a:rPr dirty="0" sz="1500" spc="-10" u="sng">
                <a:latin typeface="Calibri"/>
                <a:cs typeface="Calibri"/>
              </a:rPr>
              <a:t>r</a:t>
            </a:r>
            <a:r>
              <a:rPr dirty="0" sz="1500" spc="-5" u="sng">
                <a:latin typeface="Calibri"/>
                <a:cs typeface="Calibri"/>
              </a:rPr>
              <a:t>u</a:t>
            </a:r>
            <a:r>
              <a:rPr dirty="0" sz="1500" spc="-10" u="sng">
                <a:latin typeface="Calibri"/>
                <a:cs typeface="Calibri"/>
              </a:rPr>
              <a:t>g</a:t>
            </a:r>
            <a:r>
              <a:rPr dirty="0" sz="1500" u="sng">
                <a:latin typeface="Calibri"/>
                <a:cs typeface="Calibri"/>
              </a:rPr>
              <a:t>ie</a:t>
            </a:r>
            <a:r>
              <a:rPr dirty="0" sz="1500" spc="-15" u="sng">
                <a:latin typeface="Calibri"/>
                <a:cs typeface="Calibri"/>
              </a:rPr>
              <a:t>g</a:t>
            </a:r>
            <a:r>
              <a:rPr dirty="0" sz="1500" spc="-5" u="sng">
                <a:latin typeface="Calibri"/>
                <a:cs typeface="Calibri"/>
              </a:rPr>
              <a:t>o</a:t>
            </a:r>
            <a:r>
              <a:rPr dirty="0" sz="1500" spc="-5" u="sng">
                <a:latin typeface="Calibri"/>
                <a:cs typeface="Calibri"/>
              </a:rPr>
              <a:t> </a:t>
            </a:r>
            <a:r>
              <a:rPr dirty="0" sz="1500" spc="-20">
                <a:latin typeface="Calibri"/>
                <a:cs typeface="Calibri"/>
              </a:rPr>
              <a:t>p</a:t>
            </a:r>
            <a:r>
              <a:rPr dirty="0" sz="1500">
                <a:latin typeface="Calibri"/>
                <a:cs typeface="Calibri"/>
              </a:rPr>
              <a:t>y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 spc="-5">
                <a:latin typeface="Calibri"/>
                <a:cs typeface="Calibri"/>
              </a:rPr>
              <a:t>ani</a:t>
            </a:r>
            <a:r>
              <a:rPr dirty="0" sz="1500">
                <a:latin typeface="Calibri"/>
                <a:cs typeface="Calibri"/>
              </a:rPr>
              <a:t>a</a:t>
            </a:r>
            <a:r>
              <a:rPr dirty="0" sz="1500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517255" y="836663"/>
            <a:ext cx="576580" cy="369570"/>
          </a:xfrm>
          <a:custGeom>
            <a:avLst/>
            <a:gdLst/>
            <a:ahLst/>
            <a:cxnLst/>
            <a:rect l="l" t="t" r="r" b="b"/>
            <a:pathLst>
              <a:path w="576579" h="369569">
                <a:moveTo>
                  <a:pt x="0" y="369328"/>
                </a:moveTo>
                <a:lnTo>
                  <a:pt x="576059" y="369328"/>
                </a:lnTo>
                <a:lnTo>
                  <a:pt x="576059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8668004" y="876553"/>
            <a:ext cx="27876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65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08116" y="891514"/>
            <a:ext cx="3456432" cy="51804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5355653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8596" y="1264919"/>
            <a:ext cx="1362455" cy="1351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63167" y="2875788"/>
            <a:ext cx="1360932" cy="13517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021583" y="18235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63382"/>
                </a:lnTo>
                <a:lnTo>
                  <a:pt x="40957" y="30400"/>
                </a:lnTo>
                <a:lnTo>
                  <a:pt x="85403" y="8157"/>
                </a:lnTo>
                <a:lnTo>
                  <a:pt x="139827" y="0"/>
                </a:lnTo>
                <a:lnTo>
                  <a:pt x="194250" y="8157"/>
                </a:lnTo>
                <a:lnTo>
                  <a:pt x="238696" y="30400"/>
                </a:lnTo>
                <a:lnTo>
                  <a:pt x="268664" y="63382"/>
                </a:lnTo>
                <a:lnTo>
                  <a:pt x="279654" y="103759"/>
                </a:lnTo>
                <a:lnTo>
                  <a:pt x="268664" y="144208"/>
                </a:lnTo>
                <a:lnTo>
                  <a:pt x="238696" y="177228"/>
                </a:lnTo>
                <a:lnTo>
                  <a:pt x="194250" y="199485"/>
                </a:lnTo>
                <a:lnTo>
                  <a:pt x="139827" y="207645"/>
                </a:lnTo>
                <a:lnTo>
                  <a:pt x="85403" y="199485"/>
                </a:lnTo>
                <a:lnTo>
                  <a:pt x="40957" y="177228"/>
                </a:lnTo>
                <a:lnTo>
                  <a:pt x="10989" y="144208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21583" y="1823592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144208"/>
                </a:lnTo>
                <a:lnTo>
                  <a:pt x="40957" y="177228"/>
                </a:lnTo>
                <a:lnTo>
                  <a:pt x="85403" y="199485"/>
                </a:lnTo>
                <a:lnTo>
                  <a:pt x="139827" y="207645"/>
                </a:lnTo>
                <a:lnTo>
                  <a:pt x="194250" y="199485"/>
                </a:lnTo>
                <a:lnTo>
                  <a:pt x="238696" y="177228"/>
                </a:lnTo>
                <a:lnTo>
                  <a:pt x="268664" y="144208"/>
                </a:lnTo>
                <a:lnTo>
                  <a:pt x="279654" y="103759"/>
                </a:lnTo>
                <a:lnTo>
                  <a:pt x="268664" y="63382"/>
                </a:lnTo>
                <a:lnTo>
                  <a:pt x="238696" y="30400"/>
                </a:lnTo>
                <a:lnTo>
                  <a:pt x="194250" y="8157"/>
                </a:lnTo>
                <a:lnTo>
                  <a:pt x="139827" y="0"/>
                </a:lnTo>
                <a:lnTo>
                  <a:pt x="85403" y="8157"/>
                </a:lnTo>
                <a:lnTo>
                  <a:pt x="40957" y="30400"/>
                </a:lnTo>
                <a:lnTo>
                  <a:pt x="10989" y="63382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99286" y="3429000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5">
                <a:moveTo>
                  <a:pt x="0" y="103759"/>
                </a:moveTo>
                <a:lnTo>
                  <a:pt x="10989" y="63329"/>
                </a:lnTo>
                <a:lnTo>
                  <a:pt x="40957" y="30352"/>
                </a:lnTo>
                <a:lnTo>
                  <a:pt x="85403" y="8139"/>
                </a:lnTo>
                <a:lnTo>
                  <a:pt x="139826" y="0"/>
                </a:lnTo>
                <a:lnTo>
                  <a:pt x="194250" y="8139"/>
                </a:lnTo>
                <a:lnTo>
                  <a:pt x="238696" y="30352"/>
                </a:lnTo>
                <a:lnTo>
                  <a:pt x="268664" y="63329"/>
                </a:lnTo>
                <a:lnTo>
                  <a:pt x="279653" y="103759"/>
                </a:lnTo>
                <a:lnTo>
                  <a:pt x="268664" y="144135"/>
                </a:lnTo>
                <a:lnTo>
                  <a:pt x="238696" y="177117"/>
                </a:lnTo>
                <a:lnTo>
                  <a:pt x="194250" y="199360"/>
                </a:lnTo>
                <a:lnTo>
                  <a:pt x="139826" y="207518"/>
                </a:lnTo>
                <a:lnTo>
                  <a:pt x="85403" y="199360"/>
                </a:lnTo>
                <a:lnTo>
                  <a:pt x="40957" y="177117"/>
                </a:lnTo>
                <a:lnTo>
                  <a:pt x="10989" y="144135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99286" y="3429000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5">
                <a:moveTo>
                  <a:pt x="0" y="103759"/>
                </a:moveTo>
                <a:lnTo>
                  <a:pt x="10989" y="144135"/>
                </a:lnTo>
                <a:lnTo>
                  <a:pt x="40957" y="177117"/>
                </a:lnTo>
                <a:lnTo>
                  <a:pt x="85403" y="199360"/>
                </a:lnTo>
                <a:lnTo>
                  <a:pt x="139826" y="207518"/>
                </a:lnTo>
                <a:lnTo>
                  <a:pt x="194250" y="199360"/>
                </a:lnTo>
                <a:lnTo>
                  <a:pt x="238696" y="177117"/>
                </a:lnTo>
                <a:lnTo>
                  <a:pt x="268664" y="144135"/>
                </a:lnTo>
                <a:lnTo>
                  <a:pt x="279653" y="103759"/>
                </a:lnTo>
                <a:lnTo>
                  <a:pt x="268664" y="63329"/>
                </a:lnTo>
                <a:lnTo>
                  <a:pt x="238696" y="30352"/>
                </a:lnTo>
                <a:lnTo>
                  <a:pt x="194250" y="8139"/>
                </a:lnTo>
                <a:lnTo>
                  <a:pt x="139826" y="0"/>
                </a:lnTo>
                <a:lnTo>
                  <a:pt x="85403" y="8139"/>
                </a:lnTo>
                <a:lnTo>
                  <a:pt x="40957" y="30352"/>
                </a:lnTo>
                <a:lnTo>
                  <a:pt x="10989" y="63329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375019" y="1734311"/>
            <a:ext cx="1841500" cy="3657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Głos</a:t>
            </a:r>
            <a:r>
              <a:rPr dirty="0" sz="24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2400" spc="-10">
                <a:solidFill>
                  <a:srgbClr val="FF0000"/>
                </a:solidFill>
                <a:latin typeface="Calibri"/>
                <a:cs typeface="Calibri"/>
              </a:rPr>
              <a:t>ie</a:t>
            </a:r>
            <a:r>
              <a:rPr dirty="0" sz="2400" spc="-30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aż</a:t>
            </a:r>
            <a:r>
              <a:rPr dirty="0" sz="2400" spc="-6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42838" y="2122932"/>
            <a:ext cx="2464435" cy="2849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44500" marR="5080">
              <a:lnSpc>
                <a:spcPct val="100000"/>
              </a:lnSpc>
            </a:pPr>
            <a:r>
              <a:rPr dirty="0" sz="1500" spc="-25">
                <a:latin typeface="Calibri"/>
                <a:cs typeface="Calibri"/>
              </a:rPr>
              <a:t>P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 spc="-10">
                <a:latin typeface="Calibri"/>
                <a:cs typeface="Calibri"/>
              </a:rPr>
              <a:t>s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 spc="-15">
                <a:latin typeface="Calibri"/>
                <a:cs typeface="Calibri"/>
              </a:rPr>
              <a:t>a</a:t>
            </a:r>
            <a:r>
              <a:rPr dirty="0" sz="1500">
                <a:latin typeface="Calibri"/>
                <a:cs typeface="Calibri"/>
              </a:rPr>
              <a:t>wienie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z</a:t>
            </a:r>
            <a:r>
              <a:rPr dirty="0" sz="1500">
                <a:latin typeface="Calibri"/>
                <a:cs typeface="Calibri"/>
              </a:rPr>
              <a:t>n</a:t>
            </a:r>
            <a:r>
              <a:rPr dirty="0" sz="1500" spc="-5">
                <a:latin typeface="Calibri"/>
                <a:cs typeface="Calibri"/>
              </a:rPr>
              <a:t>a</a:t>
            </a:r>
            <a:r>
              <a:rPr dirty="0" sz="1500" spc="-30">
                <a:latin typeface="Calibri"/>
                <a:cs typeface="Calibri"/>
              </a:rPr>
              <a:t>k</a:t>
            </a:r>
            <a:r>
              <a:rPr dirty="0" sz="1500">
                <a:latin typeface="Calibri"/>
                <a:cs typeface="Calibri"/>
              </a:rPr>
              <a:t>u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n</a:t>
            </a:r>
            <a:r>
              <a:rPr dirty="0" sz="1500">
                <a:latin typeface="Calibri"/>
                <a:cs typeface="Calibri"/>
              </a:rPr>
              <a:t>ieb</a:t>
            </a:r>
            <a:r>
              <a:rPr dirty="0" sz="1500">
                <a:latin typeface="Calibri"/>
                <a:cs typeface="Calibri"/>
              </a:rPr>
              <a:t>ędące</a:t>
            </a:r>
            <a:r>
              <a:rPr dirty="0" sz="1500" spc="-15">
                <a:latin typeface="Calibri"/>
                <a:cs typeface="Calibri"/>
              </a:rPr>
              <a:t>g</a:t>
            </a:r>
            <a:r>
              <a:rPr dirty="0" sz="1500">
                <a:latin typeface="Calibri"/>
                <a:cs typeface="Calibri"/>
              </a:rPr>
              <a:t>o 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z</a:t>
            </a:r>
            <a:r>
              <a:rPr dirty="0" sz="1500">
                <a:latin typeface="Calibri"/>
                <a:cs typeface="Calibri"/>
              </a:rPr>
              <a:t>n</a:t>
            </a:r>
            <a:r>
              <a:rPr dirty="0" sz="1500">
                <a:latin typeface="Calibri"/>
                <a:cs typeface="Calibri"/>
              </a:rPr>
              <a:t>aki</a:t>
            </a:r>
            <a:r>
              <a:rPr dirty="0" sz="1500">
                <a:latin typeface="Calibri"/>
                <a:cs typeface="Calibri"/>
              </a:rPr>
              <a:t>em</a:t>
            </a:r>
            <a:r>
              <a:rPr dirty="0" sz="1500" spc="-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„</a:t>
            </a:r>
            <a:r>
              <a:rPr dirty="0" sz="1500" spc="30">
                <a:latin typeface="Calibri"/>
                <a:cs typeface="Calibri"/>
              </a:rPr>
              <a:t>x</a:t>
            </a:r>
            <a:r>
              <a:rPr dirty="0" sz="1500">
                <a:latin typeface="Calibri"/>
                <a:cs typeface="Calibri"/>
              </a:rPr>
              <a:t>”</a:t>
            </a:r>
            <a:r>
              <a:rPr dirty="0" sz="150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(</a:t>
            </a:r>
            <a:r>
              <a:rPr dirty="0" sz="1500" spc="-25" b="1">
                <a:latin typeface="Calibri"/>
                <a:cs typeface="Calibri"/>
              </a:rPr>
              <a:t>z</a:t>
            </a:r>
            <a:r>
              <a:rPr dirty="0" sz="1500" b="1">
                <a:latin typeface="Calibri"/>
                <a:cs typeface="Calibri"/>
              </a:rPr>
              <a:t>a</a:t>
            </a:r>
            <a:r>
              <a:rPr dirty="0" sz="1500" spc="5" b="1">
                <a:latin typeface="Calibri"/>
                <a:cs typeface="Calibri"/>
              </a:rPr>
              <a:t>m</a:t>
            </a:r>
            <a:r>
              <a:rPr dirty="0" sz="1500" b="1">
                <a:latin typeface="Calibri"/>
                <a:cs typeface="Calibri"/>
              </a:rPr>
              <a:t>a</a:t>
            </a:r>
            <a:r>
              <a:rPr dirty="0" sz="1500" spc="-20" b="1">
                <a:latin typeface="Calibri"/>
                <a:cs typeface="Calibri"/>
              </a:rPr>
              <a:t>z</a:t>
            </a:r>
            <a:r>
              <a:rPr dirty="0" sz="1500" spc="-5" b="1">
                <a:latin typeface="Calibri"/>
                <a:cs typeface="Calibri"/>
              </a:rPr>
              <a:t>anie</a:t>
            </a:r>
            <a:r>
              <a:rPr dirty="0" sz="1500" spc="-35" b="1">
                <a:latin typeface="Calibri"/>
                <a:cs typeface="Calibri"/>
              </a:rPr>
              <a:t> </a:t>
            </a:r>
            <a:r>
              <a:rPr dirty="0" sz="1500" b="1">
                <a:latin typeface="Calibri"/>
                <a:cs typeface="Calibri"/>
              </a:rPr>
              <a:t>k</a:t>
            </a:r>
            <a:r>
              <a:rPr dirty="0" sz="1500" spc="-45" b="1">
                <a:latin typeface="Calibri"/>
                <a:cs typeface="Calibri"/>
              </a:rPr>
              <a:t>r</a:t>
            </a:r>
            <a:r>
              <a:rPr dirty="0" sz="1500" spc="-15" b="1">
                <a:latin typeface="Calibri"/>
                <a:cs typeface="Calibri"/>
              </a:rPr>
              <a:t>a</a:t>
            </a:r>
            <a:r>
              <a:rPr dirty="0" sz="1500" spc="-10" b="1">
                <a:latin typeface="Calibri"/>
                <a:cs typeface="Calibri"/>
              </a:rPr>
              <a:t>t</a:t>
            </a:r>
            <a:r>
              <a:rPr dirty="0" sz="1500" spc="-5" b="1">
                <a:latin typeface="Calibri"/>
                <a:cs typeface="Calibri"/>
              </a:rPr>
              <a:t>k</a:t>
            </a:r>
            <a:r>
              <a:rPr dirty="0" sz="1500" b="1">
                <a:latin typeface="Calibri"/>
                <a:cs typeface="Calibri"/>
              </a:rPr>
              <a:t>i</a:t>
            </a:r>
            <a:r>
              <a:rPr dirty="0" sz="1500">
                <a:latin typeface="Calibri"/>
                <a:cs typeface="Calibri"/>
              </a:rPr>
              <a:t>).</a:t>
            </a:r>
            <a:endParaRPr sz="1500">
              <a:latin typeface="Calibri"/>
              <a:cs typeface="Calibri"/>
            </a:endParaRPr>
          </a:p>
          <a:p>
            <a:pPr marL="444500">
              <a:lnSpc>
                <a:spcPct val="100000"/>
              </a:lnSpc>
              <a:spcBef>
                <a:spcPts val="600"/>
              </a:spcBef>
            </a:pP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Głos </a:t>
            </a:r>
            <a:r>
              <a:rPr dirty="0" sz="1500" spc="-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500" spc="-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500" spc="-1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500" spc="5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500" spc="-3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500" spc="-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5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ak</a:t>
            </a:r>
            <a:r>
              <a:rPr dirty="0" sz="1500" spc="-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esie</a:t>
            </a:r>
            <a:endParaRPr sz="1500">
              <a:latin typeface="Calibri"/>
              <a:cs typeface="Calibri"/>
            </a:endParaRPr>
          </a:p>
          <a:p>
            <a:pPr marL="487045">
              <a:lnSpc>
                <a:spcPct val="100000"/>
              </a:lnSpc>
            </a:pPr>
            <a:r>
              <a:rPr dirty="0" sz="1500" b="1" u="sng">
                <a:solidFill>
                  <a:srgbClr val="9D032A"/>
                </a:solidFill>
                <a:latin typeface="Calibri"/>
                <a:cs typeface="Calibri"/>
              </a:rPr>
              <a:t>pier</a:t>
            </a:r>
            <a:r>
              <a:rPr dirty="0" sz="1500" spc="-2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500" spc="-15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500" spc="-2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500" spc="-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500" spc="-20" b="1" u="sng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50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-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-1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500" spc="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500" spc="-2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ania.</a:t>
            </a:r>
            <a:endParaRPr sz="1500">
              <a:latin typeface="Calibri"/>
              <a:cs typeface="Calibri"/>
            </a:endParaRPr>
          </a:p>
          <a:p>
            <a:pPr algn="ctr" marR="315595">
              <a:lnSpc>
                <a:spcPct val="100000"/>
              </a:lnSpc>
              <a:spcBef>
                <a:spcPts val="1280"/>
              </a:spcBef>
            </a:pPr>
            <a:r>
              <a:rPr dirty="0" sz="2400" b="1">
                <a:latin typeface="Calibri"/>
                <a:cs typeface="Calibri"/>
              </a:rPr>
              <a:t>Głos</a:t>
            </a:r>
            <a:r>
              <a:rPr dirty="0" sz="2400" spc="-25" b="1">
                <a:latin typeface="Calibri"/>
                <a:cs typeface="Calibri"/>
              </a:rPr>
              <a:t> w</a:t>
            </a:r>
            <a:r>
              <a:rPr dirty="0" sz="2400" b="1">
                <a:latin typeface="Calibri"/>
                <a:cs typeface="Calibri"/>
              </a:rPr>
              <a:t>a</a:t>
            </a:r>
            <a:r>
              <a:rPr dirty="0" sz="2400" spc="10" b="1">
                <a:latin typeface="Calibri"/>
                <a:cs typeface="Calibri"/>
              </a:rPr>
              <a:t>ż</a:t>
            </a:r>
            <a:r>
              <a:rPr dirty="0" sz="2400" spc="-55" b="1">
                <a:latin typeface="Calibri"/>
                <a:cs typeface="Calibri"/>
              </a:rPr>
              <a:t>n</a:t>
            </a:r>
            <a:r>
              <a:rPr dirty="0" sz="2400" b="1"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  <a:p>
            <a:pPr marL="140970">
              <a:lnSpc>
                <a:spcPct val="100000"/>
              </a:lnSpc>
              <a:spcBef>
                <a:spcPts val="695"/>
              </a:spcBef>
            </a:pPr>
            <a:r>
              <a:rPr dirty="0" sz="1500" spc="-25">
                <a:latin typeface="Calibri"/>
                <a:cs typeface="Calibri"/>
              </a:rPr>
              <a:t>P</a:t>
            </a:r>
            <a:r>
              <a:rPr dirty="0" sz="1500">
                <a:latin typeface="Calibri"/>
                <a:cs typeface="Calibri"/>
              </a:rPr>
              <a:t>o</a:t>
            </a:r>
            <a:r>
              <a:rPr dirty="0" sz="1500" spc="-15">
                <a:latin typeface="Calibri"/>
                <a:cs typeface="Calibri"/>
              </a:rPr>
              <a:t>s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 spc="-15">
                <a:latin typeface="Calibri"/>
                <a:cs typeface="Calibri"/>
              </a:rPr>
              <a:t>a</a:t>
            </a:r>
            <a:r>
              <a:rPr dirty="0" sz="1500">
                <a:latin typeface="Calibri"/>
                <a:cs typeface="Calibri"/>
              </a:rPr>
              <a:t>wi</a:t>
            </a:r>
            <a:r>
              <a:rPr dirty="0" sz="1500" spc="-10">
                <a:latin typeface="Calibri"/>
                <a:cs typeface="Calibri"/>
              </a:rPr>
              <a:t>e</a:t>
            </a:r>
            <a:r>
              <a:rPr dirty="0" sz="1500">
                <a:latin typeface="Calibri"/>
                <a:cs typeface="Calibri"/>
              </a:rPr>
              <a:t>ni</a:t>
            </a:r>
            <a:r>
              <a:rPr dirty="0" sz="1500">
                <a:latin typeface="Calibri"/>
                <a:cs typeface="Calibri"/>
              </a:rPr>
              <a:t>e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z</a:t>
            </a:r>
            <a:r>
              <a:rPr dirty="0" sz="1500">
                <a:latin typeface="Calibri"/>
                <a:cs typeface="Calibri"/>
              </a:rPr>
              <a:t>na</a:t>
            </a:r>
            <a:r>
              <a:rPr dirty="0" sz="1500" spc="-20">
                <a:latin typeface="Calibri"/>
                <a:cs typeface="Calibri"/>
              </a:rPr>
              <a:t>k</a:t>
            </a:r>
            <a:r>
              <a:rPr dirty="0" sz="1500">
                <a:latin typeface="Calibri"/>
                <a:cs typeface="Calibri"/>
              </a:rPr>
              <a:t>u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„</a:t>
            </a:r>
            <a:r>
              <a:rPr dirty="0" sz="1500" spc="25">
                <a:latin typeface="Calibri"/>
                <a:cs typeface="Calibri"/>
              </a:rPr>
              <a:t>x</a:t>
            </a:r>
            <a:r>
              <a:rPr dirty="0" sz="1500">
                <a:latin typeface="Calibri"/>
                <a:cs typeface="Calibri"/>
              </a:rPr>
              <a:t>”</a:t>
            </a:r>
            <a:endParaRPr sz="1500">
              <a:latin typeface="Calibri"/>
              <a:cs typeface="Calibri"/>
            </a:endParaRPr>
          </a:p>
          <a:p>
            <a:pPr algn="ctr" marR="353060">
              <a:lnSpc>
                <a:spcPct val="100000"/>
              </a:lnSpc>
            </a:pPr>
            <a:r>
              <a:rPr dirty="0" sz="1500" spc="-5">
                <a:latin typeface="Calibri"/>
                <a:cs typeface="Calibri"/>
              </a:rPr>
              <a:t>w</a:t>
            </a:r>
            <a:r>
              <a:rPr dirty="0" sz="1500" spc="-5">
                <a:latin typeface="Calibri"/>
                <a:cs typeface="Calibri"/>
              </a:rPr>
              <a:t> </a:t>
            </a:r>
            <a:r>
              <a:rPr dirty="0" sz="1500" spc="-5">
                <a:latin typeface="Calibri"/>
                <a:cs typeface="Calibri"/>
              </a:rPr>
              <a:t>k</a:t>
            </a:r>
            <a:r>
              <a:rPr dirty="0" sz="1500" spc="-35">
                <a:latin typeface="Calibri"/>
                <a:cs typeface="Calibri"/>
              </a:rPr>
              <a:t>r</a:t>
            </a:r>
            <a:r>
              <a:rPr dirty="0" sz="1500" spc="-15">
                <a:latin typeface="Calibri"/>
                <a:cs typeface="Calibri"/>
              </a:rPr>
              <a:t>a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 spc="-5">
                <a:latin typeface="Calibri"/>
                <a:cs typeface="Calibri"/>
              </a:rPr>
              <a:t>ce</a:t>
            </a:r>
            <a:r>
              <a:rPr dirty="0" sz="1500" spc="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p</a:t>
            </a:r>
            <a:r>
              <a:rPr dirty="0" sz="1500" spc="-5">
                <a:latin typeface="Calibri"/>
                <a:cs typeface="Calibri"/>
              </a:rPr>
              <a:t>o</a:t>
            </a:r>
            <a:r>
              <a:rPr dirty="0" sz="1500">
                <a:latin typeface="Calibri"/>
                <a:cs typeface="Calibri"/>
              </a:rPr>
              <a:t>d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p</a:t>
            </a:r>
            <a:r>
              <a:rPr dirty="0" sz="1500" spc="5">
                <a:latin typeface="Calibri"/>
                <a:cs typeface="Calibri"/>
              </a:rPr>
              <a:t>y</a:t>
            </a:r>
            <a:r>
              <a:rPr dirty="0" sz="1500" spc="-25">
                <a:latin typeface="Calibri"/>
                <a:cs typeface="Calibri"/>
              </a:rPr>
              <a:t>t</a:t>
            </a:r>
            <a:r>
              <a:rPr dirty="0" sz="1500">
                <a:latin typeface="Calibri"/>
                <a:cs typeface="Calibri"/>
              </a:rPr>
              <a:t>an</a:t>
            </a:r>
            <a:r>
              <a:rPr dirty="0" sz="1500">
                <a:latin typeface="Calibri"/>
                <a:cs typeface="Calibri"/>
              </a:rPr>
              <a:t>iem.</a:t>
            </a:r>
            <a:endParaRPr sz="1500">
              <a:latin typeface="Calibri"/>
              <a:cs typeface="Calibri"/>
            </a:endParaRPr>
          </a:p>
          <a:p>
            <a:pPr marL="55244" marR="170815" indent="-43180">
              <a:lnSpc>
                <a:spcPct val="100000"/>
              </a:lnSpc>
              <a:spcBef>
                <a:spcPts val="600"/>
              </a:spcBef>
            </a:pPr>
            <a:r>
              <a:rPr dirty="0" sz="1500" spc="5" b="1">
                <a:latin typeface="Calibri"/>
                <a:cs typeface="Calibri"/>
              </a:rPr>
              <a:t>G</a:t>
            </a:r>
            <a:r>
              <a:rPr dirty="0" sz="1500" b="1">
                <a:latin typeface="Calibri"/>
                <a:cs typeface="Calibri"/>
              </a:rPr>
              <a:t>łos </a:t>
            </a:r>
            <a:r>
              <a:rPr dirty="0" sz="1500" spc="-15" b="1">
                <a:latin typeface="Calibri"/>
                <a:cs typeface="Calibri"/>
              </a:rPr>
              <a:t>w</a:t>
            </a:r>
            <a:r>
              <a:rPr dirty="0" sz="1500" b="1">
                <a:latin typeface="Calibri"/>
                <a:cs typeface="Calibri"/>
              </a:rPr>
              <a:t>a</a:t>
            </a:r>
            <a:r>
              <a:rPr dirty="0" sz="1500" spc="5" b="1">
                <a:latin typeface="Calibri"/>
                <a:cs typeface="Calibri"/>
              </a:rPr>
              <a:t>ż</a:t>
            </a:r>
            <a:r>
              <a:rPr dirty="0" sz="1500" spc="-30" b="1">
                <a:latin typeface="Calibri"/>
                <a:cs typeface="Calibri"/>
              </a:rPr>
              <a:t>n</a:t>
            </a:r>
            <a:r>
              <a:rPr dirty="0" sz="1500" b="1">
                <a:latin typeface="Calibri"/>
                <a:cs typeface="Calibri"/>
              </a:rPr>
              <a:t>y</a:t>
            </a:r>
            <a:r>
              <a:rPr dirty="0" sz="1500" spc="-20" b="1">
                <a:latin typeface="Calibri"/>
                <a:cs typeface="Calibri"/>
              </a:rPr>
              <a:t> </a:t>
            </a:r>
            <a:r>
              <a:rPr dirty="0" sz="1500" b="1">
                <a:latin typeface="Calibri"/>
                <a:cs typeface="Calibri"/>
              </a:rPr>
              <a:t>w </a:t>
            </a:r>
            <a:r>
              <a:rPr dirty="0" sz="1500" spc="-25" b="1">
                <a:latin typeface="Calibri"/>
                <a:cs typeface="Calibri"/>
              </a:rPr>
              <a:t>z</a:t>
            </a:r>
            <a:r>
              <a:rPr dirty="0" sz="1500" b="1">
                <a:latin typeface="Calibri"/>
                <a:cs typeface="Calibri"/>
              </a:rPr>
              <a:t>ak</a:t>
            </a:r>
            <a:r>
              <a:rPr dirty="0" sz="1500" spc="-15" b="1">
                <a:latin typeface="Calibri"/>
                <a:cs typeface="Calibri"/>
              </a:rPr>
              <a:t>r</a:t>
            </a:r>
            <a:r>
              <a:rPr dirty="0" sz="1500" b="1">
                <a:latin typeface="Calibri"/>
                <a:cs typeface="Calibri"/>
              </a:rPr>
              <a:t>esie</a:t>
            </a:r>
            <a:r>
              <a:rPr dirty="0" sz="1500" b="1">
                <a:latin typeface="Calibri"/>
                <a:cs typeface="Calibri"/>
              </a:rPr>
              <a:t> </a:t>
            </a:r>
            <a:r>
              <a:rPr dirty="0" sz="1500" b="1" u="sng">
                <a:latin typeface="Calibri"/>
                <a:cs typeface="Calibri"/>
              </a:rPr>
              <a:t>d</a:t>
            </a:r>
            <a:r>
              <a:rPr dirty="0" sz="1500" spc="-10" b="1" u="sng">
                <a:latin typeface="Calibri"/>
                <a:cs typeface="Calibri"/>
              </a:rPr>
              <a:t>r</a:t>
            </a:r>
            <a:r>
              <a:rPr dirty="0" sz="1500" spc="-5" b="1" u="sng">
                <a:latin typeface="Calibri"/>
                <a:cs typeface="Calibri"/>
              </a:rPr>
              <a:t>u</a:t>
            </a:r>
            <a:r>
              <a:rPr dirty="0" sz="1500" spc="-10" b="1" u="sng">
                <a:latin typeface="Calibri"/>
                <a:cs typeface="Calibri"/>
              </a:rPr>
              <a:t>g</a:t>
            </a:r>
            <a:r>
              <a:rPr dirty="0" sz="1500" b="1" u="sng">
                <a:latin typeface="Calibri"/>
                <a:cs typeface="Calibri"/>
              </a:rPr>
              <a:t>ie</a:t>
            </a:r>
            <a:r>
              <a:rPr dirty="0" sz="1500" spc="-15" b="1" u="sng">
                <a:latin typeface="Calibri"/>
                <a:cs typeface="Calibri"/>
              </a:rPr>
              <a:t>g</a:t>
            </a:r>
            <a:r>
              <a:rPr dirty="0" sz="1500" spc="-5" b="1" u="sng">
                <a:latin typeface="Calibri"/>
                <a:cs typeface="Calibri"/>
              </a:rPr>
              <a:t>o</a:t>
            </a:r>
            <a:r>
              <a:rPr dirty="0" sz="1500" spc="-10" b="1" u="sng">
                <a:latin typeface="Calibri"/>
                <a:cs typeface="Calibri"/>
              </a:rPr>
              <a:t> </a:t>
            </a:r>
            <a:r>
              <a:rPr dirty="0" sz="1500" spc="-5" b="1" u="sng">
                <a:latin typeface="Calibri"/>
                <a:cs typeface="Calibri"/>
              </a:rPr>
              <a:t>i</a:t>
            </a:r>
            <a:r>
              <a:rPr dirty="0" sz="1500" b="1" u="sng">
                <a:latin typeface="Calibri"/>
                <a:cs typeface="Calibri"/>
              </a:rPr>
              <a:t> </a:t>
            </a:r>
            <a:r>
              <a:rPr dirty="0" sz="1500" spc="-10" b="1" u="sng">
                <a:latin typeface="Calibri"/>
                <a:cs typeface="Calibri"/>
              </a:rPr>
              <a:t>t</a:t>
            </a:r>
            <a:r>
              <a:rPr dirty="0" sz="1500" spc="-5" b="1" u="sng">
                <a:latin typeface="Calibri"/>
                <a:cs typeface="Calibri"/>
              </a:rPr>
              <a:t>r</a:t>
            </a:r>
            <a:r>
              <a:rPr dirty="0" sz="1500" spc="-25" b="1" u="sng">
                <a:latin typeface="Calibri"/>
                <a:cs typeface="Calibri"/>
              </a:rPr>
              <a:t>z</a:t>
            </a:r>
            <a:r>
              <a:rPr dirty="0" sz="1500" spc="-5" b="1" u="sng">
                <a:latin typeface="Calibri"/>
                <a:cs typeface="Calibri"/>
              </a:rPr>
              <a:t>ecie</a:t>
            </a:r>
            <a:r>
              <a:rPr dirty="0" sz="1500" spc="-15" b="1" u="sng">
                <a:latin typeface="Calibri"/>
                <a:cs typeface="Calibri"/>
              </a:rPr>
              <a:t>g</a:t>
            </a:r>
            <a:r>
              <a:rPr dirty="0" sz="1500" spc="-5" b="1" u="sng">
                <a:latin typeface="Calibri"/>
                <a:cs typeface="Calibri"/>
              </a:rPr>
              <a:t>o</a:t>
            </a:r>
            <a:r>
              <a:rPr dirty="0" sz="1500" spc="-5" b="1">
                <a:latin typeface="Calibri"/>
                <a:cs typeface="Calibri"/>
              </a:rPr>
              <a:t> </a:t>
            </a:r>
            <a:r>
              <a:rPr dirty="0" sz="1500" spc="-20" b="1">
                <a:latin typeface="Calibri"/>
                <a:cs typeface="Calibri"/>
              </a:rPr>
              <a:t>p</a:t>
            </a:r>
            <a:r>
              <a:rPr dirty="0" sz="1500" b="1">
                <a:latin typeface="Calibri"/>
                <a:cs typeface="Calibri"/>
              </a:rPr>
              <a:t>y</a:t>
            </a:r>
            <a:r>
              <a:rPr dirty="0" sz="1500" spc="-25" b="1">
                <a:latin typeface="Calibri"/>
                <a:cs typeface="Calibri"/>
              </a:rPr>
              <a:t>t</a:t>
            </a:r>
            <a:r>
              <a:rPr dirty="0" sz="1500" spc="-5" b="1">
                <a:latin typeface="Calibri"/>
                <a:cs typeface="Calibri"/>
              </a:rPr>
              <a:t>ani</a:t>
            </a:r>
            <a:r>
              <a:rPr dirty="0" sz="1500" b="1">
                <a:latin typeface="Calibri"/>
                <a:cs typeface="Calibri"/>
              </a:rPr>
              <a:t>a</a:t>
            </a:r>
            <a:r>
              <a:rPr dirty="0" sz="1500" b="1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3167" y="2071116"/>
            <a:ext cx="1360932" cy="13517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03603" y="2624201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63382"/>
                </a:lnTo>
                <a:lnTo>
                  <a:pt x="40957" y="30400"/>
                </a:lnTo>
                <a:lnTo>
                  <a:pt x="85403" y="8157"/>
                </a:lnTo>
                <a:lnTo>
                  <a:pt x="139827" y="0"/>
                </a:lnTo>
                <a:lnTo>
                  <a:pt x="194250" y="8157"/>
                </a:lnTo>
                <a:lnTo>
                  <a:pt x="238696" y="30400"/>
                </a:lnTo>
                <a:lnTo>
                  <a:pt x="268664" y="63382"/>
                </a:lnTo>
                <a:lnTo>
                  <a:pt x="279653" y="103759"/>
                </a:lnTo>
                <a:lnTo>
                  <a:pt x="268664" y="144208"/>
                </a:lnTo>
                <a:lnTo>
                  <a:pt x="238696" y="177228"/>
                </a:lnTo>
                <a:lnTo>
                  <a:pt x="194250" y="199485"/>
                </a:lnTo>
                <a:lnTo>
                  <a:pt x="139827" y="207645"/>
                </a:lnTo>
                <a:lnTo>
                  <a:pt x="85403" y="199485"/>
                </a:lnTo>
                <a:lnTo>
                  <a:pt x="40957" y="177228"/>
                </a:lnTo>
                <a:lnTo>
                  <a:pt x="10989" y="144208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03603" y="2624201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144208"/>
                </a:lnTo>
                <a:lnTo>
                  <a:pt x="40957" y="177228"/>
                </a:lnTo>
                <a:lnTo>
                  <a:pt x="85403" y="199485"/>
                </a:lnTo>
                <a:lnTo>
                  <a:pt x="139827" y="207645"/>
                </a:lnTo>
                <a:lnTo>
                  <a:pt x="194250" y="199485"/>
                </a:lnTo>
                <a:lnTo>
                  <a:pt x="238696" y="177228"/>
                </a:lnTo>
                <a:lnTo>
                  <a:pt x="268664" y="144208"/>
                </a:lnTo>
                <a:lnTo>
                  <a:pt x="279653" y="103759"/>
                </a:lnTo>
                <a:lnTo>
                  <a:pt x="268664" y="63382"/>
                </a:lnTo>
                <a:lnTo>
                  <a:pt x="238696" y="30400"/>
                </a:lnTo>
                <a:lnTo>
                  <a:pt x="194250" y="8157"/>
                </a:lnTo>
                <a:lnTo>
                  <a:pt x="139827" y="0"/>
                </a:lnTo>
                <a:lnTo>
                  <a:pt x="85403" y="8157"/>
                </a:lnTo>
                <a:lnTo>
                  <a:pt x="40957" y="30400"/>
                </a:lnTo>
                <a:lnTo>
                  <a:pt x="10989" y="63382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86100" y="1853183"/>
            <a:ext cx="195072" cy="1691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solidFill>
            <a:srgbClr val="9D032A"/>
          </a:solidFill>
          <a:ln w="9525">
            <a:solidFill>
              <a:srgbClr val="FFFFFF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66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534924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52134" y="891666"/>
            <a:ext cx="3019933" cy="45261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8596" y="1264919"/>
            <a:ext cx="1362455" cy="1351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63167" y="2875788"/>
            <a:ext cx="1360932" cy="13517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99286" y="3429000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5">
                <a:moveTo>
                  <a:pt x="0" y="103759"/>
                </a:moveTo>
                <a:lnTo>
                  <a:pt x="10989" y="63329"/>
                </a:lnTo>
                <a:lnTo>
                  <a:pt x="40957" y="30352"/>
                </a:lnTo>
                <a:lnTo>
                  <a:pt x="85403" y="8139"/>
                </a:lnTo>
                <a:lnTo>
                  <a:pt x="139826" y="0"/>
                </a:lnTo>
                <a:lnTo>
                  <a:pt x="194250" y="8139"/>
                </a:lnTo>
                <a:lnTo>
                  <a:pt x="238696" y="30352"/>
                </a:lnTo>
                <a:lnTo>
                  <a:pt x="268664" y="63329"/>
                </a:lnTo>
                <a:lnTo>
                  <a:pt x="279653" y="103759"/>
                </a:lnTo>
                <a:lnTo>
                  <a:pt x="268664" y="144135"/>
                </a:lnTo>
                <a:lnTo>
                  <a:pt x="238696" y="177117"/>
                </a:lnTo>
                <a:lnTo>
                  <a:pt x="194250" y="199360"/>
                </a:lnTo>
                <a:lnTo>
                  <a:pt x="139826" y="207518"/>
                </a:lnTo>
                <a:lnTo>
                  <a:pt x="85403" y="199360"/>
                </a:lnTo>
                <a:lnTo>
                  <a:pt x="40957" y="177117"/>
                </a:lnTo>
                <a:lnTo>
                  <a:pt x="10989" y="144135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99286" y="3429000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5">
                <a:moveTo>
                  <a:pt x="0" y="103759"/>
                </a:moveTo>
                <a:lnTo>
                  <a:pt x="10989" y="144135"/>
                </a:lnTo>
                <a:lnTo>
                  <a:pt x="40957" y="177117"/>
                </a:lnTo>
                <a:lnTo>
                  <a:pt x="85403" y="199360"/>
                </a:lnTo>
                <a:lnTo>
                  <a:pt x="139826" y="207518"/>
                </a:lnTo>
                <a:lnTo>
                  <a:pt x="194250" y="199360"/>
                </a:lnTo>
                <a:lnTo>
                  <a:pt x="238696" y="177117"/>
                </a:lnTo>
                <a:lnTo>
                  <a:pt x="268664" y="144135"/>
                </a:lnTo>
                <a:lnTo>
                  <a:pt x="279653" y="103759"/>
                </a:lnTo>
                <a:lnTo>
                  <a:pt x="268664" y="63329"/>
                </a:lnTo>
                <a:lnTo>
                  <a:pt x="238696" y="30352"/>
                </a:lnTo>
                <a:lnTo>
                  <a:pt x="194250" y="8139"/>
                </a:lnTo>
                <a:lnTo>
                  <a:pt x="139826" y="0"/>
                </a:lnTo>
                <a:lnTo>
                  <a:pt x="85403" y="8139"/>
                </a:lnTo>
                <a:lnTo>
                  <a:pt x="40957" y="30352"/>
                </a:lnTo>
                <a:lnTo>
                  <a:pt x="10989" y="63329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63167" y="2071116"/>
            <a:ext cx="1360932" cy="13517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03603" y="2624201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63382"/>
                </a:lnTo>
                <a:lnTo>
                  <a:pt x="40957" y="30400"/>
                </a:lnTo>
                <a:lnTo>
                  <a:pt x="85403" y="8157"/>
                </a:lnTo>
                <a:lnTo>
                  <a:pt x="139827" y="0"/>
                </a:lnTo>
                <a:lnTo>
                  <a:pt x="194250" y="8157"/>
                </a:lnTo>
                <a:lnTo>
                  <a:pt x="238696" y="30400"/>
                </a:lnTo>
                <a:lnTo>
                  <a:pt x="268664" y="63382"/>
                </a:lnTo>
                <a:lnTo>
                  <a:pt x="279653" y="103759"/>
                </a:lnTo>
                <a:lnTo>
                  <a:pt x="268664" y="144208"/>
                </a:lnTo>
                <a:lnTo>
                  <a:pt x="238696" y="177228"/>
                </a:lnTo>
                <a:lnTo>
                  <a:pt x="194250" y="199485"/>
                </a:lnTo>
                <a:lnTo>
                  <a:pt x="139827" y="207645"/>
                </a:lnTo>
                <a:lnTo>
                  <a:pt x="85403" y="199485"/>
                </a:lnTo>
                <a:lnTo>
                  <a:pt x="40957" y="177228"/>
                </a:lnTo>
                <a:lnTo>
                  <a:pt x="10989" y="144208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03603" y="2624201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144208"/>
                </a:lnTo>
                <a:lnTo>
                  <a:pt x="40957" y="177228"/>
                </a:lnTo>
                <a:lnTo>
                  <a:pt x="85403" y="199485"/>
                </a:lnTo>
                <a:lnTo>
                  <a:pt x="139827" y="207645"/>
                </a:lnTo>
                <a:lnTo>
                  <a:pt x="194250" y="199485"/>
                </a:lnTo>
                <a:lnTo>
                  <a:pt x="238696" y="177228"/>
                </a:lnTo>
                <a:lnTo>
                  <a:pt x="268664" y="144208"/>
                </a:lnTo>
                <a:lnTo>
                  <a:pt x="279653" y="103759"/>
                </a:lnTo>
                <a:lnTo>
                  <a:pt x="268664" y="63382"/>
                </a:lnTo>
                <a:lnTo>
                  <a:pt x="238696" y="30400"/>
                </a:lnTo>
                <a:lnTo>
                  <a:pt x="194250" y="8157"/>
                </a:lnTo>
                <a:lnTo>
                  <a:pt x="139827" y="0"/>
                </a:lnTo>
                <a:lnTo>
                  <a:pt x="85403" y="8157"/>
                </a:lnTo>
                <a:lnTo>
                  <a:pt x="40957" y="30400"/>
                </a:lnTo>
                <a:lnTo>
                  <a:pt x="10989" y="63382"/>
                </a:lnTo>
                <a:lnTo>
                  <a:pt x="0" y="103759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90903" y="1827910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63382"/>
                </a:lnTo>
                <a:lnTo>
                  <a:pt x="40957" y="30400"/>
                </a:lnTo>
                <a:lnTo>
                  <a:pt x="85403" y="8157"/>
                </a:lnTo>
                <a:lnTo>
                  <a:pt x="139827" y="0"/>
                </a:lnTo>
                <a:lnTo>
                  <a:pt x="194250" y="8157"/>
                </a:lnTo>
                <a:lnTo>
                  <a:pt x="238696" y="30400"/>
                </a:lnTo>
                <a:lnTo>
                  <a:pt x="268664" y="63382"/>
                </a:lnTo>
                <a:lnTo>
                  <a:pt x="279653" y="103759"/>
                </a:lnTo>
                <a:lnTo>
                  <a:pt x="268664" y="144135"/>
                </a:lnTo>
                <a:lnTo>
                  <a:pt x="238696" y="177117"/>
                </a:lnTo>
                <a:lnTo>
                  <a:pt x="194250" y="199360"/>
                </a:lnTo>
                <a:lnTo>
                  <a:pt x="139827" y="207517"/>
                </a:lnTo>
                <a:lnTo>
                  <a:pt x="85403" y="199360"/>
                </a:lnTo>
                <a:lnTo>
                  <a:pt x="40957" y="177117"/>
                </a:lnTo>
                <a:lnTo>
                  <a:pt x="10989" y="144135"/>
                </a:lnTo>
                <a:lnTo>
                  <a:pt x="0" y="103759"/>
                </a:lnTo>
                <a:close/>
              </a:path>
            </a:pathLst>
          </a:custGeom>
          <a:ln w="38099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90903" y="1827910"/>
            <a:ext cx="280035" cy="207645"/>
          </a:xfrm>
          <a:custGeom>
            <a:avLst/>
            <a:gdLst/>
            <a:ahLst/>
            <a:cxnLst/>
            <a:rect l="l" t="t" r="r" b="b"/>
            <a:pathLst>
              <a:path w="280035" h="207644">
                <a:moveTo>
                  <a:pt x="0" y="103759"/>
                </a:moveTo>
                <a:lnTo>
                  <a:pt x="10989" y="144135"/>
                </a:lnTo>
                <a:lnTo>
                  <a:pt x="40957" y="177117"/>
                </a:lnTo>
                <a:lnTo>
                  <a:pt x="85403" y="199360"/>
                </a:lnTo>
                <a:lnTo>
                  <a:pt x="139827" y="207517"/>
                </a:lnTo>
                <a:lnTo>
                  <a:pt x="194250" y="199360"/>
                </a:lnTo>
                <a:lnTo>
                  <a:pt x="238696" y="177117"/>
                </a:lnTo>
                <a:lnTo>
                  <a:pt x="268664" y="144135"/>
                </a:lnTo>
                <a:lnTo>
                  <a:pt x="279653" y="103759"/>
                </a:lnTo>
                <a:lnTo>
                  <a:pt x="268664" y="63382"/>
                </a:lnTo>
                <a:lnTo>
                  <a:pt x="238696" y="30400"/>
                </a:lnTo>
                <a:lnTo>
                  <a:pt x="194250" y="8157"/>
                </a:lnTo>
                <a:lnTo>
                  <a:pt x="139827" y="0"/>
                </a:lnTo>
                <a:lnTo>
                  <a:pt x="85403" y="8157"/>
                </a:lnTo>
                <a:lnTo>
                  <a:pt x="40957" y="30400"/>
                </a:lnTo>
                <a:lnTo>
                  <a:pt x="10989" y="63382"/>
                </a:lnTo>
                <a:lnTo>
                  <a:pt x="0" y="103759"/>
                </a:lnTo>
                <a:close/>
              </a:path>
            </a:pathLst>
          </a:custGeom>
          <a:ln w="38099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328028" y="2431669"/>
            <a:ext cx="1936750" cy="86995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400" spc="5">
                <a:solidFill>
                  <a:srgbClr val="FF0000"/>
                </a:solidFill>
                <a:latin typeface="Calibri"/>
                <a:cs typeface="Calibri"/>
              </a:rPr>
              <a:t>??????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solidFill>
            <a:srgbClr val="9D032A"/>
          </a:solidFill>
          <a:ln w="9525">
            <a:solidFill>
              <a:srgbClr val="FFFFFF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67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38808" y="1846834"/>
            <a:ext cx="6009005" cy="33185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95300" marR="5080" indent="-483234">
              <a:lnSpc>
                <a:spcPct val="100000"/>
              </a:lnSpc>
              <a:tabLst>
                <a:tab pos="1409700" algn="l"/>
              </a:tabLst>
            </a:pPr>
            <a:r>
              <a:rPr dirty="0" sz="5400" b="1">
                <a:solidFill>
                  <a:srgbClr val="9D032A"/>
                </a:solidFill>
                <a:latin typeface="Arial Black"/>
                <a:cs typeface="Arial Black"/>
              </a:rPr>
              <a:t>SPORZĄDZENIE </a:t>
            </a:r>
            <a:r>
              <a:rPr dirty="0" sz="5400" b="1">
                <a:solidFill>
                  <a:srgbClr val="9D032A"/>
                </a:solidFill>
                <a:latin typeface="Arial Black"/>
                <a:cs typeface="Arial Black"/>
              </a:rPr>
              <a:t>P</a:t>
            </a:r>
            <a:r>
              <a:rPr dirty="0" sz="5400" spc="-100" b="1">
                <a:solidFill>
                  <a:srgbClr val="9D032A"/>
                </a:solidFill>
                <a:latin typeface="Arial Black"/>
                <a:cs typeface="Arial Black"/>
              </a:rPr>
              <a:t>R</a:t>
            </a:r>
            <a:r>
              <a:rPr dirty="0" sz="5400" spc="-145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5400" spc="-180" b="1">
                <a:solidFill>
                  <a:srgbClr val="9D032A"/>
                </a:solidFill>
                <a:latin typeface="Arial Black"/>
                <a:cs typeface="Arial Black"/>
              </a:rPr>
              <a:t>T</a:t>
            </a:r>
            <a:r>
              <a:rPr dirty="0" sz="5400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5400" spc="-180" b="1">
                <a:solidFill>
                  <a:srgbClr val="9D032A"/>
                </a:solidFill>
                <a:latin typeface="Arial Black"/>
                <a:cs typeface="Arial Black"/>
              </a:rPr>
              <a:t>K</a:t>
            </a:r>
            <a:r>
              <a:rPr dirty="0" sz="5400" b="1">
                <a:solidFill>
                  <a:srgbClr val="9D032A"/>
                </a:solidFill>
                <a:latin typeface="Arial Black"/>
                <a:cs typeface="Arial Black"/>
              </a:rPr>
              <a:t>OŁU</a:t>
            </a:r>
            <a:r>
              <a:rPr dirty="0" sz="540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5400" b="1">
                <a:solidFill>
                  <a:srgbClr val="9D032A"/>
                </a:solidFill>
                <a:latin typeface="Arial Black"/>
                <a:cs typeface="Arial Black"/>
              </a:rPr>
              <a:t>GŁOS</a:t>
            </a:r>
            <a:r>
              <a:rPr dirty="0" sz="5400" spc="-105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5400" b="1">
                <a:solidFill>
                  <a:srgbClr val="9D032A"/>
                </a:solidFill>
                <a:latin typeface="Arial Black"/>
                <a:cs typeface="Arial Black"/>
              </a:rPr>
              <a:t>WANIA</a:t>
            </a:r>
            <a:r>
              <a:rPr dirty="0" sz="540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5400" b="1">
                <a:solidFill>
                  <a:srgbClr val="9D032A"/>
                </a:solidFill>
                <a:latin typeface="Arial Black"/>
                <a:cs typeface="Arial Black"/>
              </a:rPr>
              <a:t>W	OB</a:t>
            </a:r>
            <a:r>
              <a:rPr dirty="0" sz="5400" spc="-95" b="1">
                <a:solidFill>
                  <a:srgbClr val="9D032A"/>
                </a:solidFill>
                <a:latin typeface="Arial Black"/>
                <a:cs typeface="Arial Black"/>
              </a:rPr>
              <a:t>W</a:t>
            </a:r>
            <a:r>
              <a:rPr dirty="0" sz="5400" b="1">
                <a:solidFill>
                  <a:srgbClr val="9D032A"/>
                </a:solidFill>
                <a:latin typeface="Arial Black"/>
                <a:cs typeface="Arial Black"/>
              </a:rPr>
              <a:t>ODZIE</a:t>
            </a:r>
            <a:endParaRPr sz="54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17255" y="836663"/>
            <a:ext cx="576580" cy="369570"/>
          </a:xfrm>
          <a:custGeom>
            <a:avLst/>
            <a:gdLst/>
            <a:ahLst/>
            <a:cxnLst/>
            <a:rect l="l" t="t" r="r" b="b"/>
            <a:pathLst>
              <a:path w="576579" h="369569">
                <a:moveTo>
                  <a:pt x="0" y="369328"/>
                </a:moveTo>
                <a:lnTo>
                  <a:pt x="576059" y="369328"/>
                </a:lnTo>
                <a:lnTo>
                  <a:pt x="576059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51763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68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8802" y="1772869"/>
            <a:ext cx="7787640" cy="1200785"/>
          </a:xfrm>
          <a:prstGeom prst="rect">
            <a:avLst/>
          </a:prstGeom>
          <a:solidFill>
            <a:srgbClr val="BEBEBE"/>
          </a:solidFill>
          <a:ln w="28575">
            <a:solidFill>
              <a:srgbClr val="9D032A"/>
            </a:solidFill>
          </a:ln>
        </p:spPr>
        <p:txBody>
          <a:bodyPr wrap="square" lIns="0" tIns="25400" rIns="0" bIns="0" rtlCol="0" vert="horz">
            <a:spAutoFit/>
          </a:bodyPr>
          <a:lstStyle/>
          <a:p>
            <a:pPr algn="ctr" marL="609600" marR="602615">
              <a:lnSpc>
                <a:spcPct val="100000"/>
              </a:lnSpc>
              <a:spcBef>
                <a:spcPts val="200"/>
              </a:spcBef>
            </a:pPr>
            <a:r>
              <a:rPr dirty="0" sz="1800" spc="-50">
                <a:latin typeface="Franklin Gothic Medium"/>
                <a:cs typeface="Franklin Gothic Medium"/>
              </a:rPr>
              <a:t>P</a:t>
            </a:r>
            <a:r>
              <a:rPr dirty="0" sz="1800" spc="-7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35">
                <a:latin typeface="Franklin Gothic Medium"/>
                <a:cs typeface="Franklin Gothic Medium"/>
              </a:rPr>
              <a:t>okół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spo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ądza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się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ed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ug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ok</a:t>
            </a:r>
            <a:r>
              <a:rPr dirty="0" sz="1800" spc="-30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eślo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ego</a:t>
            </a:r>
            <a:r>
              <a:rPr dirty="0" sz="1800" spc="35">
                <a:latin typeface="Franklin Gothic Medium"/>
                <a:cs typeface="Franklin Gothic Medium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30" b="1">
                <a:latin typeface="Calibri"/>
                <a:cs typeface="Calibri"/>
              </a:rPr>
              <a:t>ączni</a:t>
            </a:r>
            <a:r>
              <a:rPr dirty="0" sz="1800" spc="-10" b="1">
                <a:latin typeface="Calibri"/>
                <a:cs typeface="Calibri"/>
              </a:rPr>
              <a:t>k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14" b="1">
                <a:latin typeface="Calibri"/>
                <a:cs typeface="Calibri"/>
              </a:rPr>
              <a:t> </a:t>
            </a:r>
            <a:r>
              <a:rPr dirty="0" sz="1800" spc="100" b="1">
                <a:latin typeface="Calibri"/>
                <a:cs typeface="Calibri"/>
              </a:rPr>
              <a:t>2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uch</a:t>
            </a:r>
            <a:r>
              <a:rPr dirty="0" sz="1800" spc="-45">
                <a:latin typeface="Franklin Gothic Medium"/>
                <a:cs typeface="Franklin Gothic Medium"/>
              </a:rPr>
              <a:t>w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ł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90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ń</a:t>
            </a:r>
            <a:r>
              <a:rPr dirty="0" sz="1800" spc="-20">
                <a:latin typeface="Franklin Gothic Medium"/>
                <a:cs typeface="Franklin Gothic Medium"/>
              </a:rPr>
              <a:t>st</a:t>
            </a: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ej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5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ybo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ej</a:t>
            </a:r>
            <a:endParaRPr sz="1800">
              <a:latin typeface="Franklin Gothic Medium"/>
              <a:cs typeface="Franklin Gothic Medium"/>
            </a:endParaRPr>
          </a:p>
          <a:p>
            <a:pPr algn="ctr" marL="644525" marR="638175">
              <a:lnSpc>
                <a:spcPct val="100000"/>
              </a:lnSpc>
            </a:pP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dn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6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40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ca</a:t>
            </a:r>
            <a:r>
              <a:rPr dirty="0" sz="1800">
                <a:latin typeface="Franklin Gothic Medium"/>
                <a:cs typeface="Franklin Gothic Medium"/>
              </a:rPr>
              <a:t>  2</a:t>
            </a:r>
            <a:r>
              <a:rPr dirty="0" sz="1800" spc="-75">
                <a:latin typeface="Franklin Gothic Medium"/>
                <a:cs typeface="Franklin Gothic Medium"/>
              </a:rPr>
              <a:t>0</a:t>
            </a:r>
            <a:r>
              <a:rPr dirty="0" sz="1800" spc="-25">
                <a:latin typeface="Franklin Gothic Medium"/>
                <a:cs typeface="Franklin Gothic Medium"/>
              </a:rPr>
              <a:t>1</a:t>
            </a:r>
            <a:r>
              <a:rPr dirty="0" sz="1800">
                <a:latin typeface="Franklin Gothic Medium"/>
                <a:cs typeface="Franklin Gothic Medium"/>
              </a:rPr>
              <a:t>5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110">
                <a:latin typeface="Franklin Gothic Medium"/>
                <a:cs typeface="Franklin Gothic Medium"/>
              </a:rPr>
              <a:t>r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spr</a:t>
            </a:r>
            <a:r>
              <a:rPr dirty="0" sz="1800" spc="-50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wie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5">
                <a:latin typeface="Franklin Gothic Medium"/>
                <a:cs typeface="Franklin Gothic Medium"/>
              </a:rPr>
              <a:t>w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ów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 spc="-40">
                <a:latin typeface="Franklin Gothic Medium"/>
                <a:cs typeface="Franklin Gothic Medium"/>
              </a:rPr>
              <a:t>ów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(</a:t>
            </a:r>
            <a:r>
              <a:rPr dirty="0" sz="1800" spc="10">
                <a:latin typeface="Franklin Gothic Medium"/>
                <a:cs typeface="Franklin Gothic Medium"/>
              </a:rPr>
              <a:t>.</a:t>
            </a:r>
            <a:r>
              <a:rPr dirty="0" sz="1800" spc="15">
                <a:latin typeface="Franklin Gothic Medium"/>
                <a:cs typeface="Franklin Gothic Medium"/>
              </a:rPr>
              <a:t>..</a:t>
            </a:r>
            <a:r>
              <a:rPr dirty="0" sz="1800">
                <a:latin typeface="Franklin Gothic Medium"/>
                <a:cs typeface="Franklin Gothic Medium"/>
              </a:rPr>
              <a:t>)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s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70">
                <a:latin typeface="Franklin Gothic Medium"/>
                <a:cs typeface="Franklin Gothic Medium"/>
              </a:rPr>
              <a:t>f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35">
                <a:latin typeface="Franklin Gothic Medium"/>
                <a:cs typeface="Franklin Gothic Medium"/>
              </a:rPr>
              <a:t>dum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g</a:t>
            </a:r>
            <a:r>
              <a:rPr dirty="0" sz="1800" spc="-30">
                <a:latin typeface="Franklin Gothic Medium"/>
                <a:cs typeface="Franklin Gothic Medium"/>
              </a:rPr>
              <a:t>ó</a:t>
            </a:r>
            <a:r>
              <a:rPr dirty="0" sz="1800" spc="-25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no</a:t>
            </a:r>
            <a:r>
              <a:rPr dirty="0" sz="1800" spc="-35">
                <a:latin typeface="Franklin Gothic Medium"/>
                <a:cs typeface="Franklin Gothic Medium"/>
              </a:rPr>
              <a:t>k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70">
                <a:latin typeface="Franklin Gothic Medium"/>
                <a:cs typeface="Franklin Gothic Medium"/>
              </a:rPr>
              <a:t>wym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(…)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7568" y="3629152"/>
            <a:ext cx="7632700" cy="21450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5">
                <a:latin typeface="Franklin Gothic Medium"/>
                <a:cs typeface="Franklin Gothic Medium"/>
              </a:rPr>
              <a:t>P</a:t>
            </a:r>
            <a:r>
              <a:rPr dirty="0" sz="2000" spc="-75">
                <a:latin typeface="Franklin Gothic Medium"/>
                <a:cs typeface="Franklin Gothic Medium"/>
              </a:rPr>
              <a:t>r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75">
                <a:latin typeface="Franklin Gothic Medium"/>
                <a:cs typeface="Franklin Gothic Medium"/>
              </a:rPr>
              <a:t>t</a:t>
            </a:r>
            <a:r>
              <a:rPr dirty="0" sz="2000" spc="-35">
                <a:latin typeface="Franklin Gothic Medium"/>
                <a:cs typeface="Franklin Gothic Medium"/>
              </a:rPr>
              <a:t>ok</a:t>
            </a:r>
            <a:r>
              <a:rPr dirty="0" sz="2000" spc="-30">
                <a:latin typeface="Franklin Gothic Medium"/>
                <a:cs typeface="Franklin Gothic Medium"/>
              </a:rPr>
              <a:t>ó</a:t>
            </a:r>
            <a:r>
              <a:rPr dirty="0" sz="2000" spc="-45">
                <a:latin typeface="Franklin Gothic Medium"/>
                <a:cs typeface="Franklin Gothic Medium"/>
              </a:rPr>
              <a:t>ł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gło</a:t>
            </a:r>
            <a:r>
              <a:rPr dirty="0" sz="2000" spc="-35">
                <a:latin typeface="Franklin Gothic Medium"/>
                <a:cs typeface="Franklin Gothic Medium"/>
              </a:rPr>
              <a:t>s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20">
                <a:latin typeface="Franklin Gothic Medium"/>
                <a:cs typeface="Franklin Gothic Medium"/>
              </a:rPr>
              <a:t>ani</a:t>
            </a:r>
            <a:r>
              <a:rPr dirty="0" sz="2000" spc="-35">
                <a:latin typeface="Franklin Gothic Medium"/>
                <a:cs typeface="Franklin Gothic Medium"/>
              </a:rPr>
              <a:t>a</a:t>
            </a:r>
            <a:r>
              <a:rPr dirty="0" sz="2000" spc="15">
                <a:latin typeface="Franklin Gothic Medium"/>
                <a:cs typeface="Franklin Gothic Medium"/>
              </a:rPr>
              <a:t>:</a:t>
            </a:r>
            <a:endParaRPr sz="2000">
              <a:latin typeface="Franklin Gothic Medium"/>
              <a:cs typeface="Franklin Gothic Medium"/>
            </a:endParaRPr>
          </a:p>
          <a:p>
            <a:pPr algn="just" marL="280670" marR="5080" indent="-267970">
              <a:lnSpc>
                <a:spcPct val="100000"/>
              </a:lnSpc>
              <a:buFont typeface="Franklin Gothic Medium"/>
              <a:buChar char="—"/>
              <a:tabLst>
                <a:tab pos="281305" algn="l"/>
              </a:tabLst>
            </a:pPr>
            <a:r>
              <a:rPr dirty="0" sz="2000" spc="13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35" b="1">
                <a:solidFill>
                  <a:srgbClr val="9D032A"/>
                </a:solidFill>
                <a:latin typeface="Calibri"/>
                <a:cs typeface="Calibri"/>
              </a:rPr>
              <a:t>po</a:t>
            </a:r>
            <a:r>
              <a:rPr dirty="0" sz="20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50" b="1">
                <a:solidFill>
                  <a:srgbClr val="9D032A"/>
                </a:solidFill>
                <a:latin typeface="Calibri"/>
                <a:cs typeface="Calibri"/>
              </a:rPr>
              <a:t>ządza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2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6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35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2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6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2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os</a:t>
            </a:r>
            <a:r>
              <a:rPr dirty="0" sz="2000" spc="-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7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-9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75" b="1">
                <a:solidFill>
                  <a:srgbClr val="9D032A"/>
                </a:solidFill>
                <a:latin typeface="Calibri"/>
                <a:cs typeface="Calibri"/>
              </a:rPr>
              <a:t>cz</a:t>
            </a:r>
            <a:r>
              <a:rPr dirty="0" sz="2000" spc="-4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2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14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204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-4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35" b="1">
                <a:solidFill>
                  <a:srgbClr val="9D032A"/>
                </a:solidFill>
                <a:latin typeface="Calibri"/>
                <a:cs typeface="Calibri"/>
              </a:rPr>
              <a:t>mi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50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2000" spc="-3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2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2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10" b="1">
                <a:solidFill>
                  <a:srgbClr val="9D032A"/>
                </a:solidFill>
                <a:latin typeface="Calibri"/>
                <a:cs typeface="Calibri"/>
              </a:rPr>
              <a:t>emie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2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9D032A"/>
                </a:solidFill>
                <a:latin typeface="Calibri"/>
                <a:cs typeface="Calibri"/>
              </a:rPr>
              <a:t>in</a:t>
            </a:r>
            <a:r>
              <a:rPr dirty="0" sz="2000" spc="-60" b="1">
                <a:solidFill>
                  <a:srgbClr val="9D032A"/>
                </a:solidFill>
                <a:latin typeface="Calibri"/>
                <a:cs typeface="Calibri"/>
              </a:rPr>
              <a:t>f</a:t>
            </a:r>
            <a:r>
              <a:rPr dirty="0" sz="2000" spc="-4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15" b="1">
                <a:solidFill>
                  <a:srgbClr val="9D032A"/>
                </a:solidFill>
                <a:latin typeface="Calibri"/>
                <a:cs typeface="Calibri"/>
              </a:rPr>
              <a:t>rma</a:t>
            </a:r>
            <a:r>
              <a:rPr dirty="0" sz="2000" spc="-2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-15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75" b="1">
                <a:solidFill>
                  <a:srgbClr val="9D032A"/>
                </a:solidFill>
                <a:latin typeface="Calibri"/>
                <a:cs typeface="Calibri"/>
              </a:rPr>
              <a:t>cz</a:t>
            </a:r>
            <a:r>
              <a:rPr dirty="0" sz="2000" spc="-2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14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000" spc="15">
                <a:solidFill>
                  <a:srgbClr val="9D032A"/>
                </a:solidFill>
                <a:latin typeface="Franklin Gothic Medium"/>
                <a:cs typeface="Franklin Gothic Medium"/>
              </a:rPr>
              <a:t>,</a:t>
            </a:r>
            <a:r>
              <a:rPr dirty="0" sz="2000" spc="1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-35">
                <a:latin typeface="Franklin Gothic Medium"/>
                <a:cs typeface="Franklin Gothic Medium"/>
              </a:rPr>
              <a:t>zatwi</a:t>
            </a:r>
            <a:r>
              <a:rPr dirty="0" sz="2000" spc="-10">
                <a:latin typeface="Franklin Gothic Medium"/>
                <a:cs typeface="Franklin Gothic Medium"/>
              </a:rPr>
              <a:t>e</a:t>
            </a:r>
            <a:r>
              <a:rPr dirty="0" sz="2000" spc="-45">
                <a:latin typeface="Franklin Gothic Medium"/>
                <a:cs typeface="Franklin Gothic Medium"/>
              </a:rPr>
              <a:t>r</a:t>
            </a:r>
            <a:r>
              <a:rPr dirty="0" sz="2000" spc="-5">
                <a:latin typeface="Franklin Gothic Medium"/>
                <a:cs typeface="Franklin Gothic Medium"/>
              </a:rPr>
              <a:t>dzo</a:t>
            </a:r>
            <a:r>
              <a:rPr dirty="0" sz="2000" spc="-30">
                <a:latin typeface="Franklin Gothic Medium"/>
                <a:cs typeface="Franklin Gothic Medium"/>
              </a:rPr>
              <a:t>n</a:t>
            </a:r>
            <a:r>
              <a:rPr dirty="0" sz="2000" spc="-85">
                <a:latin typeface="Franklin Gothic Medium"/>
                <a:cs typeface="Franklin Gothic Medium"/>
              </a:rPr>
              <a:t>ym</a:t>
            </a:r>
            <a:r>
              <a:rPr dirty="0" sz="2000" spc="-3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do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30">
                <a:latin typeface="Franklin Gothic Medium"/>
                <a:cs typeface="Franklin Gothic Medium"/>
              </a:rPr>
              <a:t>żyt</a:t>
            </a:r>
            <a:r>
              <a:rPr dirty="0" sz="2000" spc="-90">
                <a:latin typeface="Franklin Gothic Medium"/>
                <a:cs typeface="Franklin Gothic Medium"/>
              </a:rPr>
              <a:t>k</a:t>
            </a:r>
            <a:r>
              <a:rPr dirty="0" sz="2000" spc="5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r</a:t>
            </a:r>
            <a:r>
              <a:rPr dirty="0" sz="2000">
                <a:latin typeface="Franklin Gothic Medium"/>
                <a:cs typeface="Franklin Gothic Medium"/>
              </a:rPr>
              <a:t>ze</a:t>
            </a:r>
            <a:r>
              <a:rPr dirty="0" sz="2000" spc="5">
                <a:latin typeface="Franklin Gothic Medium"/>
                <a:cs typeface="Franklin Gothic Medium"/>
              </a:rPr>
              <a:t>z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100">
                <a:latin typeface="Franklin Gothic Medium"/>
                <a:cs typeface="Franklin Gothic Medium"/>
              </a:rPr>
              <a:t>P</a:t>
            </a:r>
            <a:r>
              <a:rPr dirty="0" sz="2000" spc="-10">
                <a:latin typeface="Franklin Gothic Medium"/>
                <a:cs typeface="Franklin Gothic Medium"/>
              </a:rPr>
              <a:t>ańs</a:t>
            </a:r>
            <a:r>
              <a:rPr dirty="0" sz="2000" spc="-15">
                <a:latin typeface="Franklin Gothic Medium"/>
                <a:cs typeface="Franklin Gothic Medium"/>
              </a:rPr>
              <a:t>t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45">
                <a:latin typeface="Franklin Gothic Medium"/>
                <a:cs typeface="Franklin Gothic Medium"/>
              </a:rPr>
              <a:t>wą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K</a:t>
            </a:r>
            <a:r>
              <a:rPr dirty="0" sz="2000" spc="-35">
                <a:latin typeface="Franklin Gothic Medium"/>
                <a:cs typeface="Franklin Gothic Medium"/>
              </a:rPr>
              <a:t>omi</a:t>
            </a:r>
            <a:r>
              <a:rPr dirty="0" sz="2000" spc="-40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ję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114">
                <a:latin typeface="Franklin Gothic Medium"/>
                <a:cs typeface="Franklin Gothic Medium"/>
              </a:rPr>
              <a:t>W</a:t>
            </a:r>
            <a:r>
              <a:rPr dirty="0" sz="2000" spc="-20">
                <a:latin typeface="Franklin Gothic Medium"/>
                <a:cs typeface="Franklin Gothic Medium"/>
              </a:rPr>
              <a:t>ybo</a:t>
            </a:r>
            <a:r>
              <a:rPr dirty="0" sz="2000" spc="-55">
                <a:latin typeface="Franklin Gothic Medium"/>
                <a:cs typeface="Franklin Gothic Medium"/>
              </a:rPr>
              <a:t>r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25">
                <a:latin typeface="Franklin Gothic Medium"/>
                <a:cs typeface="Franklin Gothic Medium"/>
              </a:rPr>
              <a:t>ą</a:t>
            </a:r>
            <a:r>
              <a:rPr dirty="0" sz="2000" spc="15">
                <a:latin typeface="Franklin Gothic Medium"/>
                <a:cs typeface="Franklin Gothic Medium"/>
              </a:rPr>
              <a:t>;</a:t>
            </a:r>
            <a:endParaRPr sz="20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2"/>
              </a:spcBef>
              <a:buClr>
                <a:srgbClr val="9D032A"/>
              </a:buClr>
              <a:buFont typeface="Franklin Gothic Medium"/>
              <a:buChar char="—"/>
            </a:pPr>
            <a:endParaRPr sz="2050">
              <a:latin typeface="Times New Roman"/>
              <a:cs typeface="Times New Roman"/>
            </a:endParaRPr>
          </a:p>
          <a:p>
            <a:pPr algn="just" marL="280670" marR="6985" indent="-267970">
              <a:lnSpc>
                <a:spcPct val="100000"/>
              </a:lnSpc>
              <a:buFont typeface="Franklin Gothic Medium"/>
              <a:buChar char="—"/>
              <a:tabLst>
                <a:tab pos="281305" algn="l"/>
              </a:tabLst>
            </a:pPr>
            <a:r>
              <a:rPr dirty="0" sz="2000" spc="13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35" b="1">
                <a:solidFill>
                  <a:srgbClr val="9D032A"/>
                </a:solidFill>
                <a:latin typeface="Calibri"/>
                <a:cs typeface="Calibri"/>
              </a:rPr>
              <a:t>po</a:t>
            </a:r>
            <a:r>
              <a:rPr dirty="0" sz="20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50" b="1">
                <a:solidFill>
                  <a:srgbClr val="9D032A"/>
                </a:solidFill>
                <a:latin typeface="Calibri"/>
                <a:cs typeface="Calibri"/>
              </a:rPr>
              <a:t>ządza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6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35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25" b="1">
                <a:solidFill>
                  <a:srgbClr val="9D032A"/>
                </a:solidFill>
                <a:latin typeface="Calibri"/>
                <a:cs typeface="Calibri"/>
              </a:rPr>
              <a:t>ręcz</a:t>
            </a:r>
            <a:r>
              <a:rPr dirty="0" sz="2000" spc="4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ie</a:t>
            </a: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j</a:t>
            </a:r>
            <a:r>
              <a:rPr dirty="0" sz="2000" spc="-40">
                <a:latin typeface="Franklin Gothic Medium"/>
                <a:cs typeface="Franklin Gothic Medium"/>
              </a:rPr>
              <a:t>e</a:t>
            </a:r>
            <a:r>
              <a:rPr dirty="0" sz="2000" spc="-15">
                <a:latin typeface="Franklin Gothic Medium"/>
                <a:cs typeface="Franklin Gothic Medium"/>
              </a:rPr>
              <a:t>żeli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240">
                <a:latin typeface="Franklin Gothic Medium"/>
                <a:cs typeface="Franklin Gothic Medium"/>
              </a:rPr>
              <a:t> </a:t>
            </a:r>
            <a:r>
              <a:rPr dirty="0" sz="2000" spc="5" b="1">
                <a:latin typeface="Calibri"/>
                <a:cs typeface="Calibri"/>
              </a:rPr>
              <a:t>k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25" b="1">
                <a:latin typeface="Calibri"/>
                <a:cs typeface="Calibri"/>
              </a:rPr>
              <a:t>misja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130" b="1">
                <a:latin typeface="Calibri"/>
                <a:cs typeface="Calibri"/>
              </a:rPr>
              <a:t> </a:t>
            </a:r>
            <a:r>
              <a:rPr dirty="0" sz="2000" spc="5" b="1">
                <a:latin typeface="Calibri"/>
                <a:cs typeface="Calibri"/>
              </a:rPr>
              <a:t>nie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135" b="1">
                <a:latin typeface="Calibri"/>
                <a:cs typeface="Calibri"/>
              </a:rPr>
              <a:t> </a:t>
            </a:r>
            <a:r>
              <a:rPr dirty="0" sz="2000" spc="35" b="1">
                <a:latin typeface="Calibri"/>
                <a:cs typeface="Calibri"/>
              </a:rPr>
              <a:t>ma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130" b="1">
                <a:latin typeface="Calibri"/>
                <a:cs typeface="Calibri"/>
              </a:rPr>
              <a:t> </a:t>
            </a:r>
            <a:r>
              <a:rPr dirty="0" sz="2000" spc="5" b="1">
                <a:latin typeface="Calibri"/>
                <a:cs typeface="Calibri"/>
              </a:rPr>
              <a:t>obsł</a:t>
            </a:r>
            <a:r>
              <a:rPr dirty="0" sz="2000" spc="-5" b="1">
                <a:latin typeface="Calibri"/>
                <a:cs typeface="Calibri"/>
              </a:rPr>
              <a:t>u</a:t>
            </a:r>
            <a:r>
              <a:rPr dirty="0" sz="2000" b="1">
                <a:latin typeface="Calibri"/>
                <a:cs typeface="Calibri"/>
              </a:rPr>
              <a:t>gi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125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in</a:t>
            </a:r>
            <a:r>
              <a:rPr dirty="0" sz="2000" spc="-60" b="1">
                <a:latin typeface="Calibri"/>
                <a:cs typeface="Calibri"/>
              </a:rPr>
              <a:t>f</a:t>
            </a:r>
            <a:r>
              <a:rPr dirty="0" sz="2000" spc="-20" b="1">
                <a:latin typeface="Calibri"/>
                <a:cs typeface="Calibri"/>
              </a:rPr>
              <a:t>orma</a:t>
            </a:r>
            <a:r>
              <a:rPr dirty="0" sz="2000" spc="-25" b="1">
                <a:latin typeface="Calibri"/>
                <a:cs typeface="Calibri"/>
              </a:rPr>
              <a:t>t</a:t>
            </a:r>
            <a:r>
              <a:rPr dirty="0" sz="2000" spc="-150" b="1">
                <a:latin typeface="Calibri"/>
                <a:cs typeface="Calibri"/>
              </a:rPr>
              <a:t>y</a:t>
            </a:r>
            <a:r>
              <a:rPr dirty="0" sz="2000" spc="75" b="1">
                <a:latin typeface="Calibri"/>
                <a:cs typeface="Calibri"/>
              </a:rPr>
              <a:t>cz</a:t>
            </a:r>
            <a:r>
              <a:rPr dirty="0" sz="2000" spc="-5" b="1">
                <a:latin typeface="Calibri"/>
                <a:cs typeface="Calibri"/>
              </a:rPr>
              <a:t>nej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110" b="1">
                <a:latin typeface="Calibri"/>
                <a:cs typeface="Calibri"/>
              </a:rPr>
              <a:t>s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-25" b="1">
                <a:latin typeface="Calibri"/>
                <a:cs typeface="Calibri"/>
              </a:rPr>
              <a:t>ojej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-25" b="1">
                <a:latin typeface="Calibri"/>
                <a:cs typeface="Calibri"/>
              </a:rPr>
              <a:t> </a:t>
            </a:r>
            <a:r>
              <a:rPr dirty="0" sz="2000" spc="120" b="1">
                <a:latin typeface="Calibri"/>
                <a:cs typeface="Calibri"/>
              </a:rPr>
              <a:t>s</a:t>
            </a:r>
            <a:r>
              <a:rPr dirty="0" sz="2000" spc="-5" b="1">
                <a:latin typeface="Calibri"/>
                <a:cs typeface="Calibri"/>
              </a:rPr>
              <a:t>i</a:t>
            </a:r>
            <a:r>
              <a:rPr dirty="0" sz="2000" spc="-15" b="1">
                <a:latin typeface="Calibri"/>
                <a:cs typeface="Calibri"/>
              </a:rPr>
              <a:t>e</a:t>
            </a:r>
            <a:r>
              <a:rPr dirty="0" sz="2000" b="1">
                <a:latin typeface="Calibri"/>
                <a:cs typeface="Calibri"/>
              </a:rPr>
              <a:t>dzibie,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-20" b="1">
                <a:latin typeface="Calibri"/>
                <a:cs typeface="Calibri"/>
              </a:rPr>
              <a:t> </a:t>
            </a:r>
            <a:r>
              <a:rPr dirty="0" sz="2000" spc="25" b="1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l</a:t>
            </a:r>
            <a:r>
              <a:rPr dirty="0" sz="2000" spc="-20" b="1">
                <a:latin typeface="Calibri"/>
                <a:cs typeface="Calibri"/>
              </a:rPr>
              <a:t>b</a:t>
            </a:r>
            <a:r>
              <a:rPr dirty="0" sz="2000" spc="-15" b="1">
                <a:latin typeface="Calibri"/>
                <a:cs typeface="Calibri"/>
              </a:rPr>
              <a:t>o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-35" b="1">
                <a:latin typeface="Calibri"/>
                <a:cs typeface="Calibri"/>
              </a:rPr>
              <a:t> </a:t>
            </a:r>
            <a:r>
              <a:rPr dirty="0" sz="2000" spc="40" b="1">
                <a:latin typeface="Calibri"/>
                <a:cs typeface="Calibri"/>
              </a:rPr>
              <a:t>zachodzą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-20" b="1">
                <a:latin typeface="Calibri"/>
                <a:cs typeface="Calibri"/>
              </a:rPr>
              <a:t> </a:t>
            </a:r>
            <a:r>
              <a:rPr dirty="0" sz="2000" spc="-40" b="1">
                <a:latin typeface="Calibri"/>
                <a:cs typeface="Calibri"/>
              </a:rPr>
              <a:t>p</a:t>
            </a:r>
            <a:r>
              <a:rPr dirty="0" sz="2000" spc="-25" b="1">
                <a:latin typeface="Calibri"/>
                <a:cs typeface="Calibri"/>
              </a:rPr>
              <a:t>r</a:t>
            </a:r>
            <a:r>
              <a:rPr dirty="0" sz="2000" spc="65" b="1">
                <a:latin typeface="Calibri"/>
                <a:cs typeface="Calibri"/>
              </a:rPr>
              <a:t>zes</a:t>
            </a:r>
            <a:r>
              <a:rPr dirty="0" sz="2000" spc="50" b="1">
                <a:latin typeface="Calibri"/>
                <a:cs typeface="Calibri"/>
              </a:rPr>
              <a:t>z</a:t>
            </a:r>
            <a:r>
              <a:rPr dirty="0" sz="2000" spc="10" b="1">
                <a:latin typeface="Calibri"/>
                <a:cs typeface="Calibri"/>
              </a:rPr>
              <a:t>k</a:t>
            </a:r>
            <a:r>
              <a:rPr dirty="0" sz="2000" spc="-50" b="1">
                <a:latin typeface="Calibri"/>
                <a:cs typeface="Calibri"/>
              </a:rPr>
              <a:t>o</a:t>
            </a:r>
            <a:r>
              <a:rPr dirty="0" sz="2000" spc="-55" b="1">
                <a:latin typeface="Calibri"/>
                <a:cs typeface="Calibri"/>
              </a:rPr>
              <a:t>dy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-30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-25" b="1">
                <a:latin typeface="Calibri"/>
                <a:cs typeface="Calibri"/>
              </a:rPr>
              <a:t> </a:t>
            </a:r>
            <a:r>
              <a:rPr dirty="0" sz="2000" spc="-175" b="1">
                <a:latin typeface="Calibri"/>
                <a:cs typeface="Calibri"/>
              </a:rPr>
              <a:t>w</a:t>
            </a:r>
            <a:r>
              <a:rPr dirty="0" sz="2000" spc="-35" b="1">
                <a:latin typeface="Calibri"/>
                <a:cs typeface="Calibri"/>
              </a:rPr>
              <a:t>y</a:t>
            </a:r>
            <a:r>
              <a:rPr dirty="0" sz="2000" spc="-95" b="1">
                <a:latin typeface="Calibri"/>
                <a:cs typeface="Calibri"/>
              </a:rPr>
              <a:t>k</a:t>
            </a:r>
            <a:r>
              <a:rPr dirty="0" sz="2000" spc="-50" b="1">
                <a:latin typeface="Calibri"/>
                <a:cs typeface="Calibri"/>
              </a:rPr>
              <a:t>o</a:t>
            </a:r>
            <a:r>
              <a:rPr dirty="0" sz="2000" spc="-30" b="1">
                <a:latin typeface="Calibri"/>
                <a:cs typeface="Calibri"/>
              </a:rPr>
              <a:t>r</a:t>
            </a:r>
            <a:r>
              <a:rPr dirty="0" sz="2000" spc="20" b="1">
                <a:latin typeface="Calibri"/>
                <a:cs typeface="Calibri"/>
              </a:rPr>
              <a:t>zy</a:t>
            </a:r>
            <a:r>
              <a:rPr dirty="0" sz="2000" spc="10" b="1">
                <a:latin typeface="Calibri"/>
                <a:cs typeface="Calibri"/>
              </a:rPr>
              <a:t>s</a:t>
            </a:r>
            <a:r>
              <a:rPr dirty="0" sz="2000" spc="-5" b="1">
                <a:latin typeface="Calibri"/>
                <a:cs typeface="Calibri"/>
              </a:rPr>
              <a:t>t</a:t>
            </a:r>
            <a:r>
              <a:rPr dirty="0" sz="2000" spc="-20" b="1">
                <a:latin typeface="Calibri"/>
                <a:cs typeface="Calibri"/>
              </a:rPr>
              <a:t>a</a:t>
            </a:r>
            <a:r>
              <a:rPr dirty="0" sz="2000" spc="-5" b="1">
                <a:latin typeface="Calibri"/>
                <a:cs typeface="Calibri"/>
              </a:rPr>
              <a:t>niu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130" b="1">
                <a:latin typeface="Calibri"/>
                <a:cs typeface="Calibri"/>
              </a:rPr>
              <a:t>s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spc="130" b="1">
                <a:latin typeface="Calibri"/>
                <a:cs typeface="Calibri"/>
              </a:rPr>
              <a:t>s</a:t>
            </a:r>
            <a:r>
              <a:rPr dirty="0" sz="2000" spc="-125" b="1">
                <a:latin typeface="Calibri"/>
                <a:cs typeface="Calibri"/>
              </a:rPr>
              <a:t>t</a:t>
            </a:r>
            <a:r>
              <a:rPr dirty="0" sz="2000" spc="15" b="1">
                <a:latin typeface="Calibri"/>
                <a:cs typeface="Calibri"/>
              </a:rPr>
              <a:t>e</a:t>
            </a:r>
            <a:r>
              <a:rPr dirty="0" sz="2000" spc="10" b="1">
                <a:latin typeface="Calibri"/>
                <a:cs typeface="Calibri"/>
              </a:rPr>
              <a:t>m</a:t>
            </a:r>
            <a:r>
              <a:rPr dirty="0" sz="2000" spc="10" b="1">
                <a:latin typeface="Calibri"/>
                <a:cs typeface="Calibri"/>
              </a:rPr>
              <a:t>u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-75" b="1">
                <a:latin typeface="Calibri"/>
                <a:cs typeface="Calibri"/>
              </a:rPr>
              <a:t>f</a:t>
            </a:r>
            <a:r>
              <a:rPr dirty="0" sz="2000" spc="-20" b="1">
                <a:latin typeface="Calibri"/>
                <a:cs typeface="Calibri"/>
              </a:rPr>
              <a:t>orma</a:t>
            </a:r>
            <a:r>
              <a:rPr dirty="0" sz="2000" spc="-25" b="1">
                <a:latin typeface="Calibri"/>
                <a:cs typeface="Calibri"/>
              </a:rPr>
              <a:t>t</a:t>
            </a:r>
            <a:r>
              <a:rPr dirty="0" sz="2000" spc="-150" b="1">
                <a:latin typeface="Calibri"/>
                <a:cs typeface="Calibri"/>
              </a:rPr>
              <a:t>y</a:t>
            </a:r>
            <a:r>
              <a:rPr dirty="0" sz="2000" spc="75" b="1">
                <a:latin typeface="Calibri"/>
                <a:cs typeface="Calibri"/>
              </a:rPr>
              <a:t>cz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15" b="1">
                <a:latin typeface="Calibri"/>
                <a:cs typeface="Calibri"/>
              </a:rPr>
              <a:t>e</a:t>
            </a:r>
            <a:r>
              <a:rPr dirty="0" sz="2000" spc="-5" b="1">
                <a:latin typeface="Calibri"/>
                <a:cs typeface="Calibri"/>
              </a:rPr>
              <a:t>g</a:t>
            </a:r>
            <a:r>
              <a:rPr dirty="0" sz="2000" b="1">
                <a:latin typeface="Calibri"/>
                <a:cs typeface="Calibri"/>
              </a:rPr>
              <a:t>o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(pk</a:t>
            </a:r>
            <a:r>
              <a:rPr dirty="0" sz="2000" spc="-20">
                <a:latin typeface="Franklin Gothic Medium"/>
                <a:cs typeface="Franklin Gothic Medium"/>
              </a:rPr>
              <a:t>t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79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65">
                <a:latin typeface="Franklin Gothic Medium"/>
                <a:cs typeface="Franklin Gothic Medium"/>
              </a:rPr>
              <a:t>wy</a:t>
            </a:r>
            <a:r>
              <a:rPr dirty="0" sz="2000" spc="-45">
                <a:latin typeface="Franklin Gothic Medium"/>
                <a:cs typeface="Franklin Gothic Medium"/>
              </a:rPr>
              <a:t>t</a:t>
            </a:r>
            <a:r>
              <a:rPr dirty="0" sz="2000" spc="-85">
                <a:latin typeface="Franklin Gothic Medium"/>
                <a:cs typeface="Franklin Gothic Medium"/>
              </a:rPr>
              <a:t>y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30">
                <a:latin typeface="Franklin Gothic Medium"/>
                <a:cs typeface="Franklin Gothic Medium"/>
              </a:rPr>
              <a:t>n</a:t>
            </a:r>
            <a:r>
              <a:rPr dirty="0" sz="2000" spc="-85">
                <a:latin typeface="Franklin Gothic Medium"/>
                <a:cs typeface="Franklin Gothic Medium"/>
              </a:rPr>
              <a:t>y</a:t>
            </a:r>
            <a:r>
              <a:rPr dirty="0" sz="2000">
                <a:latin typeface="Franklin Gothic Medium"/>
                <a:cs typeface="Franklin Gothic Medium"/>
              </a:rPr>
              <a:t>ch</a:t>
            </a:r>
            <a:r>
              <a:rPr dirty="0" sz="2000" spc="5">
                <a:latin typeface="Franklin Gothic Medium"/>
                <a:cs typeface="Franklin Gothic Medium"/>
              </a:rPr>
              <a:t>)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96823" y="518414"/>
            <a:ext cx="6118225" cy="62801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SPORZĄD</a:t>
            </a:r>
            <a:r>
              <a:rPr dirty="0" sz="2000" spc="-15" b="1">
                <a:latin typeface="Arial Black"/>
                <a:cs typeface="Arial Black"/>
              </a:rPr>
              <a:t>Z</a:t>
            </a:r>
            <a:r>
              <a:rPr dirty="0" sz="2000" spc="5" b="1">
                <a:latin typeface="Arial Black"/>
                <a:cs typeface="Arial Black"/>
              </a:rPr>
              <a:t>EN</a:t>
            </a:r>
            <a:r>
              <a:rPr dirty="0" sz="2000" spc="-15" b="1">
                <a:latin typeface="Arial Black"/>
                <a:cs typeface="Arial Black"/>
              </a:rPr>
              <a:t>I</a:t>
            </a:r>
            <a:r>
              <a:rPr dirty="0" sz="2000" b="1">
                <a:latin typeface="Arial Black"/>
                <a:cs typeface="Arial Black"/>
              </a:rPr>
              <a:t>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P</a:t>
            </a:r>
            <a:r>
              <a:rPr dirty="0" sz="2000" spc="-30" b="1">
                <a:latin typeface="Arial Black"/>
                <a:cs typeface="Arial Black"/>
              </a:rPr>
              <a:t>R</a:t>
            </a:r>
            <a:r>
              <a:rPr dirty="0" sz="2000" spc="-50" b="1">
                <a:latin typeface="Arial Black"/>
                <a:cs typeface="Arial Black"/>
              </a:rPr>
              <a:t>O</a:t>
            </a:r>
            <a:r>
              <a:rPr dirty="0" sz="2000" spc="-70" b="1">
                <a:latin typeface="Arial Black"/>
                <a:cs typeface="Arial Black"/>
              </a:rPr>
              <a:t>T</a:t>
            </a:r>
            <a:r>
              <a:rPr dirty="0" sz="2000" spc="5" b="1">
                <a:latin typeface="Arial Black"/>
                <a:cs typeface="Arial Black"/>
              </a:rPr>
              <a:t>O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spc="5" b="1">
                <a:latin typeface="Arial Black"/>
                <a:cs typeface="Arial Black"/>
              </a:rPr>
              <a:t>O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U</a:t>
            </a:r>
            <a:r>
              <a:rPr dirty="0" sz="2000" spc="-35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G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OS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spc="5" b="1">
                <a:latin typeface="Arial Black"/>
                <a:cs typeface="Arial Black"/>
              </a:rPr>
              <a:t>WA</a:t>
            </a:r>
            <a:r>
              <a:rPr dirty="0" sz="2000" spc="-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IA</a:t>
            </a:r>
            <a:endParaRPr sz="20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-</a:t>
            </a:r>
            <a:r>
              <a:rPr dirty="0" sz="2000" spc="-1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INF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RM</a:t>
            </a:r>
            <a:r>
              <a:rPr dirty="0" sz="2000" spc="-30" b="1">
                <a:latin typeface="Arial Black"/>
                <a:cs typeface="Arial Black"/>
              </a:rPr>
              <a:t>A</a:t>
            </a:r>
            <a:r>
              <a:rPr dirty="0" sz="2000" spc="-15" b="1">
                <a:latin typeface="Arial Black"/>
                <a:cs typeface="Arial Black"/>
              </a:rPr>
              <a:t>C</a:t>
            </a:r>
            <a:r>
              <a:rPr dirty="0" sz="2000" b="1">
                <a:latin typeface="Arial Black"/>
                <a:cs typeface="Arial Black"/>
              </a:rPr>
              <a:t>JE</a:t>
            </a:r>
            <a:r>
              <a:rPr dirty="0" sz="2000" spc="-3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OGÓ</a:t>
            </a:r>
            <a:r>
              <a:rPr dirty="0" sz="2000" spc="-10" b="1">
                <a:latin typeface="Arial Black"/>
                <a:cs typeface="Arial Black"/>
              </a:rPr>
              <a:t>L</a:t>
            </a:r>
            <a:r>
              <a:rPr dirty="0" sz="2000" b="1">
                <a:latin typeface="Arial Black"/>
                <a:cs typeface="Arial Black"/>
              </a:rPr>
              <a:t>NE</a:t>
            </a:r>
            <a:r>
              <a:rPr dirty="0" sz="2000" spc="-1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-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69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21182" rIns="0" bIns="0" rtlCol="0" vert="horz">
            <a:spAutoFit/>
          </a:bodyPr>
          <a:lstStyle/>
          <a:p>
            <a:pPr marL="152654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UPR</a:t>
            </a:r>
            <a:r>
              <a:rPr dirty="0" sz="2000" spc="15" b="1">
                <a:latin typeface="Arial Black"/>
                <a:cs typeface="Arial Black"/>
              </a:rPr>
              <a:t>A</a:t>
            </a:r>
            <a:r>
              <a:rPr dirty="0" sz="2000" b="1">
                <a:latin typeface="Arial Black"/>
                <a:cs typeface="Arial Black"/>
              </a:rPr>
              <a:t>WNIE</a:t>
            </a:r>
            <a:r>
              <a:rPr dirty="0" sz="2000" spc="-10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IA</a:t>
            </a:r>
            <a:r>
              <a:rPr dirty="0" sz="2000" spc="-5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M</a:t>
            </a:r>
            <a:r>
              <a:rPr dirty="0" sz="2000" spc="5" b="1">
                <a:latin typeface="Arial Black"/>
                <a:cs typeface="Arial Black"/>
              </a:rPr>
              <a:t>Ę</a:t>
            </a:r>
            <a:r>
              <a:rPr dirty="0" sz="2000" b="1">
                <a:latin typeface="Arial Black"/>
                <a:cs typeface="Arial Black"/>
              </a:rPr>
              <a:t>ŻÓW</a:t>
            </a:r>
            <a:r>
              <a:rPr dirty="0" sz="2000" spc="-1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Z</a:t>
            </a:r>
            <a:r>
              <a:rPr dirty="0" sz="2000" spc="-70" b="1">
                <a:latin typeface="Arial Black"/>
                <a:cs typeface="Arial Black"/>
              </a:rPr>
              <a:t>A</a:t>
            </a:r>
            <a:r>
              <a:rPr dirty="0" sz="2000" b="1">
                <a:latin typeface="Arial Black"/>
                <a:cs typeface="Arial Black"/>
              </a:rPr>
              <a:t>U</a:t>
            </a:r>
            <a:r>
              <a:rPr dirty="0" sz="2000" spc="-200" b="1">
                <a:latin typeface="Arial Black"/>
                <a:cs typeface="Arial Black"/>
              </a:rPr>
              <a:t>F</a:t>
            </a:r>
            <a:r>
              <a:rPr dirty="0" sz="2000" b="1">
                <a:latin typeface="Arial Black"/>
                <a:cs typeface="Arial Black"/>
              </a:rPr>
              <a:t>ANIA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6933" y="1313688"/>
            <a:ext cx="8878570" cy="1108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1800" spc="-450" b="1" u="sng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z="1800" spc="-105" b="1" u="sng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35" b="1" u="sng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1800" spc="55" b="1" u="sng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800" spc="-6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90" b="1" u="sng">
                <a:solidFill>
                  <a:srgbClr val="9D032A"/>
                </a:solidFill>
                <a:latin typeface="Calibri"/>
                <a:cs typeface="Calibri"/>
              </a:rPr>
              <a:t>wi</a:t>
            </a:r>
            <a:r>
              <a:rPr dirty="0" sz="1800" spc="3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6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15" b="1" u="sng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f</a:t>
            </a:r>
            <a:r>
              <a:rPr dirty="0" sz="1800" spc="15" b="1" u="sng">
                <a:solidFill>
                  <a:srgbClr val="9D032A"/>
                </a:solidFill>
                <a:latin typeface="Calibri"/>
                <a:cs typeface="Calibri"/>
              </a:rPr>
              <a:t>an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6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" b="1" u="sng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6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45" b="1" u="sng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spc="60" b="1" u="sng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800" spc="1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50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3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16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3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35" b="1">
                <a:latin typeface="Calibri"/>
                <a:cs typeface="Calibri"/>
              </a:rPr>
              <a:t>se</a:t>
            </a:r>
            <a:r>
              <a:rPr dirty="0" sz="1800" spc="65" b="1">
                <a:latin typeface="Calibri"/>
                <a:cs typeface="Calibri"/>
              </a:rPr>
              <a:t>r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70" b="1">
                <a:latin typeface="Calibri"/>
                <a:cs typeface="Calibri"/>
              </a:rPr>
              <a:t>ać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s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ystk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y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ności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endParaRPr sz="1800">
              <a:latin typeface="Franklin Gothic Medium"/>
              <a:cs typeface="Franklin Gothic Medium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800" spc="-40">
                <a:latin typeface="Franklin Gothic Medium"/>
                <a:cs typeface="Franklin Gothic Medium"/>
              </a:rPr>
              <a:t>(mi</a:t>
            </a:r>
            <a:r>
              <a:rPr dirty="0" sz="1800" spc="-50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jsce</a:t>
            </a:r>
            <a:r>
              <a:rPr dirty="0" sz="1800" spc="16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16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55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 spc="5">
                <a:latin typeface="Franklin Gothic Medium"/>
                <a:cs typeface="Franklin Gothic Medium"/>
              </a:rPr>
              <a:t>u,</a:t>
            </a:r>
            <a:r>
              <a:rPr dirty="0" sz="1800" spc="165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możli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ość</a:t>
            </a:r>
            <a:r>
              <a:rPr dirty="0" sz="1800" spc="16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60">
                <a:latin typeface="Franklin Gothic Medium"/>
                <a:cs typeface="Franklin Gothic Medium"/>
              </a:rPr>
              <a:t>em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5">
                <a:latin typeface="Franklin Gothic Medium"/>
                <a:cs typeface="Franklin Gothic Medium"/>
              </a:rPr>
              <a:t>es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15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się),</a:t>
            </a:r>
            <a:r>
              <a:rPr dirty="0" sz="1800" spc="17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gł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s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ać</a:t>
            </a:r>
            <a:r>
              <a:rPr dirty="0" sz="1800" spc="15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</a:t>
            </a:r>
            <a:r>
              <a:rPr dirty="0" sz="1800" spc="-5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e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odn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ąc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50">
                <a:latin typeface="Franklin Gothic Medium"/>
                <a:cs typeface="Franklin Gothic Medium"/>
              </a:rPr>
              <a:t>mu</a:t>
            </a:r>
            <a:r>
              <a:rPr dirty="0" sz="1800" spc="16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r>
              <a:rPr dirty="0" sz="1800" spc="15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10">
                <a:latin typeface="Franklin Gothic Medium"/>
                <a:cs typeface="Franklin Gothic Medium"/>
              </a:rPr>
              <a:t>ż</a:t>
            </a:r>
            <a:r>
              <a:rPr dirty="0" sz="1800" spc="-15">
                <a:latin typeface="Franklin Gothic Medium"/>
                <a:cs typeface="Franklin Gothic Medium"/>
              </a:rPr>
              <a:t>ąco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u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agi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astr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eżeni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70">
                <a:latin typeface="Franklin Gothic Medium"/>
                <a:cs typeface="Franklin Gothic Medium"/>
              </a:rPr>
              <a:t>w</a:t>
            </a:r>
            <a:r>
              <a:rPr dirty="0" sz="1800" spc="-10">
                <a:latin typeface="Franklin Gothic Medium"/>
                <a:cs typeface="Franklin Gothic Medium"/>
              </a:rPr>
              <a:t>nosić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u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agi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5" b="1">
                <a:latin typeface="Calibri"/>
                <a:cs typeface="Calibri"/>
              </a:rPr>
              <a:t>(</a:t>
            </a:r>
            <a:r>
              <a:rPr dirty="0" sz="1800" spc="-40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20" b="1">
                <a:latin typeface="Calibri"/>
                <a:cs typeface="Calibri"/>
              </a:rPr>
              <a:t>n</a:t>
            </a:r>
            <a:r>
              <a:rPr dirty="0" sz="1800" spc="25" b="1">
                <a:latin typeface="Calibri"/>
                <a:cs typeface="Calibri"/>
              </a:rPr>
              <a:t>k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15" b="1">
                <a:latin typeface="Calibri"/>
                <a:cs typeface="Calibri"/>
              </a:rPr>
              <a:t>e</a:t>
            </a:r>
            <a:r>
              <a:rPr dirty="0" sz="1800" spc="-25" b="1">
                <a:latin typeface="Calibri"/>
                <a:cs typeface="Calibri"/>
              </a:rPr>
              <a:t>t</a:t>
            </a:r>
            <a:r>
              <a:rPr dirty="0" sz="1800" spc="-50" b="1">
                <a:latin typeface="Calibri"/>
                <a:cs typeface="Calibri"/>
              </a:rPr>
              <a:t>n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60" b="1"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20" b="1">
                <a:latin typeface="Calibri"/>
                <a:cs typeface="Calibri"/>
              </a:rPr>
              <a:t>ar</a:t>
            </a:r>
            <a:r>
              <a:rPr dirty="0" sz="1800" spc="25" b="1">
                <a:latin typeface="Calibri"/>
                <a:cs typeface="Calibri"/>
              </a:rPr>
              <a:t>z</a:t>
            </a:r>
            <a:r>
              <a:rPr dirty="0" sz="1800" spc="-40" b="1">
                <a:latin typeface="Calibri"/>
                <a:cs typeface="Calibri"/>
              </a:rPr>
              <a:t>u</a:t>
            </a:r>
            <a:r>
              <a:rPr dirty="0" sz="1800" spc="-30" b="1">
                <a:latin typeface="Calibri"/>
                <a:cs typeface="Calibri"/>
              </a:rPr>
              <a:t>t</a:t>
            </a:r>
            <a:r>
              <a:rPr dirty="0" sz="1800" spc="-100" b="1">
                <a:latin typeface="Calibri"/>
                <a:cs typeface="Calibri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)</a:t>
            </a:r>
            <a:r>
              <a:rPr dirty="0" sz="1800" spc="5">
                <a:latin typeface="Franklin Gothic Medium"/>
                <a:cs typeface="Franklin Gothic Medium"/>
              </a:rPr>
              <a:t>,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b</a:t>
            </a:r>
            <a:r>
              <a:rPr dirty="0" sz="1800" spc="-25">
                <a:latin typeface="Franklin Gothic Medium"/>
                <a:cs typeface="Franklin Gothic Medium"/>
              </a:rPr>
              <a:t>yć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ob</a:t>
            </a:r>
            <a:r>
              <a:rPr dirty="0" sz="1800" spc="20" b="1">
                <a:latin typeface="Calibri"/>
                <a:cs typeface="Calibri"/>
              </a:rPr>
              <a:t>ecni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4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60" b="1">
                <a:latin typeface="Calibri"/>
                <a:cs typeface="Calibri"/>
              </a:rPr>
              <a:t> </a:t>
            </a:r>
            <a:r>
              <a:rPr dirty="0" sz="1800" spc="-60" b="1">
                <a:latin typeface="Calibri"/>
                <a:cs typeface="Calibri"/>
              </a:rPr>
              <a:t>t</a:t>
            </a:r>
            <a:r>
              <a:rPr dirty="0" sz="1800" spc="-70" b="1">
                <a:latin typeface="Calibri"/>
                <a:cs typeface="Calibri"/>
              </a:rPr>
              <a:t>r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30" b="1">
                <a:latin typeface="Calibri"/>
                <a:cs typeface="Calibri"/>
              </a:rPr>
              <a:t>smis</a:t>
            </a:r>
            <a:r>
              <a:rPr dirty="0" sz="1800" spc="20" b="1">
                <a:latin typeface="Calibri"/>
                <a:cs typeface="Calibri"/>
              </a:rPr>
              <a:t>j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65" b="1">
                <a:latin typeface="Calibri"/>
                <a:cs typeface="Calibri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da</a:t>
            </a:r>
            <a:r>
              <a:rPr dirty="0" sz="1800" spc="-55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7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8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6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d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7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właści</a:t>
            </a:r>
            <a:r>
              <a:rPr dirty="0" sz="1800" spc="-65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ego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7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omisarz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7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wybo</a:t>
            </a:r>
            <a:r>
              <a:rPr dirty="0" sz="1800" spc="-5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15">
                <a:latin typeface="Franklin Gothic Medium"/>
                <a:cs typeface="Franklin Gothic Medium"/>
              </a:rPr>
              <a:t>ego,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6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7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l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44751" y="2411221"/>
            <a:ext cx="5817870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98120">
              <a:lnSpc>
                <a:spcPct val="100000"/>
              </a:lnSpc>
              <a:tabLst>
                <a:tab pos="1094105" algn="l"/>
                <a:tab pos="1183005" algn="l"/>
                <a:tab pos="2536190" algn="l"/>
                <a:tab pos="2600325" algn="l"/>
                <a:tab pos="2837815" algn="l"/>
                <a:tab pos="3241675" algn="l"/>
                <a:tab pos="3977004" algn="l"/>
                <a:tab pos="4903470" algn="l"/>
                <a:tab pos="5348605" algn="l"/>
              </a:tabLst>
            </a:pP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>
                <a:latin typeface="Franklin Gothic Medium"/>
                <a:cs typeface="Franklin Gothic Medium"/>
              </a:rPr>
              <a:t>ęd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ie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5">
                <a:latin typeface="Franklin Gothic Medium"/>
                <a:cs typeface="Franklin Gothic Medium"/>
              </a:rPr>
              <a:t>d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0">
                <a:latin typeface="Franklin Gothic Medium"/>
                <a:cs typeface="Franklin Gothic Medium"/>
              </a:rPr>
              <a:t>n</a:t>
            </a:r>
            <a:r>
              <a:rPr dirty="0" sz="1800" spc="-45">
                <a:latin typeface="Franklin Gothic Medium"/>
                <a:cs typeface="Franklin Gothic Medium"/>
              </a:rPr>
              <a:t>y</a:t>
            </a:r>
            <a:r>
              <a:rPr dirty="0" sz="1800" spc="-95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>
                <a:latin typeface="Franklin Gothic Medium"/>
                <a:cs typeface="Franklin Gothic Medium"/>
              </a:rPr>
              <a:t>		</a:t>
            </a:r>
            <a:r>
              <a:rPr dirty="0" sz="1800" spc="-40" b="1">
                <a:latin typeface="Calibri"/>
                <a:cs typeface="Calibri"/>
              </a:rPr>
              <a:t>p</a:t>
            </a:r>
            <a:r>
              <a:rPr dirty="0" sz="1800" spc="-1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k</a:t>
            </a:r>
            <a:r>
              <a:rPr dirty="0" sz="1800" spc="-35" b="1">
                <a:latin typeface="Calibri"/>
                <a:cs typeface="Calibri"/>
              </a:rPr>
              <a:t>azy</a:t>
            </a:r>
            <a:r>
              <a:rPr dirty="0" sz="1800" spc="-75" b="1">
                <a:latin typeface="Calibri"/>
                <a:cs typeface="Calibri"/>
              </a:rPr>
              <a:t>w</a:t>
            </a:r>
            <a:r>
              <a:rPr dirty="0" sz="1800" spc="10" b="1">
                <a:latin typeface="Calibri"/>
                <a:cs typeface="Calibri"/>
              </a:rPr>
              <a:t>aniu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90" b="1">
                <a:latin typeface="Calibri"/>
                <a:cs typeface="Calibri"/>
              </a:rPr>
              <a:t>r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105" b="1">
                <a:latin typeface="Calibri"/>
                <a:cs typeface="Calibri"/>
              </a:rPr>
              <a:t>t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k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45" b="1">
                <a:latin typeface="Calibri"/>
                <a:cs typeface="Calibri"/>
              </a:rPr>
              <a:t>ł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omisarz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		</a:t>
            </a:r>
            <a:r>
              <a:rPr dirty="0" sz="1800" spc="-7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ybo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15">
                <a:latin typeface="Franklin Gothic Medium"/>
                <a:cs typeface="Franklin Gothic Medium"/>
              </a:rPr>
              <a:t>ego,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stępn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70">
                <a:latin typeface="Franklin Gothic Medium"/>
                <a:cs typeface="Franklin Gothic Medium"/>
              </a:rPr>
              <a:t>m</a:t>
            </a:r>
            <a:r>
              <a:rPr dirty="0" sz="1800" spc="-15">
                <a:latin typeface="Franklin Gothic Medium"/>
                <a:cs typeface="Franklin Gothic Medium"/>
              </a:rPr>
              <a:t>isar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70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ub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62747" y="2411221"/>
            <a:ext cx="1323340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225425">
              <a:lnSpc>
                <a:spcPct val="100000"/>
              </a:lnSpc>
            </a:pP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b</a:t>
            </a:r>
            <a:r>
              <a:rPr dirty="0" sz="1800" spc="-5">
                <a:latin typeface="Franklin Gothic Medium"/>
                <a:cs typeface="Franklin Gothic Medium"/>
              </a:rPr>
              <a:t>ezpo</a:t>
            </a:r>
            <a:r>
              <a:rPr dirty="0" sz="1800">
                <a:latin typeface="Franklin Gothic Medium"/>
                <a:cs typeface="Franklin Gothic Medium"/>
              </a:rPr>
              <a:t>ś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edn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7060" y="2411221"/>
            <a:ext cx="1711325" cy="8343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274445" algn="l"/>
              </a:tabLst>
            </a:pPr>
            <a:r>
              <a:rPr dirty="0" sz="1800" spc="-15">
                <a:latin typeface="Franklin Gothic Medium"/>
                <a:cs typeface="Franklin Gothic Medium"/>
              </a:rPr>
              <a:t>t</a:t>
            </a:r>
            <a:r>
              <a:rPr dirty="0" sz="1800" spc="-30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smisja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pe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nomoc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105">
                <a:latin typeface="Franklin Gothic Medium"/>
                <a:cs typeface="Franklin Gothic Medium"/>
              </a:rPr>
              <a:t>k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50">
                <a:latin typeface="Franklin Gothic Medium"/>
                <a:cs typeface="Franklin Gothic Medium"/>
              </a:rPr>
              <a:t>w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65">
                <a:latin typeface="Franklin Gothic Medium"/>
                <a:cs typeface="Franklin Gothic Medium"/>
              </a:rPr>
              <a:t>om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sar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50">
                <a:latin typeface="Franklin Gothic Medium"/>
                <a:cs typeface="Franklin Gothic Medium"/>
              </a:rPr>
              <a:t>wi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5551" y="4411726"/>
            <a:ext cx="8557260" cy="1108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-635">
              <a:lnSpc>
                <a:spcPct val="100000"/>
              </a:lnSpc>
            </a:pPr>
            <a:r>
              <a:rPr dirty="0" sz="1800" spc="-450" b="1" u="heavy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z="1800" spc="-120" b="1" u="heavy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10" b="1" u="heavy">
                <a:solidFill>
                  <a:srgbClr val="9D032A"/>
                </a:solidFill>
                <a:latin typeface="Calibri"/>
                <a:cs typeface="Calibri"/>
              </a:rPr>
              <a:t>ęż</a:t>
            </a:r>
            <a:r>
              <a:rPr dirty="0" sz="1800" spc="-5" b="1" u="heavy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90" b="1" u="heavy">
                <a:solidFill>
                  <a:srgbClr val="9D032A"/>
                </a:solidFill>
                <a:latin typeface="Calibri"/>
                <a:cs typeface="Calibri"/>
              </a:rPr>
              <a:t>wi</a:t>
            </a:r>
            <a:r>
              <a:rPr dirty="0" sz="1800" spc="30" b="1" u="heavy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45" b="1" u="heavy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30" b="1" u="heavy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25" b="1" u="heavy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spc="-45" b="1" u="heavy">
                <a:solidFill>
                  <a:srgbClr val="9D032A"/>
                </a:solidFill>
                <a:latin typeface="Calibri"/>
                <a:cs typeface="Calibri"/>
              </a:rPr>
              <a:t>f</a:t>
            </a:r>
            <a:r>
              <a:rPr dirty="0" sz="1800" spc="40" b="1" u="heavy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0" b="1" u="heavy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35" b="1" u="heavy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60" b="1" u="heavy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3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0" b="1" u="heavy">
                <a:solidFill>
                  <a:srgbClr val="9D032A"/>
                </a:solidFill>
                <a:latin typeface="Calibri"/>
                <a:cs typeface="Calibri"/>
              </a:rPr>
              <a:t>ni</a:t>
            </a:r>
            <a:r>
              <a:rPr dirty="0" sz="1800" spc="30" b="1" u="heavy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5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b="1" u="heavy">
                <a:solidFill>
                  <a:srgbClr val="9D032A"/>
                </a:solidFill>
                <a:latin typeface="Calibri"/>
                <a:cs typeface="Calibri"/>
              </a:rPr>
              <a:t>mog</a:t>
            </a:r>
            <a:r>
              <a:rPr dirty="0" sz="1800" spc="60" b="1" u="heavy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80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wy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0">
                <a:latin typeface="Franklin Gothic Medium"/>
                <a:cs typeface="Franklin Gothic Medium"/>
              </a:rPr>
              <a:t>n</a:t>
            </a:r>
            <a:r>
              <a:rPr dirty="0" sz="1800" spc="-45">
                <a:latin typeface="Franklin Gothic Medium"/>
                <a:cs typeface="Franklin Gothic Medium"/>
              </a:rPr>
              <a:t>y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5">
                <a:latin typeface="Franklin Gothic Medium"/>
                <a:cs typeface="Franklin Gothic Medium"/>
              </a:rPr>
              <a:t> </a:t>
            </a:r>
            <a:r>
              <a:rPr dirty="0" sz="1800" spc="50" b="1">
                <a:latin typeface="Calibri"/>
                <a:cs typeface="Calibri"/>
              </a:rPr>
              <a:t>ż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d</a:t>
            </a:r>
            <a:r>
              <a:rPr dirty="0" sz="1800" spc="-25" b="1">
                <a:latin typeface="Calibri"/>
                <a:cs typeface="Calibri"/>
              </a:rPr>
              <a:t>n</a:t>
            </a:r>
            <a:r>
              <a:rPr dirty="0" sz="1800" spc="-140" b="1">
                <a:latin typeface="Calibri"/>
                <a:cs typeface="Calibri"/>
              </a:rPr>
              <a:t>y</a:t>
            </a:r>
            <a:r>
              <a:rPr dirty="0" sz="1800" spc="45" b="1">
                <a:latin typeface="Calibri"/>
                <a:cs typeface="Calibri"/>
              </a:rPr>
              <a:t>ch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65" b="1">
                <a:latin typeface="Calibri"/>
                <a:cs typeface="Calibri"/>
              </a:rPr>
              <a:t>z</a:t>
            </a:r>
            <a:r>
              <a:rPr dirty="0" sz="1800" spc="-50" b="1">
                <a:latin typeface="Calibri"/>
                <a:cs typeface="Calibri"/>
              </a:rPr>
              <a:t>y</a:t>
            </a:r>
            <a:r>
              <a:rPr dirty="0" sz="1800" spc="-65" b="1">
                <a:latin typeface="Calibri"/>
                <a:cs typeface="Calibri"/>
              </a:rPr>
              <a:t>n</a:t>
            </a:r>
            <a:r>
              <a:rPr dirty="0" sz="1800" spc="25" b="1">
                <a:latin typeface="Calibri"/>
                <a:cs typeface="Calibri"/>
              </a:rPr>
              <a:t>ności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65" b="1">
                <a:latin typeface="Calibri"/>
                <a:cs typeface="Calibri"/>
              </a:rPr>
              <a:t>z</a:t>
            </a:r>
            <a:r>
              <a:rPr dirty="0" sz="1800" spc="-75" b="1">
                <a:latin typeface="Calibri"/>
                <a:cs typeface="Calibri"/>
              </a:rPr>
              <a:t>ł</a:t>
            </a:r>
            <a:r>
              <a:rPr dirty="0" sz="1800" spc="5" b="1">
                <a:latin typeface="Calibri"/>
                <a:cs typeface="Calibri"/>
              </a:rPr>
              <a:t>on</a:t>
            </a:r>
            <a:r>
              <a:rPr dirty="0" sz="1800" spc="-20" b="1">
                <a:latin typeface="Calibri"/>
                <a:cs typeface="Calibri"/>
              </a:rPr>
              <a:t>k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-5" b="1">
                <a:latin typeface="Calibri"/>
                <a:cs typeface="Calibri"/>
              </a:rPr>
              <a:t>omisj</a:t>
            </a:r>
            <a:r>
              <a:rPr dirty="0" sz="1800" spc="-10" b="1">
                <a:latin typeface="Calibri"/>
                <a:cs typeface="Calibri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30">
                <a:latin typeface="Franklin Gothic Medium"/>
                <a:cs typeface="Franklin Gothic Medium"/>
              </a:rPr>
              <a:t> </a:t>
            </a:r>
            <a:r>
              <a:rPr dirty="0" sz="1800" spc="5" b="1">
                <a:latin typeface="Calibri"/>
                <a:cs typeface="Calibri"/>
              </a:rPr>
              <a:t>pom</a:t>
            </a:r>
            <a:r>
              <a:rPr dirty="0" sz="1800" spc="-5" b="1">
                <a:latin typeface="Calibri"/>
                <a:cs typeface="Calibri"/>
              </a:rPr>
              <a:t>a</a:t>
            </a:r>
            <a:r>
              <a:rPr dirty="0" sz="1800" spc="60" b="1">
                <a:latin typeface="Calibri"/>
                <a:cs typeface="Calibri"/>
              </a:rPr>
              <a:t>gać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głos</a:t>
            </a:r>
            <a:r>
              <a:rPr dirty="0" sz="1800" spc="20" b="1">
                <a:latin typeface="Calibri"/>
                <a:cs typeface="Calibri"/>
              </a:rPr>
              <a:t>u</a:t>
            </a:r>
            <a:r>
              <a:rPr dirty="0" sz="1800" spc="5" b="1">
                <a:latin typeface="Calibri"/>
                <a:cs typeface="Calibri"/>
              </a:rPr>
              <a:t>j</a:t>
            </a:r>
            <a:r>
              <a:rPr dirty="0" sz="1800" b="1">
                <a:latin typeface="Calibri"/>
                <a:cs typeface="Calibri"/>
              </a:rPr>
              <a:t>ą</a:t>
            </a:r>
            <a:r>
              <a:rPr dirty="0" sz="1800" spc="-10" b="1">
                <a:latin typeface="Calibri"/>
                <a:cs typeface="Calibri"/>
              </a:rPr>
              <a:t>cym</a:t>
            </a:r>
            <a:r>
              <a:rPr dirty="0" sz="1800" spc="75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6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głos</a:t>
            </a:r>
            <a:r>
              <a:rPr dirty="0" sz="1800" spc="-20" b="1">
                <a:latin typeface="Calibri"/>
                <a:cs typeface="Calibri"/>
              </a:rPr>
              <a:t>o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-15" b="1">
                <a:latin typeface="Calibri"/>
                <a:cs typeface="Calibri"/>
              </a:rPr>
              <a:t>iu</a:t>
            </a:r>
            <a:r>
              <a:rPr dirty="0" sz="1800" spc="75" b="1">
                <a:latin typeface="Calibri"/>
                <a:cs typeface="Calibri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an</a:t>
            </a:r>
            <a:r>
              <a:rPr dirty="0" sz="1800" spc="-10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udzie</a:t>
            </a:r>
            <a:r>
              <a:rPr dirty="0" sz="1800" spc="-15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ać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wyj</a:t>
            </a:r>
            <a:r>
              <a:rPr dirty="0" sz="1800" spc="-55">
                <a:latin typeface="Franklin Gothic Medium"/>
                <a:cs typeface="Franklin Gothic Medium"/>
              </a:rPr>
              <a:t>a</a:t>
            </a:r>
            <a:r>
              <a:rPr dirty="0" sz="1800" spc="-5">
                <a:latin typeface="Franklin Gothic Medium"/>
                <a:cs typeface="Franklin Gothic Medium"/>
              </a:rPr>
              <a:t>śnie</a:t>
            </a:r>
            <a:r>
              <a:rPr dirty="0" sz="1800" spc="-15">
                <a:latin typeface="Franklin Gothic Medium"/>
                <a:cs typeface="Franklin Gothic Medium"/>
              </a:rPr>
              <a:t>ń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 spc="3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są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up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wnien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3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3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icz</a:t>
            </a:r>
            <a:r>
              <a:rPr dirty="0" sz="1800" spc="-20">
                <a:latin typeface="Franklin Gothic Medium"/>
                <a:cs typeface="Franklin Gothic Medium"/>
              </a:rPr>
              <a:t>e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an</a:t>
            </a:r>
            <a:r>
              <a:rPr dirty="0" sz="1800" spc="-10">
                <a:latin typeface="Franklin Gothic Medium"/>
                <a:cs typeface="Franklin Gothic Medium"/>
              </a:rPr>
              <a:t>i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egl</a:t>
            </a:r>
            <a:r>
              <a:rPr dirty="0" sz="1800" spc="-45">
                <a:latin typeface="Franklin Gothic Medium"/>
                <a:cs typeface="Franklin Gothic Medium"/>
              </a:rPr>
              <a:t>ą</a:t>
            </a:r>
            <a:r>
              <a:rPr dirty="0" sz="1800" spc="-10">
                <a:latin typeface="Franklin Gothic Medium"/>
                <a:cs typeface="Franklin Gothic Medium"/>
              </a:rPr>
              <a:t>da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185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30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18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18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18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ed</a:t>
            </a:r>
            <a:r>
              <a:rPr dirty="0" sz="1800" spc="185">
                <a:latin typeface="Franklin Gothic Medium"/>
                <a:cs typeface="Franklin Gothic Medium"/>
              </a:rPr>
              <a:t> 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5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pocz</a:t>
            </a:r>
            <a:r>
              <a:rPr dirty="0" sz="1800" spc="-15">
                <a:latin typeface="Franklin Gothic Medium"/>
                <a:cs typeface="Franklin Gothic Medium"/>
              </a:rPr>
              <a:t>ę</a:t>
            </a:r>
            <a:r>
              <a:rPr dirty="0" sz="1800" spc="-35">
                <a:latin typeface="Franklin Gothic Medium"/>
                <a:cs typeface="Franklin Gothic Medium"/>
              </a:rPr>
              <a:t>ciem</a:t>
            </a:r>
            <a:r>
              <a:rPr dirty="0" sz="1800" spc="18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a,</a:t>
            </a:r>
            <a:r>
              <a:rPr dirty="0" sz="1800" spc="19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19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t</a:t>
            </a:r>
            <a:r>
              <a:rPr dirty="0" sz="1800" spc="-3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50">
                <a:latin typeface="Franklin Gothic Medium"/>
                <a:cs typeface="Franklin Gothic Medium"/>
              </a:rPr>
              <a:t>k</a:t>
            </a:r>
            <a:r>
              <a:rPr dirty="0" sz="1800" spc="-15">
                <a:latin typeface="Franklin Gothic Medium"/>
                <a:cs typeface="Franklin Gothic Medium"/>
              </a:rPr>
              <a:t>cie</a:t>
            </a:r>
            <a:r>
              <a:rPr dirty="0" sz="1800" spc="18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g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0">
                <a:latin typeface="Franklin Gothic Medium"/>
                <a:cs typeface="Franklin Gothic Medium"/>
              </a:rPr>
              <a:t>ania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 spc="-40">
                <a:latin typeface="Franklin Gothic Medium"/>
                <a:cs typeface="Franklin Gothic Medium"/>
              </a:rPr>
              <a:t>g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85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ończen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u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6811" y="3332365"/>
            <a:ext cx="8636635" cy="708025"/>
          </a:xfrm>
          <a:custGeom>
            <a:avLst/>
            <a:gdLst/>
            <a:ahLst/>
            <a:cxnLst/>
            <a:rect l="l" t="t" r="r" b="b"/>
            <a:pathLst>
              <a:path w="8636635" h="708025">
                <a:moveTo>
                  <a:pt x="0" y="707885"/>
                </a:moveTo>
                <a:lnTo>
                  <a:pt x="8636381" y="707885"/>
                </a:lnTo>
                <a:lnTo>
                  <a:pt x="8636381" y="0"/>
                </a:lnTo>
                <a:lnTo>
                  <a:pt x="0" y="0"/>
                </a:lnTo>
                <a:lnTo>
                  <a:pt x="0" y="707885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6811" y="3332365"/>
            <a:ext cx="8636635" cy="708025"/>
          </a:xfrm>
          <a:custGeom>
            <a:avLst/>
            <a:gdLst/>
            <a:ahLst/>
            <a:cxnLst/>
            <a:rect l="l" t="t" r="r" b="b"/>
            <a:pathLst>
              <a:path w="8636635" h="708025">
                <a:moveTo>
                  <a:pt x="0" y="707885"/>
                </a:moveTo>
                <a:lnTo>
                  <a:pt x="8636381" y="707885"/>
                </a:lnTo>
                <a:lnTo>
                  <a:pt x="8636381" y="0"/>
                </a:lnTo>
                <a:lnTo>
                  <a:pt x="0" y="0"/>
                </a:lnTo>
                <a:lnTo>
                  <a:pt x="0" y="707885"/>
                </a:lnTo>
                <a:close/>
              </a:path>
            </a:pathLst>
          </a:custGeom>
          <a:ln w="2857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610602" y="3371850"/>
            <a:ext cx="1183640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385"/>
              </a:lnSpc>
            </a:pP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5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0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9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ej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8327" y="3371850"/>
            <a:ext cx="7018020" cy="607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  <a:tabLst>
                <a:tab pos="2072639" algn="l"/>
                <a:tab pos="2712720" algn="l"/>
                <a:tab pos="4201795" algn="l"/>
                <a:tab pos="5026660" algn="l"/>
                <a:tab pos="6262370" algn="l"/>
              </a:tabLst>
            </a:pP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szcz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lne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je</a:t>
            </a:r>
            <a:r>
              <a:rPr dirty="0" sz="2000" spc="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8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-6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7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dn</a:t>
            </a:r>
            <a:r>
              <a:rPr dirty="0" sz="2000" spc="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anie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ez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ło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ó</a:t>
            </a:r>
            <a:r>
              <a:rPr dirty="0" sz="20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omi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dirty="0" sz="2000" spc="6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19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cji</a:t>
            </a:r>
            <a:r>
              <a:rPr dirty="0" sz="20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ężo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nia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1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zys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kich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4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-8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14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16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ch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yn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śc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3974" y="5805258"/>
            <a:ext cx="8736330" cy="708025"/>
          </a:xfrm>
          <a:prstGeom prst="rect">
            <a:avLst/>
          </a:prstGeom>
          <a:solidFill>
            <a:srgbClr val="9D032A"/>
          </a:solidFill>
          <a:ln w="28575">
            <a:solidFill>
              <a:srgbClr val="BEBEBE"/>
            </a:solidFill>
          </a:ln>
        </p:spPr>
        <p:txBody>
          <a:bodyPr wrap="square" lIns="0" tIns="25400" rIns="0" bIns="0" rtlCol="0" vert="horz">
            <a:spAutoFit/>
          </a:bodyPr>
          <a:lstStyle/>
          <a:p>
            <a:pPr marL="76835" marR="68580">
              <a:lnSpc>
                <a:spcPct val="100000"/>
              </a:lnSpc>
              <a:spcBef>
                <a:spcPts val="200"/>
              </a:spcBef>
            </a:pPr>
            <a:r>
              <a:rPr dirty="0" sz="20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4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5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11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-20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anie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9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6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ń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ężów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zau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000" spc="30" b="1">
                <a:solidFill>
                  <a:srgbClr val="FFFFFF"/>
                </a:solidFill>
                <a:latin typeface="Calibri"/>
                <a:cs typeface="Calibri"/>
              </a:rPr>
              <a:t>ania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może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trudniać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pra</a:t>
            </a:r>
            <a:r>
              <a:rPr dirty="0" sz="2000" spc="3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000" spc="-12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mi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i,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30" b="1">
                <a:solidFill>
                  <a:srgbClr val="FFFFFF"/>
                </a:solidFill>
                <a:latin typeface="Calibri"/>
                <a:cs typeface="Calibri"/>
              </a:rPr>
              <a:t>łócać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7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agi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0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30" b="1">
                <a:solidFill>
                  <a:srgbClr val="FFFFFF"/>
                </a:solidFill>
                <a:latin typeface="Calibri"/>
                <a:cs typeface="Calibri"/>
              </a:rPr>
              <a:t>ania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65" b="1">
                <a:solidFill>
                  <a:srgbClr val="FFFFFF"/>
                </a:solidFill>
                <a:latin typeface="Calibri"/>
                <a:cs typeface="Calibri"/>
              </a:rPr>
              <a:t>usz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95" b="1">
                <a:solidFill>
                  <a:srgbClr val="FFFFFF"/>
                </a:solidFill>
                <a:latin typeface="Calibri"/>
                <a:cs typeface="Calibri"/>
              </a:rPr>
              <a:t>ć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8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65" b="1">
                <a:solidFill>
                  <a:srgbClr val="FFFFFF"/>
                </a:solidFill>
                <a:latin typeface="Calibri"/>
                <a:cs typeface="Calibri"/>
              </a:rPr>
              <a:t>ści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275"/>
              </a:spcBef>
            </a:pPr>
            <a:r>
              <a:rPr dirty="0" sz="1800" b="1">
                <a:solidFill>
                  <a:srgbClr val="9D032A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9139" y="1793621"/>
            <a:ext cx="6266180" cy="99631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 indent="1871345">
              <a:lnSpc>
                <a:spcPct val="100000"/>
              </a:lnSpc>
            </a:pPr>
            <a:r>
              <a:rPr dirty="0" sz="3200" b="1">
                <a:latin typeface="Arial Black"/>
                <a:cs typeface="Arial Black"/>
              </a:rPr>
              <a:t>P</a:t>
            </a:r>
            <a:r>
              <a:rPr dirty="0" sz="3200" spc="-55" b="1">
                <a:latin typeface="Arial Black"/>
                <a:cs typeface="Arial Black"/>
              </a:rPr>
              <a:t>R</a:t>
            </a:r>
            <a:r>
              <a:rPr dirty="0" sz="3200" spc="-90" b="1">
                <a:latin typeface="Arial Black"/>
                <a:cs typeface="Arial Black"/>
              </a:rPr>
              <a:t>O</a:t>
            </a:r>
            <a:r>
              <a:rPr dirty="0" sz="3200" spc="-110" b="1">
                <a:latin typeface="Arial Black"/>
                <a:cs typeface="Arial Black"/>
              </a:rPr>
              <a:t>T</a:t>
            </a:r>
            <a:r>
              <a:rPr dirty="0" sz="3200" b="1">
                <a:latin typeface="Arial Black"/>
                <a:cs typeface="Arial Black"/>
              </a:rPr>
              <a:t>O</a:t>
            </a:r>
            <a:r>
              <a:rPr dirty="0" sz="3200" spc="-10" b="1">
                <a:latin typeface="Arial Black"/>
                <a:cs typeface="Arial Black"/>
              </a:rPr>
              <a:t>K</a:t>
            </a:r>
            <a:r>
              <a:rPr dirty="0" sz="3200" b="1">
                <a:latin typeface="Arial Black"/>
                <a:cs typeface="Arial Black"/>
              </a:rPr>
              <a:t>ÓŁ</a:t>
            </a:r>
            <a:r>
              <a:rPr dirty="0" sz="3200" b="1">
                <a:latin typeface="Arial Black"/>
                <a:cs typeface="Arial Black"/>
              </a:rPr>
              <a:t> GŁ</a:t>
            </a:r>
            <a:r>
              <a:rPr dirty="0" sz="3200" spc="-10" b="1">
                <a:latin typeface="Arial Black"/>
                <a:cs typeface="Arial Black"/>
              </a:rPr>
              <a:t>O</a:t>
            </a:r>
            <a:r>
              <a:rPr dirty="0" sz="3200" b="1">
                <a:latin typeface="Arial Black"/>
                <a:cs typeface="Arial Black"/>
              </a:rPr>
              <a:t>S</a:t>
            </a:r>
            <a:r>
              <a:rPr dirty="0" sz="3200" spc="-65" b="1">
                <a:latin typeface="Arial Black"/>
                <a:cs typeface="Arial Black"/>
              </a:rPr>
              <a:t>O</a:t>
            </a:r>
            <a:r>
              <a:rPr dirty="0" sz="3200" b="1">
                <a:latin typeface="Arial Black"/>
                <a:cs typeface="Arial Black"/>
              </a:rPr>
              <a:t>WANIA</a:t>
            </a:r>
            <a:r>
              <a:rPr dirty="0" sz="3200" spc="-20" b="1">
                <a:latin typeface="Arial Black"/>
                <a:cs typeface="Arial Black"/>
              </a:rPr>
              <a:t> </a:t>
            </a:r>
            <a:r>
              <a:rPr dirty="0" sz="3200" b="1">
                <a:latin typeface="Arial Black"/>
                <a:cs typeface="Arial Black"/>
              </a:rPr>
              <a:t>W</a:t>
            </a:r>
            <a:r>
              <a:rPr dirty="0" sz="3200" spc="-10" b="1">
                <a:latin typeface="Arial Black"/>
                <a:cs typeface="Arial Black"/>
              </a:rPr>
              <a:t> </a:t>
            </a:r>
            <a:r>
              <a:rPr dirty="0" sz="3200" b="1">
                <a:latin typeface="Arial Black"/>
                <a:cs typeface="Arial Black"/>
              </a:rPr>
              <a:t>OB</a:t>
            </a:r>
            <a:r>
              <a:rPr dirty="0" sz="3200" spc="-65" b="1">
                <a:latin typeface="Arial Black"/>
                <a:cs typeface="Arial Black"/>
              </a:rPr>
              <a:t>W</a:t>
            </a:r>
            <a:r>
              <a:rPr dirty="0" sz="3200" b="1">
                <a:latin typeface="Arial Black"/>
                <a:cs typeface="Arial Black"/>
              </a:rPr>
              <a:t>ODZIE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19705" y="3395345"/>
            <a:ext cx="4105275" cy="984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3200" spc="22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3200" spc="9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3200" spc="120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3200" spc="1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3200" spc="20" b="1">
                <a:solidFill>
                  <a:srgbClr val="9D032A"/>
                </a:solidFill>
                <a:latin typeface="Calibri"/>
                <a:cs typeface="Calibri"/>
              </a:rPr>
              <a:t>eg</a:t>
            </a:r>
            <a:r>
              <a:rPr dirty="0" sz="3200" b="1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3200" spc="-5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3200" spc="-15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3200" spc="-31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3200" spc="6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3200" spc="4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32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3200" spc="-100" b="1">
                <a:solidFill>
                  <a:srgbClr val="9D032A"/>
                </a:solidFill>
                <a:latin typeface="Calibri"/>
                <a:cs typeface="Calibri"/>
              </a:rPr>
              <a:t>mó</a:t>
            </a:r>
            <a:r>
              <a:rPr dirty="0" sz="3200" spc="-10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3200" spc="5" b="1">
                <a:solidFill>
                  <a:srgbClr val="9D032A"/>
                </a:solidFill>
                <a:latin typeface="Calibri"/>
                <a:cs typeface="Calibri"/>
              </a:rPr>
              <a:t>ie</a:t>
            </a:r>
            <a:r>
              <a:rPr dirty="0" sz="3200" spc="-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3200" b="1">
                <a:solidFill>
                  <a:srgbClr val="9D032A"/>
                </a:solidFill>
                <a:latin typeface="Calibri"/>
                <a:cs typeface="Calibri"/>
              </a:rPr>
              <a:t>ie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3200" spc="-180" b="1">
                <a:solidFill>
                  <a:srgbClr val="9D032A"/>
                </a:solidFill>
                <a:latin typeface="Calibri"/>
                <a:cs typeface="Calibri"/>
              </a:rPr>
              <a:t>-</a:t>
            </a:r>
            <a:r>
              <a:rPr dirty="0" sz="3200" spc="7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3200" spc="2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3200" spc="11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3200" spc="6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3200" spc="-5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3200" spc="8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3200" spc="-20" b="1">
                <a:solidFill>
                  <a:srgbClr val="9D032A"/>
                </a:solidFill>
                <a:latin typeface="Calibri"/>
                <a:cs typeface="Calibri"/>
              </a:rPr>
              <a:t>ykła</a:t>
            </a:r>
            <a:r>
              <a:rPr dirty="0" sz="3200" spc="-2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3200" spc="30" b="1">
                <a:solidFill>
                  <a:srgbClr val="9D032A"/>
                </a:solidFill>
                <a:latin typeface="Calibri"/>
                <a:cs typeface="Calibri"/>
              </a:rPr>
              <a:t>zie</a:t>
            </a:r>
            <a:r>
              <a:rPr dirty="0" sz="3200" spc="6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3200" spc="-180" b="1">
                <a:solidFill>
                  <a:srgbClr val="9D032A"/>
                </a:solidFill>
                <a:latin typeface="Calibri"/>
                <a:cs typeface="Calibri"/>
              </a:rPr>
              <a:t>-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70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457188" y="5373192"/>
            <a:ext cx="2626360" cy="1323975"/>
          </a:xfrm>
          <a:custGeom>
            <a:avLst/>
            <a:gdLst/>
            <a:ahLst/>
            <a:cxnLst/>
            <a:rect l="l" t="t" r="r" b="b"/>
            <a:pathLst>
              <a:path w="2626359" h="1323975">
                <a:moveTo>
                  <a:pt x="0" y="1323466"/>
                </a:moveTo>
                <a:lnTo>
                  <a:pt x="2625979" y="1323466"/>
                </a:lnTo>
                <a:lnTo>
                  <a:pt x="2625979" y="0"/>
                </a:lnTo>
                <a:lnTo>
                  <a:pt x="0" y="0"/>
                </a:lnTo>
                <a:lnTo>
                  <a:pt x="0" y="1323466"/>
                </a:lnTo>
                <a:close/>
              </a:path>
            </a:pathLst>
          </a:custGeom>
          <a:ln w="28574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36434" y="5413146"/>
            <a:ext cx="1468120" cy="1230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8270" marR="120014">
              <a:lnSpc>
                <a:spcPct val="100000"/>
              </a:lnSpc>
            </a:pPr>
            <a:r>
              <a:rPr dirty="0" sz="2000" spc="95" b="1">
                <a:latin typeface="Calibri"/>
                <a:cs typeface="Calibri"/>
              </a:rPr>
              <a:t>Z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55" b="1">
                <a:latin typeface="Calibri"/>
                <a:cs typeface="Calibri"/>
              </a:rPr>
              <a:t>a</a:t>
            </a:r>
            <a:r>
              <a:rPr dirty="0" sz="2000" spc="15" b="1">
                <a:latin typeface="Calibri"/>
                <a:cs typeface="Calibri"/>
              </a:rPr>
              <a:t>k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85" b="1">
                <a:latin typeface="Calibri"/>
                <a:cs typeface="Calibri"/>
              </a:rPr>
              <a:t>ać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50" b="1">
                <a:latin typeface="Calibri"/>
                <a:cs typeface="Calibri"/>
              </a:rPr>
              <a:t>k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20" b="1">
                <a:latin typeface="Calibri"/>
                <a:cs typeface="Calibri"/>
              </a:rPr>
              <a:t>e</a:t>
            </a:r>
            <a:r>
              <a:rPr dirty="0" sz="2000" spc="-80" b="1">
                <a:latin typeface="Calibri"/>
                <a:cs typeface="Calibri"/>
              </a:rPr>
              <a:t>t</a:t>
            </a:r>
            <a:r>
              <a:rPr dirty="0" sz="2000" spc="-225" b="1">
                <a:latin typeface="Calibri"/>
                <a:cs typeface="Calibri"/>
              </a:rPr>
              <a:t>y</a:t>
            </a:r>
            <a:r>
              <a:rPr dirty="0" sz="2000" spc="-15" b="1">
                <a:latin typeface="Calibri"/>
                <a:cs typeface="Calibri"/>
              </a:rPr>
              <a:t>,</a:t>
            </a:r>
            <a:endParaRPr sz="2000">
              <a:latin typeface="Calibri"/>
              <a:cs typeface="Calibri"/>
            </a:endParaRPr>
          </a:p>
          <a:p>
            <a:pPr algn="ctr" marL="12065" marR="5080">
              <a:lnSpc>
                <a:spcPct val="100000"/>
              </a:lnSpc>
            </a:pP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60" b="1">
                <a:latin typeface="Calibri"/>
                <a:cs typeface="Calibri"/>
              </a:rPr>
              <a:t>ecz</a:t>
            </a:r>
            <a:r>
              <a:rPr dirty="0" sz="2000" spc="20" b="1">
                <a:latin typeface="Calibri"/>
                <a:cs typeface="Calibri"/>
              </a:rPr>
              <a:t>ę</a:t>
            </a:r>
            <a:r>
              <a:rPr dirty="0" sz="2000" spc="-125" b="1">
                <a:latin typeface="Calibri"/>
                <a:cs typeface="Calibri"/>
              </a:rPr>
              <a:t>t</a:t>
            </a:r>
            <a:r>
              <a:rPr dirty="0" sz="2000" spc="-60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85" b="1">
                <a:latin typeface="Calibri"/>
                <a:cs typeface="Calibri"/>
              </a:rPr>
              <a:t>ać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45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130" b="1">
                <a:latin typeface="Calibri"/>
                <a:cs typeface="Calibri"/>
              </a:rPr>
              <a:t>s</a:t>
            </a:r>
            <a:r>
              <a:rPr dirty="0" sz="2000" spc="45" b="1">
                <a:latin typeface="Calibri"/>
                <a:cs typeface="Calibri"/>
              </a:rPr>
              <a:t>ać.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65164" y="2729483"/>
            <a:ext cx="683260" cy="274320"/>
          </a:xfrm>
          <a:custGeom>
            <a:avLst/>
            <a:gdLst/>
            <a:ahLst/>
            <a:cxnLst/>
            <a:rect l="l" t="t" r="r" b="b"/>
            <a:pathLst>
              <a:path w="683259" h="274319">
                <a:moveTo>
                  <a:pt x="683133" y="0"/>
                </a:moveTo>
                <a:lnTo>
                  <a:pt x="209931" y="0"/>
                </a:lnTo>
                <a:lnTo>
                  <a:pt x="0" y="137160"/>
                </a:lnTo>
                <a:lnTo>
                  <a:pt x="209931" y="274319"/>
                </a:lnTo>
                <a:lnTo>
                  <a:pt x="683133" y="274319"/>
                </a:lnTo>
                <a:lnTo>
                  <a:pt x="683133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265164" y="2729483"/>
            <a:ext cx="683260" cy="274320"/>
          </a:xfrm>
          <a:custGeom>
            <a:avLst/>
            <a:gdLst/>
            <a:ahLst/>
            <a:cxnLst/>
            <a:rect l="l" t="t" r="r" b="b"/>
            <a:pathLst>
              <a:path w="683259" h="274319">
                <a:moveTo>
                  <a:pt x="683133" y="274319"/>
                </a:moveTo>
                <a:lnTo>
                  <a:pt x="209931" y="274319"/>
                </a:lnTo>
                <a:lnTo>
                  <a:pt x="0" y="137160"/>
                </a:lnTo>
                <a:lnTo>
                  <a:pt x="209931" y="0"/>
                </a:lnTo>
                <a:lnTo>
                  <a:pt x="683133" y="0"/>
                </a:lnTo>
                <a:lnTo>
                  <a:pt x="683133" y="274319"/>
                </a:lnTo>
                <a:close/>
              </a:path>
            </a:pathLst>
          </a:custGeom>
          <a:ln w="254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265164" y="3709670"/>
            <a:ext cx="683260" cy="274320"/>
          </a:xfrm>
          <a:custGeom>
            <a:avLst/>
            <a:gdLst/>
            <a:ahLst/>
            <a:cxnLst/>
            <a:rect l="l" t="t" r="r" b="b"/>
            <a:pathLst>
              <a:path w="683259" h="274320">
                <a:moveTo>
                  <a:pt x="683133" y="0"/>
                </a:moveTo>
                <a:lnTo>
                  <a:pt x="209931" y="0"/>
                </a:lnTo>
                <a:lnTo>
                  <a:pt x="0" y="137159"/>
                </a:lnTo>
                <a:lnTo>
                  <a:pt x="209931" y="274319"/>
                </a:lnTo>
                <a:lnTo>
                  <a:pt x="683133" y="274319"/>
                </a:lnTo>
                <a:lnTo>
                  <a:pt x="683133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65164" y="3709670"/>
            <a:ext cx="683260" cy="274320"/>
          </a:xfrm>
          <a:custGeom>
            <a:avLst/>
            <a:gdLst/>
            <a:ahLst/>
            <a:cxnLst/>
            <a:rect l="l" t="t" r="r" b="b"/>
            <a:pathLst>
              <a:path w="683259" h="274320">
                <a:moveTo>
                  <a:pt x="683133" y="274319"/>
                </a:moveTo>
                <a:lnTo>
                  <a:pt x="209931" y="274319"/>
                </a:lnTo>
                <a:lnTo>
                  <a:pt x="0" y="137159"/>
                </a:lnTo>
                <a:lnTo>
                  <a:pt x="209931" y="0"/>
                </a:lnTo>
                <a:lnTo>
                  <a:pt x="683133" y="0"/>
                </a:lnTo>
                <a:lnTo>
                  <a:pt x="683133" y="274319"/>
                </a:lnTo>
                <a:close/>
              </a:path>
            </a:pathLst>
          </a:custGeom>
          <a:ln w="254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265164" y="3435350"/>
            <a:ext cx="683260" cy="274320"/>
          </a:xfrm>
          <a:custGeom>
            <a:avLst/>
            <a:gdLst/>
            <a:ahLst/>
            <a:cxnLst/>
            <a:rect l="l" t="t" r="r" b="b"/>
            <a:pathLst>
              <a:path w="683259" h="274320">
                <a:moveTo>
                  <a:pt x="683133" y="0"/>
                </a:moveTo>
                <a:lnTo>
                  <a:pt x="209931" y="0"/>
                </a:lnTo>
                <a:lnTo>
                  <a:pt x="0" y="137160"/>
                </a:lnTo>
                <a:lnTo>
                  <a:pt x="209931" y="274319"/>
                </a:lnTo>
                <a:lnTo>
                  <a:pt x="683133" y="274319"/>
                </a:lnTo>
                <a:lnTo>
                  <a:pt x="683133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265164" y="3435350"/>
            <a:ext cx="683260" cy="274320"/>
          </a:xfrm>
          <a:custGeom>
            <a:avLst/>
            <a:gdLst/>
            <a:ahLst/>
            <a:cxnLst/>
            <a:rect l="l" t="t" r="r" b="b"/>
            <a:pathLst>
              <a:path w="683259" h="274320">
                <a:moveTo>
                  <a:pt x="683133" y="274319"/>
                </a:moveTo>
                <a:lnTo>
                  <a:pt x="209931" y="274319"/>
                </a:lnTo>
                <a:lnTo>
                  <a:pt x="0" y="137160"/>
                </a:lnTo>
                <a:lnTo>
                  <a:pt x="209931" y="0"/>
                </a:lnTo>
                <a:lnTo>
                  <a:pt x="683133" y="0"/>
                </a:lnTo>
                <a:lnTo>
                  <a:pt x="683133" y="274319"/>
                </a:lnTo>
                <a:close/>
              </a:path>
            </a:pathLst>
          </a:custGeom>
          <a:ln w="254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265164" y="3161029"/>
            <a:ext cx="683260" cy="274320"/>
          </a:xfrm>
          <a:custGeom>
            <a:avLst/>
            <a:gdLst/>
            <a:ahLst/>
            <a:cxnLst/>
            <a:rect l="l" t="t" r="r" b="b"/>
            <a:pathLst>
              <a:path w="683259" h="274320">
                <a:moveTo>
                  <a:pt x="683133" y="0"/>
                </a:moveTo>
                <a:lnTo>
                  <a:pt x="209931" y="0"/>
                </a:lnTo>
                <a:lnTo>
                  <a:pt x="0" y="137160"/>
                </a:lnTo>
                <a:lnTo>
                  <a:pt x="209931" y="274320"/>
                </a:lnTo>
                <a:lnTo>
                  <a:pt x="683133" y="274320"/>
                </a:lnTo>
                <a:lnTo>
                  <a:pt x="683133" y="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65164" y="3161029"/>
            <a:ext cx="683260" cy="274320"/>
          </a:xfrm>
          <a:custGeom>
            <a:avLst/>
            <a:gdLst/>
            <a:ahLst/>
            <a:cxnLst/>
            <a:rect l="l" t="t" r="r" b="b"/>
            <a:pathLst>
              <a:path w="683259" h="274320">
                <a:moveTo>
                  <a:pt x="683133" y="274320"/>
                </a:moveTo>
                <a:lnTo>
                  <a:pt x="209931" y="274320"/>
                </a:lnTo>
                <a:lnTo>
                  <a:pt x="0" y="137160"/>
                </a:lnTo>
                <a:lnTo>
                  <a:pt x="209931" y="0"/>
                </a:lnTo>
                <a:lnTo>
                  <a:pt x="683133" y="0"/>
                </a:lnTo>
                <a:lnTo>
                  <a:pt x="683133" y="274320"/>
                </a:lnTo>
                <a:close/>
              </a:path>
            </a:pathLst>
          </a:custGeom>
          <a:ln w="254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6630416" y="2738754"/>
            <a:ext cx="13843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26479" y="3170301"/>
            <a:ext cx="138430" cy="7715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26327" y="1405216"/>
            <a:ext cx="2602865" cy="1016000"/>
          </a:xfrm>
          <a:prstGeom prst="rect">
            <a:avLst/>
          </a:prstGeom>
          <a:solidFill>
            <a:srgbClr val="BEBEBE"/>
          </a:solidFill>
          <a:ln w="28575">
            <a:solidFill>
              <a:srgbClr val="9D032A"/>
            </a:solidFill>
          </a:ln>
        </p:spPr>
        <p:txBody>
          <a:bodyPr wrap="square" lIns="0" tIns="24765" rIns="0" bIns="0" rtlCol="0" vert="horz">
            <a:spAutoFit/>
          </a:bodyPr>
          <a:lstStyle/>
          <a:p>
            <a:pPr marL="78105">
              <a:lnSpc>
                <a:spcPct val="100000"/>
              </a:lnSpc>
              <a:spcBef>
                <a:spcPts val="195"/>
              </a:spcBef>
            </a:pPr>
            <a:r>
              <a:rPr dirty="0" sz="2000" spc="114" b="1">
                <a:latin typeface="Calibri"/>
                <a:cs typeface="Calibri"/>
              </a:rPr>
              <a:t>Ka</a:t>
            </a:r>
            <a:r>
              <a:rPr dirty="0" sz="2000" spc="30" b="1">
                <a:latin typeface="Calibri"/>
                <a:cs typeface="Calibri"/>
              </a:rPr>
              <a:t>r</a:t>
            </a:r>
            <a:r>
              <a:rPr dirty="0" sz="2000" spc="-100" b="1">
                <a:latin typeface="Calibri"/>
                <a:cs typeface="Calibri"/>
              </a:rPr>
              <a:t>ty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n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-35" b="1">
                <a:latin typeface="Calibri"/>
                <a:cs typeface="Calibri"/>
              </a:rPr>
              <a:t>l</a:t>
            </a:r>
            <a:r>
              <a:rPr dirty="0" sz="2000" spc="-10" b="1">
                <a:latin typeface="Calibri"/>
                <a:cs typeface="Calibri"/>
              </a:rPr>
              <a:t>eży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80" b="1">
                <a:latin typeface="Calibri"/>
                <a:cs typeface="Calibri"/>
              </a:rPr>
              <a:t>r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20" b="1">
                <a:latin typeface="Calibri"/>
                <a:cs typeface="Calibri"/>
              </a:rPr>
              <a:t>lic</a:t>
            </a:r>
            <a:r>
              <a:rPr dirty="0" sz="2000" spc="30" b="1">
                <a:latin typeface="Calibri"/>
                <a:cs typeface="Calibri"/>
              </a:rPr>
              <a:t>z</a:t>
            </a:r>
            <a:r>
              <a:rPr dirty="0" sz="2000" spc="-10" b="1">
                <a:latin typeface="Calibri"/>
                <a:cs typeface="Calibri"/>
              </a:rPr>
              <a:t>yć</a:t>
            </a:r>
            <a:endParaRPr sz="2000">
              <a:latin typeface="Calibri"/>
              <a:cs typeface="Calibri"/>
            </a:endParaRPr>
          </a:p>
          <a:p>
            <a:pPr marL="78105">
              <a:lnSpc>
                <a:spcPct val="100000"/>
              </a:lnSpc>
            </a:pP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r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20" b="1">
                <a:latin typeface="Calibri"/>
                <a:cs typeface="Calibri"/>
              </a:rPr>
              <a:t>ed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40" b="1">
                <a:latin typeface="Calibri"/>
                <a:cs typeface="Calibri"/>
              </a:rPr>
              <a:t>t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90" b="1">
                <a:latin typeface="Calibri"/>
                <a:cs typeface="Calibri"/>
              </a:rPr>
              <a:t>r</a:t>
            </a:r>
            <a:r>
              <a:rPr dirty="0" sz="2000" spc="100" b="1">
                <a:latin typeface="Calibri"/>
                <a:cs typeface="Calibri"/>
              </a:rPr>
              <a:t>c</a:t>
            </a:r>
            <a:r>
              <a:rPr dirty="0" sz="2000" spc="-5" b="1">
                <a:latin typeface="Calibri"/>
                <a:cs typeface="Calibri"/>
              </a:rPr>
              <a:t>ie</a:t>
            </a:r>
            <a:r>
              <a:rPr dirty="0" sz="2000" spc="5" b="1">
                <a:latin typeface="Calibri"/>
                <a:cs typeface="Calibri"/>
              </a:rPr>
              <a:t>m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u</a:t>
            </a:r>
            <a:r>
              <a:rPr dirty="0" sz="2000" spc="-10" b="1">
                <a:latin typeface="Calibri"/>
                <a:cs typeface="Calibri"/>
              </a:rPr>
              <a:t>r</a:t>
            </a:r>
            <a:r>
              <a:rPr dirty="0" sz="2000" spc="-10" b="1">
                <a:latin typeface="Calibri"/>
                <a:cs typeface="Calibri"/>
              </a:rPr>
              <a:t>n</a:t>
            </a:r>
            <a:r>
              <a:rPr dirty="0" sz="2000" spc="-120" b="1">
                <a:latin typeface="Calibri"/>
                <a:cs typeface="Calibri"/>
              </a:rPr>
              <a:t>y</a:t>
            </a:r>
            <a:endParaRPr sz="2000">
              <a:latin typeface="Calibri"/>
              <a:cs typeface="Calibri"/>
            </a:endParaRPr>
          </a:p>
          <a:p>
            <a:pPr marL="78105">
              <a:lnSpc>
                <a:spcPct val="100000"/>
              </a:lnSpc>
            </a:pPr>
            <a:r>
              <a:rPr dirty="0" sz="2000" spc="175" b="1">
                <a:latin typeface="Calibri"/>
                <a:cs typeface="Calibri"/>
              </a:rPr>
              <a:t>–</a:t>
            </a:r>
            <a:r>
              <a:rPr dirty="0" sz="2000" spc="5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10" b="1">
                <a:latin typeface="Calibri"/>
                <a:cs typeface="Calibri"/>
              </a:rPr>
              <a:t>u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-50" b="1">
                <a:latin typeface="Calibri"/>
                <a:cs typeface="Calibri"/>
              </a:rPr>
              <a:t>kty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5" b="1">
                <a:latin typeface="Calibri"/>
                <a:cs typeface="Calibri"/>
              </a:rPr>
              <a:t>d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160" b="1">
                <a:latin typeface="Calibri"/>
                <a:cs typeface="Calibri"/>
              </a:rPr>
              <a:t>1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15" b="1">
                <a:latin typeface="Calibri"/>
                <a:cs typeface="Calibri"/>
              </a:rPr>
              <a:t>d</a:t>
            </a:r>
            <a:r>
              <a:rPr dirty="0" sz="2000" spc="-35" b="1">
                <a:latin typeface="Calibri"/>
                <a:cs typeface="Calibri"/>
              </a:rPr>
              <a:t>o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170" b="1">
                <a:latin typeface="Calibri"/>
                <a:cs typeface="Calibri"/>
              </a:rPr>
              <a:t>8</a:t>
            </a:r>
            <a:r>
              <a:rPr dirty="0" sz="2000" spc="45" b="1">
                <a:latin typeface="Calibri"/>
                <a:cs typeface="Calibri"/>
              </a:rPr>
              <a:t>e</a:t>
            </a:r>
            <a:r>
              <a:rPr dirty="0" sz="2000" spc="-35" b="1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45" y="0"/>
            <a:ext cx="6262370" cy="6819900"/>
          </a:xfrm>
          <a:custGeom>
            <a:avLst/>
            <a:gdLst/>
            <a:ahLst/>
            <a:cxnLst/>
            <a:rect l="l" t="t" r="r" b="b"/>
            <a:pathLst>
              <a:path w="6262370" h="6819900">
                <a:moveTo>
                  <a:pt x="0" y="6819884"/>
                </a:moveTo>
                <a:lnTo>
                  <a:pt x="6261862" y="6819884"/>
                </a:lnTo>
                <a:lnTo>
                  <a:pt x="6261862" y="0"/>
                </a:lnTo>
                <a:lnTo>
                  <a:pt x="0" y="0"/>
                </a:lnTo>
                <a:lnTo>
                  <a:pt x="0" y="68198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598730" y="3166665"/>
            <a:ext cx="923925" cy="342900"/>
          </a:xfrm>
          <a:custGeom>
            <a:avLst/>
            <a:gdLst/>
            <a:ahLst/>
            <a:cxnLst/>
            <a:rect l="l" t="t" r="r" b="b"/>
            <a:pathLst>
              <a:path w="923925" h="342900">
                <a:moveTo>
                  <a:pt x="0" y="342659"/>
                </a:moveTo>
                <a:lnTo>
                  <a:pt x="923748" y="342659"/>
                </a:lnTo>
                <a:lnTo>
                  <a:pt x="923748" y="0"/>
                </a:lnTo>
                <a:lnTo>
                  <a:pt x="0" y="0"/>
                </a:lnTo>
                <a:lnTo>
                  <a:pt x="0" y="3426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522493" y="3211532"/>
            <a:ext cx="801370" cy="262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6845">
              <a:lnSpc>
                <a:spcPts val="1975"/>
              </a:lnSpc>
            </a:pPr>
            <a:r>
              <a:rPr dirty="0" sz="1800" spc="240" b="1">
                <a:latin typeface="Calibri"/>
                <a:cs typeface="Calibri"/>
              </a:rPr>
              <a:t>75</a:t>
            </a:r>
            <a:r>
              <a:rPr dirty="0" sz="1800" spc="105" b="1">
                <a:latin typeface="Calibri"/>
                <a:cs typeface="Calibri"/>
              </a:rPr>
              <a:t> </a:t>
            </a:r>
            <a:r>
              <a:rPr dirty="0" sz="1800" spc="350" b="1">
                <a:latin typeface="Calibri"/>
                <a:cs typeface="Calibri"/>
              </a:rPr>
              <a:t>%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6186" y="32560"/>
            <a:ext cx="5721985" cy="12915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16230">
              <a:lnSpc>
                <a:spcPct val="100000"/>
              </a:lnSpc>
            </a:pPr>
            <a:r>
              <a:rPr dirty="0" sz="900" spc="155" b="1">
                <a:latin typeface="Arial"/>
                <a:cs typeface="Arial"/>
              </a:rPr>
              <a:t>REFER</a:t>
            </a:r>
            <a:r>
              <a:rPr dirty="0" sz="900" spc="160" b="1">
                <a:latin typeface="Arial"/>
                <a:cs typeface="Arial"/>
              </a:rPr>
              <a:t>E</a:t>
            </a:r>
            <a:r>
              <a:rPr dirty="0" sz="900" spc="175" b="1">
                <a:latin typeface="Arial"/>
                <a:cs typeface="Arial"/>
              </a:rPr>
              <a:t>NDUM</a:t>
            </a:r>
            <a:r>
              <a:rPr dirty="0" sz="900" spc="75" b="1">
                <a:latin typeface="Arial"/>
                <a:cs typeface="Arial"/>
              </a:rPr>
              <a:t> </a:t>
            </a:r>
            <a:r>
              <a:rPr dirty="0" sz="900" spc="180" b="1">
                <a:latin typeface="Arial"/>
                <a:cs typeface="Arial"/>
              </a:rPr>
              <a:t>O</a:t>
            </a:r>
            <a:r>
              <a:rPr dirty="0" sz="900" spc="185" b="1">
                <a:latin typeface="Arial"/>
                <a:cs typeface="Arial"/>
              </a:rPr>
              <a:t>G</a:t>
            </a:r>
            <a:r>
              <a:rPr dirty="0" sz="900" spc="170" b="1">
                <a:latin typeface="Arial"/>
                <a:cs typeface="Arial"/>
              </a:rPr>
              <a:t>ÓLNOK</a:t>
            </a:r>
            <a:r>
              <a:rPr dirty="0" sz="900" spc="185" b="1">
                <a:latin typeface="Arial"/>
                <a:cs typeface="Arial"/>
              </a:rPr>
              <a:t>R</a:t>
            </a:r>
            <a:r>
              <a:rPr dirty="0" sz="900" spc="145" b="1">
                <a:latin typeface="Arial"/>
                <a:cs typeface="Arial"/>
              </a:rPr>
              <a:t>A</a:t>
            </a:r>
            <a:r>
              <a:rPr dirty="0" sz="900" spc="135" b="1">
                <a:latin typeface="Arial"/>
                <a:cs typeface="Arial"/>
              </a:rPr>
              <a:t>J</a:t>
            </a:r>
            <a:r>
              <a:rPr dirty="0" sz="900" spc="180" b="1">
                <a:latin typeface="Arial"/>
                <a:cs typeface="Arial"/>
              </a:rPr>
              <a:t>O</a:t>
            </a:r>
            <a:r>
              <a:rPr dirty="0" sz="900" spc="225" b="1">
                <a:latin typeface="Arial"/>
                <a:cs typeface="Arial"/>
              </a:rPr>
              <a:t>W</a:t>
            </a:r>
            <a:r>
              <a:rPr dirty="0" sz="900" spc="155" b="1">
                <a:latin typeface="Arial"/>
                <a:cs typeface="Arial"/>
              </a:rPr>
              <a:t>E</a:t>
            </a:r>
            <a:r>
              <a:rPr dirty="0" sz="900" spc="65" b="1">
                <a:latin typeface="Arial"/>
                <a:cs typeface="Arial"/>
              </a:rPr>
              <a:t> </a:t>
            </a:r>
            <a:r>
              <a:rPr dirty="0" sz="900" spc="220" b="1">
                <a:latin typeface="Arial"/>
                <a:cs typeface="Arial"/>
              </a:rPr>
              <a:t>W</a:t>
            </a:r>
            <a:r>
              <a:rPr dirty="0" sz="900" spc="75" b="1">
                <a:latin typeface="Arial"/>
                <a:cs typeface="Arial"/>
              </a:rPr>
              <a:t> </a:t>
            </a:r>
            <a:r>
              <a:rPr dirty="0" sz="900" spc="130" b="1">
                <a:latin typeface="Arial"/>
                <a:cs typeface="Arial"/>
              </a:rPr>
              <a:t>SP</a:t>
            </a:r>
            <a:r>
              <a:rPr dirty="0" sz="900" spc="170" b="1">
                <a:latin typeface="Arial"/>
                <a:cs typeface="Arial"/>
              </a:rPr>
              <a:t>R</a:t>
            </a:r>
            <a:r>
              <a:rPr dirty="0" sz="900" spc="125" b="1">
                <a:latin typeface="Arial"/>
                <a:cs typeface="Arial"/>
              </a:rPr>
              <a:t>A</a:t>
            </a:r>
            <a:r>
              <a:rPr dirty="0" sz="900" spc="220" b="1">
                <a:latin typeface="Arial"/>
                <a:cs typeface="Arial"/>
              </a:rPr>
              <a:t>W</a:t>
            </a:r>
            <a:r>
              <a:rPr dirty="0" sz="900" spc="125" b="1">
                <a:latin typeface="Arial"/>
                <a:cs typeface="Arial"/>
              </a:rPr>
              <a:t>A</a:t>
            </a:r>
            <a:r>
              <a:rPr dirty="0" sz="900" spc="145" b="1">
                <a:latin typeface="Arial"/>
                <a:cs typeface="Arial"/>
              </a:rPr>
              <a:t>CH</a:t>
            </a:r>
            <a:r>
              <a:rPr dirty="0" sz="900" spc="75" b="1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279400" marR="609600" indent="-266700">
              <a:lnSpc>
                <a:spcPct val="118500"/>
              </a:lnSpc>
              <a:buAutoNum type="arabicParenR"/>
              <a:tabLst>
                <a:tab pos="280035" algn="l"/>
              </a:tabLst>
            </a:pPr>
            <a:r>
              <a:rPr dirty="0" sz="900" spc="180" b="1">
                <a:latin typeface="Arial"/>
                <a:cs typeface="Arial"/>
              </a:rPr>
              <a:t>WPRO</a:t>
            </a:r>
            <a:r>
              <a:rPr dirty="0" sz="900" spc="235" b="1">
                <a:latin typeface="Arial"/>
                <a:cs typeface="Arial"/>
              </a:rPr>
              <a:t>W</a:t>
            </a:r>
            <a:r>
              <a:rPr dirty="0" sz="900" spc="145" b="1">
                <a:latin typeface="Arial"/>
                <a:cs typeface="Arial"/>
              </a:rPr>
              <a:t>A</a:t>
            </a:r>
            <a:r>
              <a:rPr dirty="0" sz="900" spc="175" b="1">
                <a:latin typeface="Arial"/>
                <a:cs typeface="Arial"/>
              </a:rPr>
              <a:t>D</a:t>
            </a:r>
            <a:r>
              <a:rPr dirty="0" sz="900" spc="150" b="1">
                <a:latin typeface="Arial"/>
                <a:cs typeface="Arial"/>
              </a:rPr>
              <a:t>ZE</a:t>
            </a:r>
            <a:r>
              <a:rPr dirty="0" sz="900" spc="175" b="1">
                <a:latin typeface="Arial"/>
                <a:cs typeface="Arial"/>
              </a:rPr>
              <a:t>N</a:t>
            </a:r>
            <a:r>
              <a:rPr dirty="0" sz="900" spc="75" b="1">
                <a:latin typeface="Arial"/>
                <a:cs typeface="Arial"/>
              </a:rPr>
              <a:t>I</a:t>
            </a:r>
            <a:r>
              <a:rPr dirty="0" sz="900" spc="170" b="1">
                <a:latin typeface="Arial"/>
                <a:cs typeface="Arial"/>
              </a:rPr>
              <a:t>A</a:t>
            </a:r>
            <a:r>
              <a:rPr dirty="0" sz="900" spc="50" b="1">
                <a:latin typeface="Arial"/>
                <a:cs typeface="Arial"/>
              </a:rPr>
              <a:t> </a:t>
            </a:r>
            <a:r>
              <a:rPr dirty="0" sz="900" spc="114" b="1">
                <a:latin typeface="Arial"/>
                <a:cs typeface="Arial"/>
              </a:rPr>
              <a:t>J</a:t>
            </a:r>
            <a:r>
              <a:rPr dirty="0" sz="900" spc="130" b="1">
                <a:latin typeface="Arial"/>
                <a:cs typeface="Arial"/>
              </a:rPr>
              <a:t>E</a:t>
            </a:r>
            <a:r>
              <a:rPr dirty="0" sz="900" spc="155" b="1">
                <a:latin typeface="Arial"/>
                <a:cs typeface="Arial"/>
              </a:rPr>
              <a:t>D</a:t>
            </a:r>
            <a:r>
              <a:rPr dirty="0" sz="900" spc="145" b="1">
                <a:latin typeface="Arial"/>
                <a:cs typeface="Arial"/>
              </a:rPr>
              <a:t>N</a:t>
            </a:r>
            <a:r>
              <a:rPr dirty="0" sz="900" spc="155" b="1">
                <a:latin typeface="Arial"/>
                <a:cs typeface="Arial"/>
              </a:rPr>
              <a:t>O</a:t>
            </a:r>
            <a:r>
              <a:rPr dirty="0" sz="900" spc="200" b="1">
                <a:latin typeface="Arial"/>
                <a:cs typeface="Arial"/>
              </a:rPr>
              <a:t>M</a:t>
            </a:r>
            <a:r>
              <a:rPr dirty="0" sz="900" spc="125" b="1">
                <a:latin typeface="Arial"/>
                <a:cs typeface="Arial"/>
              </a:rPr>
              <a:t>A</a:t>
            </a:r>
            <a:r>
              <a:rPr dirty="0" sz="900" spc="155" b="1">
                <a:latin typeface="Arial"/>
                <a:cs typeface="Arial"/>
              </a:rPr>
              <a:t>N</a:t>
            </a:r>
            <a:r>
              <a:rPr dirty="0" sz="900" spc="170" b="1">
                <a:latin typeface="Arial"/>
                <a:cs typeface="Arial"/>
              </a:rPr>
              <a:t>D</a:t>
            </a:r>
            <a:r>
              <a:rPr dirty="0" sz="900" spc="135" b="1">
                <a:latin typeface="Arial"/>
                <a:cs typeface="Arial"/>
              </a:rPr>
              <a:t>A</a:t>
            </a:r>
            <a:r>
              <a:rPr dirty="0" sz="900" spc="125" b="1">
                <a:latin typeface="Arial"/>
                <a:cs typeface="Arial"/>
              </a:rPr>
              <a:t>T</a:t>
            </a:r>
            <a:r>
              <a:rPr dirty="0" sz="900" spc="165" b="1">
                <a:latin typeface="Arial"/>
                <a:cs typeface="Arial"/>
              </a:rPr>
              <a:t>O</a:t>
            </a:r>
            <a:r>
              <a:rPr dirty="0" sz="900" spc="204" b="1">
                <a:latin typeface="Arial"/>
                <a:cs typeface="Arial"/>
              </a:rPr>
              <a:t>W</a:t>
            </a:r>
            <a:r>
              <a:rPr dirty="0" sz="900" spc="140" b="1">
                <a:latin typeface="Arial"/>
                <a:cs typeface="Arial"/>
              </a:rPr>
              <a:t>Y</a:t>
            </a:r>
            <a:r>
              <a:rPr dirty="0" sz="900" spc="145" b="1">
                <a:latin typeface="Arial"/>
                <a:cs typeface="Arial"/>
              </a:rPr>
              <a:t>C</a:t>
            </a:r>
            <a:r>
              <a:rPr dirty="0" sz="900" spc="170" b="1">
                <a:latin typeface="Arial"/>
                <a:cs typeface="Arial"/>
              </a:rPr>
              <a:t>H</a:t>
            </a:r>
            <a:r>
              <a:rPr dirty="0" sz="900" spc="35" b="1">
                <a:latin typeface="Arial"/>
                <a:cs typeface="Arial"/>
              </a:rPr>
              <a:t> </a:t>
            </a:r>
            <a:r>
              <a:rPr dirty="0" sz="900" spc="175" b="1">
                <a:latin typeface="Arial"/>
                <a:cs typeface="Arial"/>
              </a:rPr>
              <a:t>OK</a:t>
            </a:r>
            <a:r>
              <a:rPr dirty="0" sz="900" spc="175" b="1">
                <a:latin typeface="Arial"/>
                <a:cs typeface="Arial"/>
              </a:rPr>
              <a:t>R</a:t>
            </a:r>
            <a:r>
              <a:rPr dirty="0" sz="900" spc="185" b="1">
                <a:latin typeface="Arial"/>
                <a:cs typeface="Arial"/>
              </a:rPr>
              <a:t>ĘGÓW</a:t>
            </a:r>
            <a:r>
              <a:rPr dirty="0" sz="900" spc="70" b="1">
                <a:latin typeface="Arial"/>
                <a:cs typeface="Arial"/>
              </a:rPr>
              <a:t> </a:t>
            </a:r>
            <a:r>
              <a:rPr dirty="0" sz="900" spc="220" b="1">
                <a:latin typeface="Arial"/>
                <a:cs typeface="Arial"/>
              </a:rPr>
              <a:t>W</a:t>
            </a:r>
            <a:r>
              <a:rPr dirty="0" sz="900" spc="160" b="1">
                <a:latin typeface="Arial"/>
                <a:cs typeface="Arial"/>
              </a:rPr>
              <a:t>Y</a:t>
            </a:r>
            <a:r>
              <a:rPr dirty="0" sz="900" spc="165" b="1">
                <a:latin typeface="Arial"/>
                <a:cs typeface="Arial"/>
              </a:rPr>
              <a:t>BORCZ</a:t>
            </a:r>
            <a:r>
              <a:rPr dirty="0" sz="900" spc="160" b="1">
                <a:latin typeface="Arial"/>
                <a:cs typeface="Arial"/>
              </a:rPr>
              <a:t>Y</a:t>
            </a:r>
            <a:r>
              <a:rPr dirty="0" sz="900" spc="170" b="1">
                <a:latin typeface="Arial"/>
                <a:cs typeface="Arial"/>
              </a:rPr>
              <a:t>CH</a:t>
            </a:r>
            <a:r>
              <a:rPr dirty="0" sz="900" spc="65" b="1">
                <a:latin typeface="Arial"/>
                <a:cs typeface="Arial"/>
              </a:rPr>
              <a:t> </a:t>
            </a:r>
            <a:r>
              <a:rPr dirty="0" sz="900" spc="220" b="1">
                <a:latin typeface="Arial"/>
                <a:cs typeface="Arial"/>
              </a:rPr>
              <a:t>W</a:t>
            </a:r>
            <a:r>
              <a:rPr dirty="0" sz="900" spc="65" b="1">
                <a:latin typeface="Arial"/>
                <a:cs typeface="Arial"/>
              </a:rPr>
              <a:t> </a:t>
            </a:r>
            <a:r>
              <a:rPr dirty="0" sz="900" spc="180" b="1">
                <a:latin typeface="Arial"/>
                <a:cs typeface="Arial"/>
              </a:rPr>
              <a:t>WYBO</a:t>
            </a:r>
            <a:r>
              <a:rPr dirty="0" sz="900" spc="185" b="1">
                <a:latin typeface="Arial"/>
                <a:cs typeface="Arial"/>
              </a:rPr>
              <a:t>R</a:t>
            </a:r>
            <a:r>
              <a:rPr dirty="0" sz="900" spc="145" b="1">
                <a:latin typeface="Arial"/>
                <a:cs typeface="Arial"/>
              </a:rPr>
              <a:t>A</a:t>
            </a:r>
            <a:r>
              <a:rPr dirty="0" sz="900" spc="175" b="1">
                <a:latin typeface="Arial"/>
                <a:cs typeface="Arial"/>
              </a:rPr>
              <a:t>C</a:t>
            </a:r>
            <a:r>
              <a:rPr dirty="0" sz="900" spc="170" b="1">
                <a:latin typeface="Arial"/>
                <a:cs typeface="Arial"/>
              </a:rPr>
              <a:t>H</a:t>
            </a:r>
            <a:r>
              <a:rPr dirty="0" sz="900" spc="65" b="1">
                <a:latin typeface="Arial"/>
                <a:cs typeface="Arial"/>
              </a:rPr>
              <a:t> </a:t>
            </a:r>
            <a:r>
              <a:rPr dirty="0" sz="900" spc="175" b="1">
                <a:latin typeface="Arial"/>
                <a:cs typeface="Arial"/>
              </a:rPr>
              <a:t>D</a:t>
            </a:r>
            <a:r>
              <a:rPr dirty="0" sz="900" spc="180" b="1">
                <a:latin typeface="Arial"/>
                <a:cs typeface="Arial"/>
              </a:rPr>
              <a:t>O</a:t>
            </a:r>
            <a:r>
              <a:rPr dirty="0" sz="900" spc="70" b="1">
                <a:latin typeface="Arial"/>
                <a:cs typeface="Arial"/>
              </a:rPr>
              <a:t> </a:t>
            </a:r>
            <a:r>
              <a:rPr dirty="0" sz="900" spc="145" b="1">
                <a:latin typeface="Arial"/>
                <a:cs typeface="Arial"/>
              </a:rPr>
              <a:t>SEJ</a:t>
            </a:r>
            <a:r>
              <a:rPr dirty="0" sz="900" spc="200" b="1">
                <a:latin typeface="Arial"/>
                <a:cs typeface="Arial"/>
              </a:rPr>
              <a:t>M</a:t>
            </a:r>
            <a:r>
              <a:rPr dirty="0" sz="900" spc="170" b="1">
                <a:latin typeface="Arial"/>
                <a:cs typeface="Arial"/>
              </a:rPr>
              <a:t>U</a:t>
            </a:r>
            <a:r>
              <a:rPr dirty="0" sz="900" spc="65" b="1">
                <a:latin typeface="Arial"/>
                <a:cs typeface="Arial"/>
              </a:rPr>
              <a:t> </a:t>
            </a:r>
            <a:r>
              <a:rPr dirty="0" sz="900" spc="160" b="1">
                <a:latin typeface="Arial"/>
                <a:cs typeface="Arial"/>
              </a:rPr>
              <a:t>RZEC</a:t>
            </a:r>
            <a:r>
              <a:rPr dirty="0" sz="900" spc="150" b="1">
                <a:latin typeface="Arial"/>
                <a:cs typeface="Arial"/>
              </a:rPr>
              <a:t>Z</a:t>
            </a:r>
            <a:r>
              <a:rPr dirty="0" sz="900" spc="155" b="1">
                <a:latin typeface="Arial"/>
                <a:cs typeface="Arial"/>
              </a:rPr>
              <a:t>YP</a:t>
            </a:r>
            <a:r>
              <a:rPr dirty="0" sz="900" spc="185" b="1">
                <a:latin typeface="Arial"/>
                <a:cs typeface="Arial"/>
              </a:rPr>
              <a:t>O</a:t>
            </a:r>
            <a:r>
              <a:rPr dirty="0" sz="900" spc="140" b="1">
                <a:latin typeface="Arial"/>
                <a:cs typeface="Arial"/>
              </a:rPr>
              <a:t>SPOLI</a:t>
            </a:r>
            <a:r>
              <a:rPr dirty="0" sz="900" spc="145" b="1">
                <a:latin typeface="Arial"/>
                <a:cs typeface="Arial"/>
              </a:rPr>
              <a:t>T</a:t>
            </a:r>
            <a:r>
              <a:rPr dirty="0" sz="900" spc="140" b="1">
                <a:latin typeface="Arial"/>
                <a:cs typeface="Arial"/>
              </a:rPr>
              <a:t>EJ</a:t>
            </a:r>
            <a:r>
              <a:rPr dirty="0" sz="900" spc="45" b="1">
                <a:latin typeface="Arial"/>
                <a:cs typeface="Arial"/>
              </a:rPr>
              <a:t> </a:t>
            </a:r>
            <a:r>
              <a:rPr dirty="0" sz="900" spc="170" b="1">
                <a:latin typeface="Arial"/>
                <a:cs typeface="Arial"/>
              </a:rPr>
              <a:t>PO</a:t>
            </a:r>
            <a:r>
              <a:rPr dirty="0" sz="900" spc="145" b="1">
                <a:latin typeface="Arial"/>
                <a:cs typeface="Arial"/>
              </a:rPr>
              <a:t>L</a:t>
            </a:r>
            <a:r>
              <a:rPr dirty="0" sz="900" spc="160" b="1">
                <a:latin typeface="Arial"/>
                <a:cs typeface="Arial"/>
              </a:rPr>
              <a:t>SK</a:t>
            </a:r>
            <a:r>
              <a:rPr dirty="0" sz="900" spc="70" b="1">
                <a:latin typeface="Arial"/>
                <a:cs typeface="Arial"/>
              </a:rPr>
              <a:t>I</a:t>
            </a:r>
            <a:r>
              <a:rPr dirty="0" sz="900" spc="120" b="1">
                <a:latin typeface="Arial"/>
                <a:cs typeface="Arial"/>
              </a:rPr>
              <a:t>EJ;</a:t>
            </a:r>
            <a:endParaRPr sz="900">
              <a:latin typeface="Arial"/>
              <a:cs typeface="Arial"/>
            </a:endParaRPr>
          </a:p>
          <a:p>
            <a:pPr marL="279400" marR="437515" indent="-266700">
              <a:lnSpc>
                <a:spcPct val="118700"/>
              </a:lnSpc>
              <a:spcBef>
                <a:spcPts val="15"/>
              </a:spcBef>
              <a:buAutoNum type="arabicParenR"/>
              <a:tabLst>
                <a:tab pos="280035" algn="l"/>
              </a:tabLst>
            </a:pPr>
            <a:r>
              <a:rPr dirty="0" sz="900" spc="155" b="1">
                <a:latin typeface="Arial"/>
                <a:cs typeface="Arial"/>
              </a:rPr>
              <a:t>UTRZY</a:t>
            </a:r>
            <a:r>
              <a:rPr dirty="0" sz="900" spc="225" b="1">
                <a:latin typeface="Arial"/>
                <a:cs typeface="Arial"/>
              </a:rPr>
              <a:t>M</a:t>
            </a:r>
            <a:r>
              <a:rPr dirty="0" sz="900" spc="145" b="1">
                <a:latin typeface="Arial"/>
                <a:cs typeface="Arial"/>
              </a:rPr>
              <a:t>A</a:t>
            </a:r>
            <a:r>
              <a:rPr dirty="0" sz="900" spc="170" b="1">
                <a:latin typeface="Arial"/>
                <a:cs typeface="Arial"/>
              </a:rPr>
              <a:t>N</a:t>
            </a:r>
            <a:r>
              <a:rPr dirty="0" sz="900" spc="80" b="1">
                <a:latin typeface="Arial"/>
                <a:cs typeface="Arial"/>
              </a:rPr>
              <a:t>I</a:t>
            </a:r>
            <a:r>
              <a:rPr dirty="0" sz="900" spc="170" b="1">
                <a:latin typeface="Arial"/>
                <a:cs typeface="Arial"/>
              </a:rPr>
              <a:t>A</a:t>
            </a:r>
            <a:r>
              <a:rPr dirty="0" sz="900" spc="50" b="1">
                <a:latin typeface="Arial"/>
                <a:cs typeface="Arial"/>
              </a:rPr>
              <a:t> </a:t>
            </a:r>
            <a:r>
              <a:rPr dirty="0" sz="900" spc="175" b="1">
                <a:latin typeface="Arial"/>
                <a:cs typeface="Arial"/>
              </a:rPr>
              <a:t>DO</a:t>
            </a:r>
            <a:r>
              <a:rPr dirty="0" sz="900" spc="145" b="1">
                <a:latin typeface="Arial"/>
                <a:cs typeface="Arial"/>
              </a:rPr>
              <a:t>T</a:t>
            </a:r>
            <a:r>
              <a:rPr dirty="0" sz="900" spc="165" b="1">
                <a:latin typeface="Arial"/>
                <a:cs typeface="Arial"/>
              </a:rPr>
              <a:t>YCHC</a:t>
            </a:r>
            <a:r>
              <a:rPr dirty="0" sz="900" spc="155" b="1">
                <a:latin typeface="Arial"/>
                <a:cs typeface="Arial"/>
              </a:rPr>
              <a:t>Z</a:t>
            </a:r>
            <a:r>
              <a:rPr dirty="0" sz="900" spc="145" b="1">
                <a:latin typeface="Arial"/>
                <a:cs typeface="Arial"/>
              </a:rPr>
              <a:t>A</a:t>
            </a:r>
            <a:r>
              <a:rPr dirty="0" sz="900" spc="160" b="1">
                <a:latin typeface="Arial"/>
                <a:cs typeface="Arial"/>
              </a:rPr>
              <a:t>S</a:t>
            </a:r>
            <a:r>
              <a:rPr dirty="0" sz="900" spc="200" b="1">
                <a:latin typeface="Arial"/>
                <a:cs typeface="Arial"/>
              </a:rPr>
              <a:t>OW</a:t>
            </a:r>
            <a:r>
              <a:rPr dirty="0" sz="900" spc="160" b="1">
                <a:latin typeface="Arial"/>
                <a:cs typeface="Arial"/>
              </a:rPr>
              <a:t>E</a:t>
            </a:r>
            <a:r>
              <a:rPr dirty="0" sz="900" spc="180" b="1">
                <a:latin typeface="Arial"/>
                <a:cs typeface="Arial"/>
              </a:rPr>
              <a:t>GO</a:t>
            </a:r>
            <a:r>
              <a:rPr dirty="0" sz="900" spc="70" b="1">
                <a:latin typeface="Arial"/>
                <a:cs typeface="Arial"/>
              </a:rPr>
              <a:t> </a:t>
            </a:r>
            <a:r>
              <a:rPr dirty="0" sz="900" spc="160" b="1">
                <a:latin typeface="Arial"/>
                <a:cs typeface="Arial"/>
              </a:rPr>
              <a:t>SPOS</a:t>
            </a:r>
            <a:r>
              <a:rPr dirty="0" sz="900" spc="185" b="1">
                <a:latin typeface="Arial"/>
                <a:cs typeface="Arial"/>
              </a:rPr>
              <a:t>O</a:t>
            </a:r>
            <a:r>
              <a:rPr dirty="0" sz="900" spc="170" b="1">
                <a:latin typeface="Arial"/>
                <a:cs typeface="Arial"/>
              </a:rPr>
              <a:t>BU</a:t>
            </a:r>
            <a:r>
              <a:rPr dirty="0" sz="900" spc="65" b="1">
                <a:latin typeface="Arial"/>
                <a:cs typeface="Arial"/>
              </a:rPr>
              <a:t> </a:t>
            </a:r>
            <a:r>
              <a:rPr dirty="0" sz="900" spc="100" b="1">
                <a:latin typeface="Arial"/>
                <a:cs typeface="Arial"/>
              </a:rPr>
              <a:t>FI</a:t>
            </a:r>
            <a:r>
              <a:rPr dirty="0" sz="900" spc="185" b="1">
                <a:latin typeface="Arial"/>
                <a:cs typeface="Arial"/>
              </a:rPr>
              <a:t>N</a:t>
            </a:r>
            <a:r>
              <a:rPr dirty="0" sz="900" spc="145" b="1">
                <a:latin typeface="Arial"/>
                <a:cs typeface="Arial"/>
              </a:rPr>
              <a:t>A</a:t>
            </a:r>
            <a:r>
              <a:rPr dirty="0" sz="900" spc="175" b="1">
                <a:latin typeface="Arial"/>
                <a:cs typeface="Arial"/>
              </a:rPr>
              <a:t>N</a:t>
            </a:r>
            <a:r>
              <a:rPr dirty="0" sz="900" spc="160" b="1">
                <a:latin typeface="Arial"/>
                <a:cs typeface="Arial"/>
              </a:rPr>
              <a:t>S</a:t>
            </a:r>
            <a:r>
              <a:rPr dirty="0" sz="900" spc="180" b="1">
                <a:latin typeface="Arial"/>
                <a:cs typeface="Arial"/>
              </a:rPr>
              <a:t>O</a:t>
            </a:r>
            <a:r>
              <a:rPr dirty="0" sz="900" spc="235" b="1">
                <a:latin typeface="Arial"/>
                <a:cs typeface="Arial"/>
              </a:rPr>
              <a:t>W</a:t>
            </a:r>
            <a:r>
              <a:rPr dirty="0" sz="900" spc="145" b="1">
                <a:latin typeface="Arial"/>
                <a:cs typeface="Arial"/>
              </a:rPr>
              <a:t>A</a:t>
            </a:r>
            <a:r>
              <a:rPr dirty="0" sz="900" spc="170" b="1">
                <a:latin typeface="Arial"/>
                <a:cs typeface="Arial"/>
              </a:rPr>
              <a:t>N</a:t>
            </a:r>
            <a:r>
              <a:rPr dirty="0" sz="900" spc="80" b="1">
                <a:latin typeface="Arial"/>
                <a:cs typeface="Arial"/>
              </a:rPr>
              <a:t>I</a:t>
            </a:r>
            <a:r>
              <a:rPr dirty="0" sz="900" spc="275" b="1">
                <a:latin typeface="Arial"/>
                <a:cs typeface="Arial"/>
              </a:rPr>
              <a:t>A</a:t>
            </a:r>
            <a:r>
              <a:rPr dirty="0" sz="900" spc="160" b="1">
                <a:latin typeface="Arial"/>
                <a:cs typeface="Arial"/>
              </a:rPr>
              <a:t>P</a:t>
            </a:r>
            <a:r>
              <a:rPr dirty="0" sz="900" spc="135" b="1">
                <a:latin typeface="Arial"/>
                <a:cs typeface="Arial"/>
              </a:rPr>
              <a:t>A</a:t>
            </a:r>
            <a:r>
              <a:rPr dirty="0" sz="900" spc="155" b="1">
                <a:latin typeface="Arial"/>
                <a:cs typeface="Arial"/>
              </a:rPr>
              <a:t>R</a:t>
            </a:r>
            <a:r>
              <a:rPr dirty="0" sz="900" spc="125" b="1">
                <a:latin typeface="Arial"/>
                <a:cs typeface="Arial"/>
              </a:rPr>
              <a:t>T</a:t>
            </a:r>
            <a:r>
              <a:rPr dirty="0" sz="900" spc="50" b="1">
                <a:latin typeface="Arial"/>
                <a:cs typeface="Arial"/>
              </a:rPr>
              <a:t>I</a:t>
            </a:r>
            <a:r>
              <a:rPr dirty="0" sz="900" spc="65" b="1">
                <a:latin typeface="Arial"/>
                <a:cs typeface="Arial"/>
              </a:rPr>
              <a:t>I</a:t>
            </a:r>
            <a:r>
              <a:rPr dirty="0" sz="900" spc="65" b="1">
                <a:latin typeface="Arial"/>
                <a:cs typeface="Arial"/>
              </a:rPr>
              <a:t> </a:t>
            </a:r>
            <a:r>
              <a:rPr dirty="0" sz="900" spc="140" b="1">
                <a:latin typeface="Arial"/>
                <a:cs typeface="Arial"/>
              </a:rPr>
              <a:t>POLITY</a:t>
            </a:r>
            <a:r>
              <a:rPr dirty="0" sz="900" spc="175" b="1">
                <a:latin typeface="Arial"/>
                <a:cs typeface="Arial"/>
              </a:rPr>
              <a:t>C</a:t>
            </a:r>
            <a:r>
              <a:rPr dirty="0" sz="900" spc="155" b="1">
                <a:latin typeface="Arial"/>
                <a:cs typeface="Arial"/>
              </a:rPr>
              <a:t>ZNY</a:t>
            </a:r>
            <a:r>
              <a:rPr dirty="0" sz="900" spc="175" b="1">
                <a:latin typeface="Arial"/>
                <a:cs typeface="Arial"/>
              </a:rPr>
              <a:t>C</a:t>
            </a:r>
            <a:r>
              <a:rPr dirty="0" sz="900" spc="170" b="1">
                <a:latin typeface="Arial"/>
                <a:cs typeface="Arial"/>
              </a:rPr>
              <a:t>H</a:t>
            </a:r>
            <a:r>
              <a:rPr dirty="0" sz="900" spc="65" b="1">
                <a:latin typeface="Arial"/>
                <a:cs typeface="Arial"/>
              </a:rPr>
              <a:t> </a:t>
            </a:r>
            <a:r>
              <a:rPr dirty="0" sz="900" spc="140" b="1">
                <a:latin typeface="Arial"/>
                <a:cs typeface="Arial"/>
              </a:rPr>
              <a:t>Z</a:t>
            </a:r>
            <a:r>
              <a:rPr dirty="0" sz="900" spc="70" b="1">
                <a:latin typeface="Arial"/>
                <a:cs typeface="Arial"/>
              </a:rPr>
              <a:t> </a:t>
            </a:r>
            <a:r>
              <a:rPr dirty="0" sz="900" spc="160" b="1">
                <a:latin typeface="Arial"/>
                <a:cs typeface="Arial"/>
              </a:rPr>
              <a:t>BUDŻE</a:t>
            </a:r>
            <a:r>
              <a:rPr dirty="0" sz="900" spc="150" b="1">
                <a:latin typeface="Arial"/>
                <a:cs typeface="Arial"/>
              </a:rPr>
              <a:t>T</a:t>
            </a:r>
            <a:r>
              <a:rPr dirty="0" sz="900" spc="170" b="1">
                <a:latin typeface="Arial"/>
                <a:cs typeface="Arial"/>
              </a:rPr>
              <a:t>U</a:t>
            </a:r>
            <a:r>
              <a:rPr dirty="0" sz="900" spc="55" b="1">
                <a:latin typeface="Arial"/>
                <a:cs typeface="Arial"/>
              </a:rPr>
              <a:t> </a:t>
            </a:r>
            <a:r>
              <a:rPr dirty="0" sz="900" spc="155" b="1">
                <a:latin typeface="Arial"/>
                <a:cs typeface="Arial"/>
              </a:rPr>
              <a:t>P</a:t>
            </a:r>
            <a:r>
              <a:rPr dirty="0" sz="900" spc="125" b="1">
                <a:latin typeface="Arial"/>
                <a:cs typeface="Arial"/>
              </a:rPr>
              <a:t>A</a:t>
            </a:r>
            <a:r>
              <a:rPr dirty="0" sz="900" spc="155" b="1">
                <a:latin typeface="Arial"/>
                <a:cs typeface="Arial"/>
              </a:rPr>
              <a:t>Ń</a:t>
            </a:r>
            <a:r>
              <a:rPr dirty="0" sz="900" spc="130" b="1">
                <a:latin typeface="Arial"/>
                <a:cs typeface="Arial"/>
              </a:rPr>
              <a:t>S</a:t>
            </a:r>
            <a:r>
              <a:rPr dirty="0" sz="900" spc="114" b="1">
                <a:latin typeface="Arial"/>
                <a:cs typeface="Arial"/>
              </a:rPr>
              <a:t>T</a:t>
            </a:r>
            <a:r>
              <a:rPr dirty="0" sz="900" spc="204" b="1">
                <a:latin typeface="Arial"/>
                <a:cs typeface="Arial"/>
              </a:rPr>
              <a:t>W</a:t>
            </a:r>
            <a:r>
              <a:rPr dirty="0" sz="900" spc="125" b="1">
                <a:latin typeface="Arial"/>
                <a:cs typeface="Arial"/>
              </a:rPr>
              <a:t>A</a:t>
            </a:r>
            <a:r>
              <a:rPr dirty="0" sz="900" spc="75" b="1">
                <a:latin typeface="Arial"/>
                <a:cs typeface="Arial"/>
              </a:rPr>
              <a:t>;</a:t>
            </a:r>
            <a:endParaRPr sz="900">
              <a:latin typeface="Arial"/>
              <a:cs typeface="Arial"/>
            </a:endParaRPr>
          </a:p>
          <a:p>
            <a:pPr marL="326390" marR="5080" indent="-313690">
              <a:lnSpc>
                <a:spcPts val="1290"/>
              </a:lnSpc>
              <a:spcBef>
                <a:spcPts val="65"/>
              </a:spcBef>
              <a:buAutoNum type="arabicParenR"/>
              <a:tabLst>
                <a:tab pos="280035" algn="l"/>
              </a:tabLst>
            </a:pPr>
            <a:r>
              <a:rPr dirty="0" sz="900" spc="180" b="1">
                <a:latin typeface="Arial"/>
                <a:cs typeface="Arial"/>
              </a:rPr>
              <a:t>WPRO</a:t>
            </a:r>
            <a:r>
              <a:rPr dirty="0" sz="900" spc="235" b="1">
                <a:latin typeface="Arial"/>
                <a:cs typeface="Arial"/>
              </a:rPr>
              <a:t>W</a:t>
            </a:r>
            <a:r>
              <a:rPr dirty="0" sz="900" spc="145" b="1">
                <a:latin typeface="Arial"/>
                <a:cs typeface="Arial"/>
              </a:rPr>
              <a:t>A</a:t>
            </a:r>
            <a:r>
              <a:rPr dirty="0" sz="900" spc="175" b="1">
                <a:latin typeface="Arial"/>
                <a:cs typeface="Arial"/>
              </a:rPr>
              <a:t>D</a:t>
            </a:r>
            <a:r>
              <a:rPr dirty="0" sz="900" spc="150" b="1">
                <a:latin typeface="Arial"/>
                <a:cs typeface="Arial"/>
              </a:rPr>
              <a:t>ZE</a:t>
            </a:r>
            <a:r>
              <a:rPr dirty="0" sz="900" spc="175" b="1">
                <a:latin typeface="Arial"/>
                <a:cs typeface="Arial"/>
              </a:rPr>
              <a:t>N</a:t>
            </a:r>
            <a:r>
              <a:rPr dirty="0" sz="900" spc="75" b="1">
                <a:latin typeface="Arial"/>
                <a:cs typeface="Arial"/>
              </a:rPr>
              <a:t>I</a:t>
            </a:r>
            <a:r>
              <a:rPr dirty="0" sz="900" spc="170" b="1">
                <a:latin typeface="Arial"/>
                <a:cs typeface="Arial"/>
              </a:rPr>
              <a:t>A</a:t>
            </a:r>
            <a:r>
              <a:rPr dirty="0" sz="900" spc="50" b="1">
                <a:latin typeface="Arial"/>
                <a:cs typeface="Arial"/>
              </a:rPr>
              <a:t> </a:t>
            </a:r>
            <a:r>
              <a:rPr dirty="0" sz="900" spc="125" b="1">
                <a:latin typeface="Arial"/>
                <a:cs typeface="Arial"/>
              </a:rPr>
              <a:t>Z</a:t>
            </a:r>
            <a:r>
              <a:rPr dirty="0" sz="900" spc="135" b="1">
                <a:latin typeface="Arial"/>
                <a:cs typeface="Arial"/>
              </a:rPr>
              <a:t>A</a:t>
            </a:r>
            <a:r>
              <a:rPr dirty="0" sz="900" spc="160" b="1">
                <a:latin typeface="Arial"/>
                <a:cs typeface="Arial"/>
              </a:rPr>
              <a:t>S</a:t>
            </a:r>
            <a:r>
              <a:rPr dirty="0" sz="900" spc="125" b="1">
                <a:latin typeface="Arial"/>
                <a:cs typeface="Arial"/>
              </a:rPr>
              <a:t>A</a:t>
            </a:r>
            <a:r>
              <a:rPr dirty="0" sz="900" spc="155" b="1">
                <a:latin typeface="Arial"/>
                <a:cs typeface="Arial"/>
              </a:rPr>
              <a:t>D</a:t>
            </a:r>
            <a:r>
              <a:rPr dirty="0" sz="900" spc="155" b="1">
                <a:latin typeface="Arial"/>
                <a:cs typeface="Arial"/>
              </a:rPr>
              <a:t>Y</a:t>
            </a:r>
            <a:r>
              <a:rPr dirty="0" sz="900" spc="45" b="1">
                <a:latin typeface="Arial"/>
                <a:cs typeface="Arial"/>
              </a:rPr>
              <a:t> </a:t>
            </a:r>
            <a:r>
              <a:rPr dirty="0" sz="900" spc="180" b="1">
                <a:latin typeface="Arial"/>
                <a:cs typeface="Arial"/>
              </a:rPr>
              <a:t>OGÓ</a:t>
            </a:r>
            <a:r>
              <a:rPr dirty="0" sz="900" spc="145" b="1">
                <a:latin typeface="Arial"/>
                <a:cs typeface="Arial"/>
              </a:rPr>
              <a:t>L</a:t>
            </a:r>
            <a:r>
              <a:rPr dirty="0" sz="900" spc="150" b="1">
                <a:latin typeface="Arial"/>
                <a:cs typeface="Arial"/>
              </a:rPr>
              <a:t>NEJ</a:t>
            </a:r>
            <a:r>
              <a:rPr dirty="0" sz="900" spc="70" b="1">
                <a:latin typeface="Arial"/>
                <a:cs typeface="Arial"/>
              </a:rPr>
              <a:t> </a:t>
            </a:r>
            <a:r>
              <a:rPr dirty="0" sz="900" spc="155" b="1">
                <a:latin typeface="Arial"/>
                <a:cs typeface="Arial"/>
              </a:rPr>
              <a:t>ROZST</a:t>
            </a:r>
            <a:r>
              <a:rPr dirty="0" sz="900" spc="175" b="1">
                <a:latin typeface="Arial"/>
                <a:cs typeface="Arial"/>
              </a:rPr>
              <a:t>R</a:t>
            </a:r>
            <a:r>
              <a:rPr dirty="0" sz="900" spc="150" b="1">
                <a:latin typeface="Arial"/>
                <a:cs typeface="Arial"/>
              </a:rPr>
              <a:t>ZY</a:t>
            </a:r>
            <a:r>
              <a:rPr dirty="0" sz="900" spc="195" b="1">
                <a:latin typeface="Arial"/>
                <a:cs typeface="Arial"/>
              </a:rPr>
              <a:t>G</a:t>
            </a:r>
            <a:r>
              <a:rPr dirty="0" sz="900" spc="145" b="1">
                <a:latin typeface="Arial"/>
                <a:cs typeface="Arial"/>
              </a:rPr>
              <a:t>A</a:t>
            </a:r>
            <a:r>
              <a:rPr dirty="0" sz="900" spc="175" b="1">
                <a:latin typeface="Arial"/>
                <a:cs typeface="Arial"/>
              </a:rPr>
              <a:t>N</a:t>
            </a:r>
            <a:r>
              <a:rPr dirty="0" sz="900" spc="75" b="1">
                <a:latin typeface="Arial"/>
                <a:cs typeface="Arial"/>
              </a:rPr>
              <a:t>I</a:t>
            </a:r>
            <a:r>
              <a:rPr dirty="0" sz="900" spc="170" b="1">
                <a:latin typeface="Arial"/>
                <a:cs typeface="Arial"/>
              </a:rPr>
              <a:t>A</a:t>
            </a:r>
            <a:r>
              <a:rPr dirty="0" sz="900" spc="65" b="1">
                <a:latin typeface="Arial"/>
                <a:cs typeface="Arial"/>
              </a:rPr>
              <a:t> </a:t>
            </a:r>
            <a:r>
              <a:rPr dirty="0" sz="900" spc="220" b="1">
                <a:latin typeface="Arial"/>
                <a:cs typeface="Arial"/>
              </a:rPr>
              <a:t>W</a:t>
            </a:r>
            <a:r>
              <a:rPr dirty="0" sz="900" spc="125" b="1">
                <a:latin typeface="Arial"/>
                <a:cs typeface="Arial"/>
              </a:rPr>
              <a:t>Ą</a:t>
            </a:r>
            <a:r>
              <a:rPr dirty="0" sz="900" spc="125" b="1">
                <a:latin typeface="Arial"/>
                <a:cs typeface="Arial"/>
              </a:rPr>
              <a:t>T</a:t>
            </a:r>
            <a:r>
              <a:rPr dirty="0" sz="900" spc="140" b="1">
                <a:latin typeface="Arial"/>
                <a:cs typeface="Arial"/>
              </a:rPr>
              <a:t>P</a:t>
            </a:r>
            <a:r>
              <a:rPr dirty="0" sz="900" spc="114" b="1">
                <a:latin typeface="Arial"/>
                <a:cs typeface="Arial"/>
              </a:rPr>
              <a:t>L</a:t>
            </a:r>
            <a:r>
              <a:rPr dirty="0" sz="900" spc="50" b="1">
                <a:latin typeface="Arial"/>
                <a:cs typeface="Arial"/>
              </a:rPr>
              <a:t>I</a:t>
            </a:r>
            <a:r>
              <a:rPr dirty="0" sz="900" spc="195" b="1">
                <a:latin typeface="Arial"/>
                <a:cs typeface="Arial"/>
              </a:rPr>
              <a:t>W</a:t>
            </a:r>
            <a:r>
              <a:rPr dirty="0" sz="900" spc="165" b="1">
                <a:latin typeface="Arial"/>
                <a:cs typeface="Arial"/>
              </a:rPr>
              <a:t>O</a:t>
            </a:r>
            <a:r>
              <a:rPr dirty="0" sz="900" spc="140" b="1">
                <a:latin typeface="Arial"/>
                <a:cs typeface="Arial"/>
              </a:rPr>
              <a:t>Ś</a:t>
            </a:r>
            <a:r>
              <a:rPr dirty="0" sz="900" spc="145" b="1">
                <a:latin typeface="Arial"/>
                <a:cs typeface="Arial"/>
              </a:rPr>
              <a:t>C</a:t>
            </a:r>
            <a:r>
              <a:rPr dirty="0" sz="900" spc="65" b="1">
                <a:latin typeface="Arial"/>
                <a:cs typeface="Arial"/>
              </a:rPr>
              <a:t>I</a:t>
            </a:r>
            <a:r>
              <a:rPr dirty="0" sz="900" spc="30" b="1">
                <a:latin typeface="Arial"/>
                <a:cs typeface="Arial"/>
              </a:rPr>
              <a:t> </a:t>
            </a:r>
            <a:r>
              <a:rPr dirty="0" sz="900" spc="175" b="1">
                <a:latin typeface="Arial"/>
                <a:cs typeface="Arial"/>
              </a:rPr>
              <a:t>CO</a:t>
            </a:r>
            <a:r>
              <a:rPr dirty="0" sz="900" spc="-135" b="1">
                <a:latin typeface="Arial"/>
                <a:cs typeface="Arial"/>
              </a:rPr>
              <a:t> </a:t>
            </a:r>
            <a:r>
              <a:rPr dirty="0" sz="900" spc="175" b="1">
                <a:latin typeface="Arial"/>
                <a:cs typeface="Arial"/>
              </a:rPr>
              <a:t>DO</a:t>
            </a:r>
            <a:r>
              <a:rPr dirty="0" sz="900" spc="65" b="1">
                <a:latin typeface="Arial"/>
                <a:cs typeface="Arial"/>
              </a:rPr>
              <a:t> </a:t>
            </a:r>
            <a:r>
              <a:rPr dirty="0" sz="900" spc="180" b="1">
                <a:latin typeface="Arial"/>
                <a:cs typeface="Arial"/>
              </a:rPr>
              <a:t>WYK</a:t>
            </a:r>
            <a:r>
              <a:rPr dirty="0" sz="900" spc="155" b="1">
                <a:latin typeface="Arial"/>
                <a:cs typeface="Arial"/>
              </a:rPr>
              <a:t>Ł</a:t>
            </a:r>
            <a:r>
              <a:rPr dirty="0" sz="900" spc="145" b="1">
                <a:latin typeface="Arial"/>
                <a:cs typeface="Arial"/>
              </a:rPr>
              <a:t>A</a:t>
            </a:r>
            <a:r>
              <a:rPr dirty="0" sz="900" spc="175" b="1">
                <a:latin typeface="Arial"/>
                <a:cs typeface="Arial"/>
              </a:rPr>
              <a:t>D</a:t>
            </a:r>
            <a:r>
              <a:rPr dirty="0" sz="900" spc="114" b="1">
                <a:latin typeface="Arial"/>
                <a:cs typeface="Arial"/>
              </a:rPr>
              <a:t>NI</a:t>
            </a:r>
            <a:r>
              <a:rPr dirty="0" sz="900" spc="65" b="1">
                <a:latin typeface="Arial"/>
                <a:cs typeface="Arial"/>
              </a:rPr>
              <a:t> </a:t>
            </a:r>
            <a:r>
              <a:rPr dirty="0" sz="900" spc="155" b="1">
                <a:latin typeface="Arial"/>
                <a:cs typeface="Arial"/>
              </a:rPr>
              <a:t>P</a:t>
            </a:r>
            <a:r>
              <a:rPr dirty="0" sz="900" spc="175" b="1">
                <a:latin typeface="Arial"/>
                <a:cs typeface="Arial"/>
              </a:rPr>
              <a:t>R</a:t>
            </a:r>
            <a:r>
              <a:rPr dirty="0" sz="900" spc="150" b="1">
                <a:latin typeface="Arial"/>
                <a:cs typeface="Arial"/>
              </a:rPr>
              <a:t>ZEP</a:t>
            </a:r>
            <a:r>
              <a:rPr dirty="0" sz="900" spc="70" b="1">
                <a:latin typeface="Arial"/>
                <a:cs typeface="Arial"/>
              </a:rPr>
              <a:t>I</a:t>
            </a:r>
            <a:r>
              <a:rPr dirty="0" sz="900" spc="185" b="1">
                <a:latin typeface="Arial"/>
                <a:cs typeface="Arial"/>
              </a:rPr>
              <a:t>SÓW</a:t>
            </a:r>
            <a:r>
              <a:rPr dirty="0" sz="900" spc="70" b="1">
                <a:latin typeface="Arial"/>
                <a:cs typeface="Arial"/>
              </a:rPr>
              <a:t> </a:t>
            </a:r>
            <a:r>
              <a:rPr dirty="0" sz="900" spc="130" b="1">
                <a:latin typeface="Arial"/>
                <a:cs typeface="Arial"/>
              </a:rPr>
              <a:t>P</a:t>
            </a:r>
            <a:r>
              <a:rPr dirty="0" sz="900" spc="170" b="1">
                <a:latin typeface="Arial"/>
                <a:cs typeface="Arial"/>
              </a:rPr>
              <a:t>R</a:t>
            </a:r>
            <a:r>
              <a:rPr dirty="0" sz="900" spc="125" b="1">
                <a:latin typeface="Arial"/>
                <a:cs typeface="Arial"/>
              </a:rPr>
              <a:t>A</a:t>
            </a:r>
            <a:r>
              <a:rPr dirty="0" sz="900" spc="195" b="1">
                <a:latin typeface="Arial"/>
                <a:cs typeface="Arial"/>
              </a:rPr>
              <a:t>WA</a:t>
            </a:r>
            <a:r>
              <a:rPr dirty="0" sz="900" spc="10" b="1">
                <a:latin typeface="Arial"/>
                <a:cs typeface="Arial"/>
              </a:rPr>
              <a:t> </a:t>
            </a:r>
            <a:r>
              <a:rPr dirty="0" sz="900" spc="130" b="1">
                <a:latin typeface="Arial"/>
                <a:cs typeface="Arial"/>
              </a:rPr>
              <a:t>P</a:t>
            </a:r>
            <a:r>
              <a:rPr dirty="0" sz="900" spc="155" b="1">
                <a:latin typeface="Arial"/>
                <a:cs typeface="Arial"/>
              </a:rPr>
              <a:t>O</a:t>
            </a:r>
            <a:r>
              <a:rPr dirty="0" sz="900" spc="170" b="1">
                <a:latin typeface="Arial"/>
                <a:cs typeface="Arial"/>
              </a:rPr>
              <a:t>D</a:t>
            </a:r>
            <a:r>
              <a:rPr dirty="0" sz="900" spc="135" b="1">
                <a:latin typeface="Arial"/>
                <a:cs typeface="Arial"/>
              </a:rPr>
              <a:t>A</a:t>
            </a:r>
            <a:r>
              <a:rPr dirty="0" sz="900" spc="114" b="1">
                <a:latin typeface="Arial"/>
                <a:cs typeface="Arial"/>
              </a:rPr>
              <a:t>T</a:t>
            </a:r>
            <a:r>
              <a:rPr dirty="0" sz="900" spc="145" b="1">
                <a:latin typeface="Arial"/>
                <a:cs typeface="Arial"/>
              </a:rPr>
              <a:t>K</a:t>
            </a:r>
            <a:r>
              <a:rPr dirty="0" sz="900" spc="155" b="1">
                <a:latin typeface="Arial"/>
                <a:cs typeface="Arial"/>
              </a:rPr>
              <a:t>O</a:t>
            </a:r>
            <a:r>
              <a:rPr dirty="0" sz="900" spc="195" b="1">
                <a:latin typeface="Arial"/>
                <a:cs typeface="Arial"/>
              </a:rPr>
              <a:t>W</a:t>
            </a:r>
            <a:r>
              <a:rPr dirty="0" sz="900" spc="130" b="1">
                <a:latin typeface="Arial"/>
                <a:cs typeface="Arial"/>
              </a:rPr>
              <a:t>E</a:t>
            </a:r>
            <a:r>
              <a:rPr dirty="0" sz="900" spc="155" b="1">
                <a:latin typeface="Arial"/>
                <a:cs typeface="Arial"/>
              </a:rPr>
              <a:t>G</a:t>
            </a:r>
            <a:r>
              <a:rPr dirty="0" sz="900" spc="180" b="1">
                <a:latin typeface="Arial"/>
                <a:cs typeface="Arial"/>
              </a:rPr>
              <a:t>O</a:t>
            </a:r>
            <a:r>
              <a:rPr dirty="0" sz="900" spc="25" b="1">
                <a:latin typeface="Arial"/>
                <a:cs typeface="Arial"/>
              </a:rPr>
              <a:t> </a:t>
            </a:r>
            <a:r>
              <a:rPr dirty="0" sz="900" spc="185" b="1">
                <a:latin typeface="Arial"/>
                <a:cs typeface="Arial"/>
              </a:rPr>
              <a:t>N</a:t>
            </a:r>
            <a:r>
              <a:rPr dirty="0" sz="900" spc="170" b="1">
                <a:latin typeface="Arial"/>
                <a:cs typeface="Arial"/>
              </a:rPr>
              <a:t>A</a:t>
            </a:r>
            <a:r>
              <a:rPr dirty="0" sz="900" spc="55" b="1">
                <a:latin typeface="Arial"/>
                <a:cs typeface="Arial"/>
              </a:rPr>
              <a:t> </a:t>
            </a:r>
            <a:r>
              <a:rPr dirty="0" sz="900" spc="155" b="1">
                <a:latin typeface="Arial"/>
                <a:cs typeface="Arial"/>
              </a:rPr>
              <a:t>K</a:t>
            </a:r>
            <a:r>
              <a:rPr dirty="0" sz="900" spc="165" b="1">
                <a:latin typeface="Arial"/>
                <a:cs typeface="Arial"/>
              </a:rPr>
              <a:t>O</a:t>
            </a:r>
            <a:r>
              <a:rPr dirty="0" sz="900" spc="155" b="1">
                <a:latin typeface="Arial"/>
                <a:cs typeface="Arial"/>
              </a:rPr>
              <a:t>R</a:t>
            </a:r>
            <a:r>
              <a:rPr dirty="0" sz="900" spc="114" b="1">
                <a:latin typeface="Arial"/>
                <a:cs typeface="Arial"/>
              </a:rPr>
              <a:t>Z</a:t>
            </a:r>
            <a:r>
              <a:rPr dirty="0" sz="900" spc="140" b="1">
                <a:latin typeface="Arial"/>
                <a:cs typeface="Arial"/>
              </a:rPr>
              <a:t>Y</a:t>
            </a:r>
            <a:r>
              <a:rPr dirty="0" sz="900" spc="130" b="1">
                <a:latin typeface="Arial"/>
                <a:cs typeface="Arial"/>
              </a:rPr>
              <a:t>Ś</a:t>
            </a:r>
            <a:r>
              <a:rPr dirty="0" sz="900" spc="170" b="1">
                <a:latin typeface="Arial"/>
                <a:cs typeface="Arial"/>
              </a:rPr>
              <a:t>Ć</a:t>
            </a:r>
            <a:r>
              <a:rPr dirty="0" sz="900" spc="114" b="1">
                <a:latin typeface="Arial"/>
                <a:cs typeface="Arial"/>
              </a:rPr>
              <a:t> </a:t>
            </a:r>
            <a:r>
              <a:rPr dirty="0" sz="900" spc="140" b="1">
                <a:latin typeface="Arial"/>
                <a:cs typeface="Arial"/>
              </a:rPr>
              <a:t>P</a:t>
            </a:r>
            <a:r>
              <a:rPr dirty="0" sz="900" spc="165" b="1">
                <a:latin typeface="Arial"/>
                <a:cs typeface="Arial"/>
              </a:rPr>
              <a:t>O</a:t>
            </a:r>
            <a:r>
              <a:rPr dirty="0" sz="900" spc="175" b="1">
                <a:latin typeface="Arial"/>
                <a:cs typeface="Arial"/>
              </a:rPr>
              <a:t>D</a:t>
            </a:r>
            <a:r>
              <a:rPr dirty="0" sz="900" spc="135" b="1">
                <a:latin typeface="Arial"/>
                <a:cs typeface="Arial"/>
              </a:rPr>
              <a:t>A</a:t>
            </a:r>
            <a:r>
              <a:rPr dirty="0" sz="900" spc="125" b="1">
                <a:latin typeface="Arial"/>
                <a:cs typeface="Arial"/>
              </a:rPr>
              <a:t>T</a:t>
            </a:r>
            <a:r>
              <a:rPr dirty="0" sz="900" spc="155" b="1">
                <a:latin typeface="Arial"/>
                <a:cs typeface="Arial"/>
              </a:rPr>
              <a:t>N</a:t>
            </a:r>
            <a:r>
              <a:rPr dirty="0" sz="900" spc="50" b="1">
                <a:latin typeface="Arial"/>
                <a:cs typeface="Arial"/>
              </a:rPr>
              <a:t>I</a:t>
            </a:r>
            <a:r>
              <a:rPr dirty="0" sz="900" spc="170" b="1">
                <a:latin typeface="Arial"/>
                <a:cs typeface="Arial"/>
              </a:rPr>
              <a:t>K</a:t>
            </a:r>
            <a:r>
              <a:rPr dirty="0" sz="900" spc="135" b="1">
                <a:latin typeface="Arial"/>
                <a:cs typeface="Arial"/>
              </a:rPr>
              <a:t>A</a:t>
            </a:r>
            <a:r>
              <a:rPr dirty="0" sz="900" spc="65" b="1">
                <a:latin typeface="Arial"/>
                <a:cs typeface="Arial"/>
              </a:rPr>
              <a:t>,</a:t>
            </a:r>
            <a:endParaRPr sz="900">
              <a:latin typeface="Arial"/>
              <a:cs typeface="Arial"/>
            </a:endParaRPr>
          </a:p>
          <a:p>
            <a:pPr algn="ctr" marL="312420">
              <a:lnSpc>
                <a:spcPct val="100000"/>
              </a:lnSpc>
              <a:spcBef>
                <a:spcPts val="130"/>
              </a:spcBef>
            </a:pPr>
            <a:r>
              <a:rPr dirty="0" sz="900" spc="145" b="1">
                <a:latin typeface="Arial"/>
                <a:cs typeface="Arial"/>
              </a:rPr>
              <a:t>Z</a:t>
            </a:r>
            <a:r>
              <a:rPr dirty="0" sz="900" spc="145" b="1">
                <a:latin typeface="Arial"/>
                <a:cs typeface="Arial"/>
              </a:rPr>
              <a:t>A</a:t>
            </a:r>
            <a:r>
              <a:rPr dirty="0" sz="900" spc="175" b="1">
                <a:latin typeface="Arial"/>
                <a:cs typeface="Arial"/>
              </a:rPr>
              <a:t>R</a:t>
            </a:r>
            <a:r>
              <a:rPr dirty="0" sz="900" spc="155" b="1">
                <a:latin typeface="Arial"/>
                <a:cs typeface="Arial"/>
              </a:rPr>
              <a:t>Z</a:t>
            </a:r>
            <a:r>
              <a:rPr dirty="0" sz="900" spc="145" b="1">
                <a:latin typeface="Arial"/>
                <a:cs typeface="Arial"/>
              </a:rPr>
              <a:t>Ą</a:t>
            </a:r>
            <a:r>
              <a:rPr dirty="0" sz="900" spc="175" b="1">
                <a:latin typeface="Arial"/>
                <a:cs typeface="Arial"/>
              </a:rPr>
              <a:t>D</a:t>
            </a:r>
            <a:r>
              <a:rPr dirty="0" sz="900" spc="160" b="1">
                <a:latin typeface="Arial"/>
                <a:cs typeface="Arial"/>
              </a:rPr>
              <a:t>ZONE</a:t>
            </a:r>
            <a:r>
              <a:rPr dirty="0" sz="900" spc="70" b="1">
                <a:latin typeface="Arial"/>
                <a:cs typeface="Arial"/>
              </a:rPr>
              <a:t> </a:t>
            </a:r>
            <a:r>
              <a:rPr dirty="0" sz="900" spc="185" b="1">
                <a:latin typeface="Arial"/>
                <a:cs typeface="Arial"/>
              </a:rPr>
              <a:t>N</a:t>
            </a:r>
            <a:r>
              <a:rPr dirty="0" sz="900" spc="170" b="1">
                <a:latin typeface="Arial"/>
                <a:cs typeface="Arial"/>
              </a:rPr>
              <a:t>A</a:t>
            </a:r>
            <a:r>
              <a:rPr dirty="0" sz="900" spc="50" b="1">
                <a:latin typeface="Arial"/>
                <a:cs typeface="Arial"/>
              </a:rPr>
              <a:t> </a:t>
            </a:r>
            <a:r>
              <a:rPr dirty="0" sz="900" spc="140" b="1">
                <a:latin typeface="Arial"/>
                <a:cs typeface="Arial"/>
              </a:rPr>
              <a:t>DZIEŃ</a:t>
            </a:r>
            <a:r>
              <a:rPr dirty="0" sz="900" spc="65" b="1">
                <a:latin typeface="Arial"/>
                <a:cs typeface="Arial"/>
              </a:rPr>
              <a:t> </a:t>
            </a:r>
            <a:r>
              <a:rPr dirty="0" sz="900" spc="130" b="1">
                <a:latin typeface="Arial"/>
                <a:cs typeface="Arial"/>
              </a:rPr>
              <a:t>6</a:t>
            </a:r>
            <a:r>
              <a:rPr dirty="0" sz="900" spc="70" b="1">
                <a:latin typeface="Arial"/>
                <a:cs typeface="Arial"/>
              </a:rPr>
              <a:t> </a:t>
            </a:r>
            <a:r>
              <a:rPr dirty="0" sz="900" spc="175" b="1">
                <a:latin typeface="Arial"/>
                <a:cs typeface="Arial"/>
              </a:rPr>
              <a:t>WRZ</a:t>
            </a:r>
            <a:r>
              <a:rPr dirty="0" sz="900" spc="165" b="1">
                <a:latin typeface="Arial"/>
                <a:cs typeface="Arial"/>
              </a:rPr>
              <a:t>E</a:t>
            </a:r>
            <a:r>
              <a:rPr dirty="0" sz="900" spc="160" b="1">
                <a:latin typeface="Arial"/>
                <a:cs typeface="Arial"/>
              </a:rPr>
              <a:t>ŚN</a:t>
            </a:r>
            <a:r>
              <a:rPr dirty="0" sz="900" spc="75" b="1">
                <a:latin typeface="Arial"/>
                <a:cs typeface="Arial"/>
              </a:rPr>
              <a:t>I</a:t>
            </a:r>
            <a:r>
              <a:rPr dirty="0" sz="900" spc="170" b="1">
                <a:latin typeface="Arial"/>
                <a:cs typeface="Arial"/>
              </a:rPr>
              <a:t>A</a:t>
            </a:r>
            <a:r>
              <a:rPr dirty="0" sz="900" spc="55" b="1">
                <a:latin typeface="Arial"/>
                <a:cs typeface="Arial"/>
              </a:rPr>
              <a:t> </a:t>
            </a:r>
            <a:r>
              <a:rPr dirty="0" sz="900" spc="130" b="1">
                <a:latin typeface="Arial"/>
                <a:cs typeface="Arial"/>
              </a:rPr>
              <a:t>2015</a:t>
            </a:r>
            <a:r>
              <a:rPr dirty="0" sz="900" spc="15" b="1">
                <a:latin typeface="Arial"/>
                <a:cs typeface="Arial"/>
              </a:rPr>
              <a:t> </a:t>
            </a:r>
            <a:r>
              <a:rPr dirty="0" sz="900" spc="114" b="1">
                <a:latin typeface="Arial"/>
                <a:cs typeface="Arial"/>
              </a:rPr>
              <a:t>R.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9488" y="13315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9488" y="13315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6833" y="15955"/>
            <a:ext cx="6077585" cy="0"/>
          </a:xfrm>
          <a:custGeom>
            <a:avLst/>
            <a:gdLst/>
            <a:ahLst/>
            <a:cxnLst/>
            <a:rect l="l" t="t" r="r" b="b"/>
            <a:pathLst>
              <a:path w="6077585" h="0">
                <a:moveTo>
                  <a:pt x="0" y="0"/>
                </a:moveTo>
                <a:lnTo>
                  <a:pt x="607726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7501" y="13315"/>
            <a:ext cx="6076315" cy="0"/>
          </a:xfrm>
          <a:custGeom>
            <a:avLst/>
            <a:gdLst/>
            <a:ahLst/>
            <a:cxnLst/>
            <a:rect l="l" t="t" r="r" b="b"/>
            <a:pathLst>
              <a:path w="6076315" h="0">
                <a:moveTo>
                  <a:pt x="0" y="0"/>
                </a:moveTo>
                <a:lnTo>
                  <a:pt x="607592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174764" y="13315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174764" y="13315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9488" y="19649"/>
            <a:ext cx="0" cy="1307465"/>
          </a:xfrm>
          <a:custGeom>
            <a:avLst/>
            <a:gdLst/>
            <a:ahLst/>
            <a:cxnLst/>
            <a:rect l="l" t="t" r="r" b="b"/>
            <a:pathLst>
              <a:path w="0" h="1307465">
                <a:moveTo>
                  <a:pt x="0" y="0"/>
                </a:moveTo>
                <a:lnTo>
                  <a:pt x="0" y="130712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178103" y="12699"/>
            <a:ext cx="0" cy="1321435"/>
          </a:xfrm>
          <a:custGeom>
            <a:avLst/>
            <a:gdLst/>
            <a:ahLst/>
            <a:cxnLst/>
            <a:rect l="l" t="t" r="r" b="b"/>
            <a:pathLst>
              <a:path w="0" h="1321435">
                <a:moveTo>
                  <a:pt x="0" y="0"/>
                </a:moveTo>
                <a:lnTo>
                  <a:pt x="0" y="1320933"/>
                </a:lnTo>
              </a:path>
            </a:pathLst>
          </a:custGeom>
          <a:ln w="80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174764" y="19649"/>
            <a:ext cx="0" cy="1307465"/>
          </a:xfrm>
          <a:custGeom>
            <a:avLst/>
            <a:gdLst/>
            <a:ahLst/>
            <a:cxnLst/>
            <a:rect l="l" t="t" r="r" b="b"/>
            <a:pathLst>
              <a:path w="0" h="1307465">
                <a:moveTo>
                  <a:pt x="0" y="0"/>
                </a:moveTo>
                <a:lnTo>
                  <a:pt x="0" y="130712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00160" y="1327992"/>
            <a:ext cx="1603375" cy="265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26800"/>
              </a:lnSpc>
            </a:pPr>
            <a:r>
              <a:rPr dirty="0" sz="650" spc="140">
                <a:latin typeface="Arial"/>
                <a:cs typeface="Arial"/>
              </a:rPr>
              <a:t>K</a:t>
            </a:r>
            <a:r>
              <a:rPr dirty="0" sz="650" spc="114">
                <a:latin typeface="Arial"/>
                <a:cs typeface="Arial"/>
              </a:rPr>
              <a:t>o</a:t>
            </a:r>
            <a:r>
              <a:rPr dirty="0" sz="650" spc="120">
                <a:latin typeface="Arial"/>
                <a:cs typeface="Arial"/>
              </a:rPr>
              <a:t>d</a:t>
            </a:r>
            <a:r>
              <a:rPr dirty="0" sz="650" spc="65">
                <a:latin typeface="Arial"/>
                <a:cs typeface="Arial"/>
              </a:rPr>
              <a:t> </a:t>
            </a:r>
            <a:r>
              <a:rPr dirty="0" sz="650" spc="85">
                <a:latin typeface="Arial"/>
                <a:cs typeface="Arial"/>
              </a:rPr>
              <a:t>ter</a:t>
            </a:r>
            <a:r>
              <a:rPr dirty="0" sz="650" spc="114">
                <a:latin typeface="Arial"/>
                <a:cs typeface="Arial"/>
              </a:rPr>
              <a:t>y</a:t>
            </a:r>
            <a:r>
              <a:rPr dirty="0" sz="650" spc="85">
                <a:latin typeface="Arial"/>
                <a:cs typeface="Arial"/>
              </a:rPr>
              <a:t>tor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25">
                <a:latin typeface="Arial"/>
                <a:cs typeface="Arial"/>
              </a:rPr>
              <a:t>a</a:t>
            </a:r>
            <a:r>
              <a:rPr dirty="0" sz="650" spc="40">
                <a:latin typeface="Arial"/>
                <a:cs typeface="Arial"/>
              </a:rPr>
              <a:t>l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110">
                <a:latin typeface="Arial"/>
                <a:cs typeface="Arial"/>
              </a:rPr>
              <a:t>y</a:t>
            </a:r>
            <a:r>
              <a:rPr dirty="0" sz="650" spc="70">
                <a:latin typeface="Arial"/>
                <a:cs typeface="Arial"/>
              </a:rPr>
              <a:t> </a:t>
            </a:r>
            <a:r>
              <a:rPr dirty="0" sz="650" spc="145">
                <a:latin typeface="Arial"/>
                <a:cs typeface="Arial"/>
              </a:rPr>
              <a:t>gm</a:t>
            </a:r>
            <a:r>
              <a:rPr dirty="0" sz="650" spc="50">
                <a:latin typeface="Arial"/>
                <a:cs typeface="Arial"/>
              </a:rPr>
              <a:t>i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110">
                <a:latin typeface="Arial"/>
                <a:cs typeface="Arial"/>
              </a:rPr>
              <a:t>y</a:t>
            </a:r>
            <a:r>
              <a:rPr dirty="0" sz="650" spc="-55">
                <a:latin typeface="Arial"/>
                <a:cs typeface="Arial"/>
              </a:rPr>
              <a:t> </a:t>
            </a:r>
            <a:r>
              <a:rPr dirty="0" sz="650" spc="70">
                <a:latin typeface="Arial"/>
                <a:cs typeface="Arial"/>
              </a:rPr>
              <a:t>(</a:t>
            </a:r>
            <a:r>
              <a:rPr dirty="0" sz="650" spc="114">
                <a:latin typeface="Arial"/>
                <a:cs typeface="Arial"/>
              </a:rPr>
              <a:t>d</a:t>
            </a:r>
            <a:r>
              <a:rPr dirty="0" sz="650" spc="110">
                <a:latin typeface="Arial"/>
                <a:cs typeface="Arial"/>
              </a:rPr>
              <a:t>z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25">
                <a:latin typeface="Arial"/>
                <a:cs typeface="Arial"/>
              </a:rPr>
              <a:t>e</a:t>
            </a:r>
            <a:r>
              <a:rPr dirty="0" sz="650" spc="40">
                <a:latin typeface="Arial"/>
                <a:cs typeface="Arial"/>
              </a:rPr>
              <a:t>l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cy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60">
                <a:latin typeface="Arial"/>
                <a:cs typeface="Arial"/>
              </a:rPr>
              <a:t>w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20">
                <a:latin typeface="Arial"/>
                <a:cs typeface="Arial"/>
              </a:rPr>
              <a:t>m.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s</a:t>
            </a:r>
            <a:r>
              <a:rPr dirty="0" sz="650" spc="60">
                <a:latin typeface="Arial"/>
                <a:cs typeface="Arial"/>
              </a:rPr>
              <a:t>t.</a:t>
            </a:r>
            <a:r>
              <a:rPr dirty="0" sz="650" spc="-45">
                <a:latin typeface="Arial"/>
                <a:cs typeface="Arial"/>
              </a:rPr>
              <a:t> </a:t>
            </a:r>
            <a:r>
              <a:rPr dirty="0" sz="650" spc="204">
                <a:latin typeface="Arial"/>
                <a:cs typeface="Arial"/>
              </a:rPr>
              <a:t>W</a:t>
            </a:r>
            <a:r>
              <a:rPr dirty="0" sz="650" spc="90">
                <a:latin typeface="Arial"/>
                <a:cs typeface="Arial"/>
              </a:rPr>
              <a:t>ar</a:t>
            </a:r>
            <a:r>
              <a:rPr dirty="0" sz="650" spc="114">
                <a:latin typeface="Arial"/>
                <a:cs typeface="Arial"/>
              </a:rPr>
              <a:t>s</a:t>
            </a:r>
            <a:r>
              <a:rPr dirty="0" sz="650" spc="110">
                <a:latin typeface="Arial"/>
                <a:cs typeface="Arial"/>
              </a:rPr>
              <a:t>z</a:t>
            </a:r>
            <a:r>
              <a:rPr dirty="0" sz="650" spc="114">
                <a:latin typeface="Arial"/>
                <a:cs typeface="Arial"/>
              </a:rPr>
              <a:t>a</a:t>
            </a:r>
            <a:r>
              <a:rPr dirty="0" sz="650" spc="165">
                <a:latin typeface="Arial"/>
                <a:cs typeface="Arial"/>
              </a:rPr>
              <a:t>w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90">
                <a:latin typeface="Arial"/>
                <a:cs typeface="Arial"/>
              </a:rPr>
              <a:t>e)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25432" y="1379877"/>
            <a:ext cx="1149985" cy="1130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155">
                <a:latin typeface="Arial"/>
                <a:cs typeface="Arial"/>
              </a:rPr>
              <a:t>N</a:t>
            </a:r>
            <a:r>
              <a:rPr dirty="0" sz="650" spc="70">
                <a:latin typeface="Arial"/>
                <a:cs typeface="Arial"/>
              </a:rPr>
              <a:t>r</a:t>
            </a:r>
            <a:r>
              <a:rPr dirty="0" sz="650" spc="65">
                <a:latin typeface="Arial"/>
                <a:cs typeface="Arial"/>
              </a:rPr>
              <a:t> </a:t>
            </a:r>
            <a:r>
              <a:rPr dirty="0" sz="650" spc="130">
                <a:latin typeface="Arial"/>
                <a:cs typeface="Arial"/>
              </a:rPr>
              <a:t>obw</a:t>
            </a:r>
            <a:r>
              <a:rPr dirty="0" sz="650" spc="125">
                <a:latin typeface="Arial"/>
                <a:cs typeface="Arial"/>
              </a:rPr>
              <a:t>o</a:t>
            </a:r>
            <a:r>
              <a:rPr dirty="0" sz="650" spc="114">
                <a:latin typeface="Arial"/>
                <a:cs typeface="Arial"/>
              </a:rPr>
              <a:t>d</a:t>
            </a:r>
            <a:r>
              <a:rPr dirty="0" sz="650" spc="120">
                <a:latin typeface="Arial"/>
                <a:cs typeface="Arial"/>
              </a:rPr>
              <a:t>u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25">
                <a:latin typeface="Arial"/>
                <a:cs typeface="Arial"/>
              </a:rPr>
              <a:t>g</a:t>
            </a:r>
            <a:r>
              <a:rPr dirty="0" sz="650" spc="40">
                <a:latin typeface="Arial"/>
                <a:cs typeface="Arial"/>
              </a:rPr>
              <a:t>ł</a:t>
            </a:r>
            <a:r>
              <a:rPr dirty="0" sz="650" spc="114">
                <a:latin typeface="Arial"/>
                <a:cs typeface="Arial"/>
              </a:rPr>
              <a:t>oso</a:t>
            </a:r>
            <a:r>
              <a:rPr dirty="0" sz="650" spc="165">
                <a:latin typeface="Arial"/>
                <a:cs typeface="Arial"/>
              </a:rPr>
              <a:t>w</a:t>
            </a:r>
            <a:r>
              <a:rPr dirty="0" sz="650" spc="120">
                <a:latin typeface="Arial"/>
                <a:cs typeface="Arial"/>
              </a:rPr>
              <a:t>a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50">
                <a:latin typeface="Arial"/>
                <a:cs typeface="Arial"/>
              </a:rPr>
              <a:t>i</a:t>
            </a:r>
            <a:r>
              <a:rPr dirty="0" sz="650" spc="120">
                <a:latin typeface="Arial"/>
                <a:cs typeface="Arial"/>
              </a:rPr>
              <a:t>a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9488" y="1327827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6833" y="1330466"/>
            <a:ext cx="1842770" cy="0"/>
          </a:xfrm>
          <a:custGeom>
            <a:avLst/>
            <a:gdLst/>
            <a:ahLst/>
            <a:cxnLst/>
            <a:rect l="l" t="t" r="r" b="b"/>
            <a:pathLst>
              <a:path w="1842770" h="0">
                <a:moveTo>
                  <a:pt x="0" y="0"/>
                </a:moveTo>
                <a:lnTo>
                  <a:pt x="1842266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97501" y="1327827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 h="0">
                <a:moveTo>
                  <a:pt x="0" y="0"/>
                </a:moveTo>
                <a:lnTo>
                  <a:pt x="184093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939099" y="1330466"/>
            <a:ext cx="8255" cy="0"/>
          </a:xfrm>
          <a:custGeom>
            <a:avLst/>
            <a:gdLst/>
            <a:ahLst/>
            <a:cxnLst/>
            <a:rect l="l" t="t" r="r" b="b"/>
            <a:pathLst>
              <a:path w="8255" h="0">
                <a:moveTo>
                  <a:pt x="0" y="0"/>
                </a:moveTo>
                <a:lnTo>
                  <a:pt x="801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939767" y="1327827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6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939767" y="1327827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947112" y="1330466"/>
            <a:ext cx="236854" cy="0"/>
          </a:xfrm>
          <a:custGeom>
            <a:avLst/>
            <a:gdLst/>
            <a:ahLst/>
            <a:cxnLst/>
            <a:rect l="l" t="t" r="r" b="b"/>
            <a:pathLst>
              <a:path w="236855" h="0">
                <a:moveTo>
                  <a:pt x="0" y="0"/>
                </a:moveTo>
                <a:lnTo>
                  <a:pt x="236390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947780" y="1327827"/>
            <a:ext cx="235585" cy="0"/>
          </a:xfrm>
          <a:custGeom>
            <a:avLst/>
            <a:gdLst/>
            <a:ahLst/>
            <a:cxnLst/>
            <a:rect l="l" t="t" r="r" b="b"/>
            <a:pathLst>
              <a:path w="235585" h="0">
                <a:moveTo>
                  <a:pt x="0" y="0"/>
                </a:moveTo>
                <a:lnTo>
                  <a:pt x="23505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184171" y="1327827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191516" y="1330466"/>
            <a:ext cx="207645" cy="0"/>
          </a:xfrm>
          <a:custGeom>
            <a:avLst/>
            <a:gdLst/>
            <a:ahLst/>
            <a:cxnLst/>
            <a:rect l="l" t="t" r="r" b="b"/>
            <a:pathLst>
              <a:path w="207644" h="0">
                <a:moveTo>
                  <a:pt x="0" y="0"/>
                </a:moveTo>
                <a:lnTo>
                  <a:pt x="207275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192184" y="1327827"/>
            <a:ext cx="206375" cy="0"/>
          </a:xfrm>
          <a:custGeom>
            <a:avLst/>
            <a:gdLst/>
            <a:ahLst/>
            <a:cxnLst/>
            <a:rect l="l" t="t" r="r" b="b"/>
            <a:pathLst>
              <a:path w="206375" h="0">
                <a:moveTo>
                  <a:pt x="0" y="0"/>
                </a:moveTo>
                <a:lnTo>
                  <a:pt x="20589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399415" y="1327827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406761" y="1330466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 h="0">
                <a:moveTo>
                  <a:pt x="0" y="0"/>
                </a:moveTo>
                <a:lnTo>
                  <a:pt x="272450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407429" y="1327827"/>
            <a:ext cx="271145" cy="0"/>
          </a:xfrm>
          <a:custGeom>
            <a:avLst/>
            <a:gdLst/>
            <a:ahLst/>
            <a:cxnLst/>
            <a:rect l="l" t="t" r="r" b="b"/>
            <a:pathLst>
              <a:path w="271144" h="0">
                <a:moveTo>
                  <a:pt x="0" y="0"/>
                </a:moveTo>
                <a:lnTo>
                  <a:pt x="2711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679211" y="1330466"/>
            <a:ext cx="8255" cy="0"/>
          </a:xfrm>
          <a:custGeom>
            <a:avLst/>
            <a:gdLst/>
            <a:ahLst/>
            <a:cxnLst/>
            <a:rect l="l" t="t" r="r" b="b"/>
            <a:pathLst>
              <a:path w="8255" h="0">
                <a:moveTo>
                  <a:pt x="0" y="0"/>
                </a:moveTo>
                <a:lnTo>
                  <a:pt x="801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679879" y="1327827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6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679879" y="1327827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687224" y="1330466"/>
            <a:ext cx="236854" cy="0"/>
          </a:xfrm>
          <a:custGeom>
            <a:avLst/>
            <a:gdLst/>
            <a:ahLst/>
            <a:cxnLst/>
            <a:rect l="l" t="t" r="r" b="b"/>
            <a:pathLst>
              <a:path w="236855" h="0">
                <a:moveTo>
                  <a:pt x="0" y="0"/>
                </a:moveTo>
                <a:lnTo>
                  <a:pt x="236390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687892" y="1327827"/>
            <a:ext cx="235585" cy="0"/>
          </a:xfrm>
          <a:custGeom>
            <a:avLst/>
            <a:gdLst/>
            <a:ahLst/>
            <a:cxnLst/>
            <a:rect l="l" t="t" r="r" b="b"/>
            <a:pathLst>
              <a:path w="235585" h="0">
                <a:moveTo>
                  <a:pt x="0" y="0"/>
                </a:moveTo>
                <a:lnTo>
                  <a:pt x="23505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924283" y="1327827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931628" y="1330466"/>
            <a:ext cx="239395" cy="0"/>
          </a:xfrm>
          <a:custGeom>
            <a:avLst/>
            <a:gdLst/>
            <a:ahLst/>
            <a:cxnLst/>
            <a:rect l="l" t="t" r="r" b="b"/>
            <a:pathLst>
              <a:path w="239394" h="0">
                <a:moveTo>
                  <a:pt x="0" y="0"/>
                </a:moveTo>
                <a:lnTo>
                  <a:pt x="239328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932296" y="1327827"/>
            <a:ext cx="238125" cy="0"/>
          </a:xfrm>
          <a:custGeom>
            <a:avLst/>
            <a:gdLst/>
            <a:ahLst/>
            <a:cxnLst/>
            <a:rect l="l" t="t" r="r" b="b"/>
            <a:pathLst>
              <a:path w="238125" h="0">
                <a:moveTo>
                  <a:pt x="0" y="0"/>
                </a:moveTo>
                <a:lnTo>
                  <a:pt x="2380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171691" y="1327827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179037" y="1330466"/>
            <a:ext cx="240665" cy="0"/>
          </a:xfrm>
          <a:custGeom>
            <a:avLst/>
            <a:gdLst/>
            <a:ahLst/>
            <a:cxnLst/>
            <a:rect l="l" t="t" r="r" b="b"/>
            <a:pathLst>
              <a:path w="240664" h="0">
                <a:moveTo>
                  <a:pt x="0" y="0"/>
                </a:moveTo>
                <a:lnTo>
                  <a:pt x="240397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179705" y="1327827"/>
            <a:ext cx="239395" cy="0"/>
          </a:xfrm>
          <a:custGeom>
            <a:avLst/>
            <a:gdLst/>
            <a:ahLst/>
            <a:cxnLst/>
            <a:rect l="l" t="t" r="r" b="b"/>
            <a:pathLst>
              <a:path w="239395" h="0">
                <a:moveTo>
                  <a:pt x="0" y="0"/>
                </a:moveTo>
                <a:lnTo>
                  <a:pt x="23906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419434" y="1330466"/>
            <a:ext cx="8255" cy="0"/>
          </a:xfrm>
          <a:custGeom>
            <a:avLst/>
            <a:gdLst/>
            <a:ahLst/>
            <a:cxnLst/>
            <a:rect l="l" t="t" r="r" b="b"/>
            <a:pathLst>
              <a:path w="8254" h="0">
                <a:moveTo>
                  <a:pt x="0" y="0"/>
                </a:moveTo>
                <a:lnTo>
                  <a:pt x="801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420102" y="1327827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6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420102" y="1327827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427447" y="1330466"/>
            <a:ext cx="2042795" cy="0"/>
          </a:xfrm>
          <a:custGeom>
            <a:avLst/>
            <a:gdLst/>
            <a:ahLst/>
            <a:cxnLst/>
            <a:rect l="l" t="t" r="r" b="b"/>
            <a:pathLst>
              <a:path w="2042795" h="0">
                <a:moveTo>
                  <a:pt x="0" y="0"/>
                </a:moveTo>
                <a:lnTo>
                  <a:pt x="2042597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428115" y="1327827"/>
            <a:ext cx="2041525" cy="0"/>
          </a:xfrm>
          <a:custGeom>
            <a:avLst/>
            <a:gdLst/>
            <a:ahLst/>
            <a:cxnLst/>
            <a:rect l="l" t="t" r="r" b="b"/>
            <a:pathLst>
              <a:path w="2041525" h="0">
                <a:moveTo>
                  <a:pt x="0" y="0"/>
                </a:moveTo>
                <a:lnTo>
                  <a:pt x="204115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469933" y="1330466"/>
            <a:ext cx="8255" cy="0"/>
          </a:xfrm>
          <a:custGeom>
            <a:avLst/>
            <a:gdLst/>
            <a:ahLst/>
            <a:cxnLst/>
            <a:rect l="l" t="t" r="r" b="b"/>
            <a:pathLst>
              <a:path w="8254" h="0">
                <a:moveTo>
                  <a:pt x="0" y="0"/>
                </a:moveTo>
                <a:lnTo>
                  <a:pt x="801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470601" y="1327827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6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470601" y="1327827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477946" y="1330466"/>
            <a:ext cx="165735" cy="0"/>
          </a:xfrm>
          <a:custGeom>
            <a:avLst/>
            <a:gdLst/>
            <a:ahLst/>
            <a:cxnLst/>
            <a:rect l="l" t="t" r="r" b="b"/>
            <a:pathLst>
              <a:path w="165735" h="0">
                <a:moveTo>
                  <a:pt x="0" y="0"/>
                </a:moveTo>
                <a:lnTo>
                  <a:pt x="165606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478614" y="1327827"/>
            <a:ext cx="164465" cy="0"/>
          </a:xfrm>
          <a:custGeom>
            <a:avLst/>
            <a:gdLst/>
            <a:ahLst/>
            <a:cxnLst/>
            <a:rect l="l" t="t" r="r" b="b"/>
            <a:pathLst>
              <a:path w="164464" h="0">
                <a:moveTo>
                  <a:pt x="0" y="0"/>
                </a:moveTo>
                <a:lnTo>
                  <a:pt x="1642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644221" y="1327827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651567" y="1330466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 h="0">
                <a:moveTo>
                  <a:pt x="0" y="0"/>
                </a:moveTo>
                <a:lnTo>
                  <a:pt x="168545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652234" y="1327827"/>
            <a:ext cx="167640" cy="0"/>
          </a:xfrm>
          <a:custGeom>
            <a:avLst/>
            <a:gdLst/>
            <a:ahLst/>
            <a:cxnLst/>
            <a:rect l="l" t="t" r="r" b="b"/>
            <a:pathLst>
              <a:path w="167639" h="0">
                <a:moveTo>
                  <a:pt x="0" y="0"/>
                </a:moveTo>
                <a:lnTo>
                  <a:pt x="16727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5820846" y="1327827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828191" y="1330466"/>
            <a:ext cx="170180" cy="0"/>
          </a:xfrm>
          <a:custGeom>
            <a:avLst/>
            <a:gdLst/>
            <a:ahLst/>
            <a:cxnLst/>
            <a:rect l="l" t="t" r="r" b="b"/>
            <a:pathLst>
              <a:path w="170179" h="0">
                <a:moveTo>
                  <a:pt x="0" y="0"/>
                </a:moveTo>
                <a:lnTo>
                  <a:pt x="16961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828859" y="1327827"/>
            <a:ext cx="168275" cy="0"/>
          </a:xfrm>
          <a:custGeom>
            <a:avLst/>
            <a:gdLst/>
            <a:ahLst/>
            <a:cxnLst/>
            <a:rect l="l" t="t" r="r" b="b"/>
            <a:pathLst>
              <a:path w="168275" h="0">
                <a:moveTo>
                  <a:pt x="0" y="0"/>
                </a:moveTo>
                <a:lnTo>
                  <a:pt x="1682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5998473" y="1327827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6005819" y="1330466"/>
            <a:ext cx="168275" cy="0"/>
          </a:xfrm>
          <a:custGeom>
            <a:avLst/>
            <a:gdLst/>
            <a:ahLst/>
            <a:cxnLst/>
            <a:rect l="l" t="t" r="r" b="b"/>
            <a:pathLst>
              <a:path w="168275" h="0">
                <a:moveTo>
                  <a:pt x="0" y="0"/>
                </a:moveTo>
                <a:lnTo>
                  <a:pt x="168278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6006486" y="1327827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4" h="0">
                <a:moveTo>
                  <a:pt x="0" y="0"/>
                </a:moveTo>
                <a:lnTo>
                  <a:pt x="16694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6174764" y="1327827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6174764" y="1327827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89488" y="1334161"/>
            <a:ext cx="0" cy="251460"/>
          </a:xfrm>
          <a:custGeom>
            <a:avLst/>
            <a:gdLst/>
            <a:ahLst/>
            <a:cxnLst/>
            <a:rect l="l" t="t" r="r" b="b"/>
            <a:pathLst>
              <a:path w="0" h="251459">
                <a:moveTo>
                  <a:pt x="0" y="0"/>
                </a:moveTo>
                <a:lnTo>
                  <a:pt x="0" y="2512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940435" y="1333633"/>
            <a:ext cx="0" cy="252729"/>
          </a:xfrm>
          <a:custGeom>
            <a:avLst/>
            <a:gdLst/>
            <a:ahLst/>
            <a:cxnLst/>
            <a:rect l="l" t="t" r="r" b="b"/>
            <a:pathLst>
              <a:path w="0" h="252730">
                <a:moveTo>
                  <a:pt x="0" y="0"/>
                </a:moveTo>
                <a:lnTo>
                  <a:pt x="0" y="2523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939767" y="1334161"/>
            <a:ext cx="0" cy="251460"/>
          </a:xfrm>
          <a:custGeom>
            <a:avLst/>
            <a:gdLst/>
            <a:ahLst/>
            <a:cxnLst/>
            <a:rect l="l" t="t" r="r" b="b"/>
            <a:pathLst>
              <a:path w="0" h="251459">
                <a:moveTo>
                  <a:pt x="0" y="0"/>
                </a:moveTo>
                <a:lnTo>
                  <a:pt x="0" y="2512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2187510" y="1327211"/>
            <a:ext cx="0" cy="265430"/>
          </a:xfrm>
          <a:custGeom>
            <a:avLst/>
            <a:gdLst/>
            <a:ahLst/>
            <a:cxnLst/>
            <a:rect l="l" t="t" r="r" b="b"/>
            <a:pathLst>
              <a:path w="0" h="265430">
                <a:moveTo>
                  <a:pt x="0" y="0"/>
                </a:moveTo>
                <a:lnTo>
                  <a:pt x="0" y="265066"/>
                </a:lnTo>
              </a:path>
            </a:pathLst>
          </a:custGeom>
          <a:ln w="80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2184171" y="1334161"/>
            <a:ext cx="0" cy="251460"/>
          </a:xfrm>
          <a:custGeom>
            <a:avLst/>
            <a:gdLst/>
            <a:ahLst/>
            <a:cxnLst/>
            <a:rect l="l" t="t" r="r" b="b"/>
            <a:pathLst>
              <a:path w="0" h="251459">
                <a:moveTo>
                  <a:pt x="0" y="0"/>
                </a:moveTo>
                <a:lnTo>
                  <a:pt x="0" y="2512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2402754" y="1327211"/>
            <a:ext cx="0" cy="265430"/>
          </a:xfrm>
          <a:custGeom>
            <a:avLst/>
            <a:gdLst/>
            <a:ahLst/>
            <a:cxnLst/>
            <a:rect l="l" t="t" r="r" b="b"/>
            <a:pathLst>
              <a:path w="0" h="265430">
                <a:moveTo>
                  <a:pt x="0" y="0"/>
                </a:moveTo>
                <a:lnTo>
                  <a:pt x="0" y="265066"/>
                </a:lnTo>
              </a:path>
            </a:pathLst>
          </a:custGeom>
          <a:ln w="80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2399415" y="1334161"/>
            <a:ext cx="0" cy="251460"/>
          </a:xfrm>
          <a:custGeom>
            <a:avLst/>
            <a:gdLst/>
            <a:ahLst/>
            <a:cxnLst/>
            <a:rect l="l" t="t" r="r" b="b"/>
            <a:pathLst>
              <a:path w="0" h="251459">
                <a:moveTo>
                  <a:pt x="0" y="0"/>
                </a:moveTo>
                <a:lnTo>
                  <a:pt x="0" y="2512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2682884" y="1333633"/>
            <a:ext cx="0" cy="254000"/>
          </a:xfrm>
          <a:custGeom>
            <a:avLst/>
            <a:gdLst/>
            <a:ahLst/>
            <a:cxnLst/>
            <a:rect l="l" t="t" r="r" b="b"/>
            <a:pathLst>
              <a:path w="0" h="254000">
                <a:moveTo>
                  <a:pt x="0" y="0"/>
                </a:moveTo>
                <a:lnTo>
                  <a:pt x="0" y="253453"/>
                </a:lnTo>
              </a:path>
            </a:pathLst>
          </a:custGeom>
          <a:ln w="73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2679879" y="1334161"/>
            <a:ext cx="0" cy="251460"/>
          </a:xfrm>
          <a:custGeom>
            <a:avLst/>
            <a:gdLst/>
            <a:ahLst/>
            <a:cxnLst/>
            <a:rect l="l" t="t" r="r" b="b"/>
            <a:pathLst>
              <a:path w="0" h="251459">
                <a:moveTo>
                  <a:pt x="0" y="0"/>
                </a:moveTo>
                <a:lnTo>
                  <a:pt x="0" y="2512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2927621" y="1327211"/>
            <a:ext cx="0" cy="265430"/>
          </a:xfrm>
          <a:custGeom>
            <a:avLst/>
            <a:gdLst/>
            <a:ahLst/>
            <a:cxnLst/>
            <a:rect l="l" t="t" r="r" b="b"/>
            <a:pathLst>
              <a:path w="0" h="265430">
                <a:moveTo>
                  <a:pt x="0" y="0"/>
                </a:moveTo>
                <a:lnTo>
                  <a:pt x="0" y="265066"/>
                </a:lnTo>
              </a:path>
            </a:pathLst>
          </a:custGeom>
          <a:ln w="80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2924283" y="1334161"/>
            <a:ext cx="0" cy="251460"/>
          </a:xfrm>
          <a:custGeom>
            <a:avLst/>
            <a:gdLst/>
            <a:ahLst/>
            <a:cxnLst/>
            <a:rect l="l" t="t" r="r" b="b"/>
            <a:pathLst>
              <a:path w="0" h="251459">
                <a:moveTo>
                  <a:pt x="0" y="0"/>
                </a:moveTo>
                <a:lnTo>
                  <a:pt x="0" y="2512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3175030" y="1327211"/>
            <a:ext cx="0" cy="265430"/>
          </a:xfrm>
          <a:custGeom>
            <a:avLst/>
            <a:gdLst/>
            <a:ahLst/>
            <a:cxnLst/>
            <a:rect l="l" t="t" r="r" b="b"/>
            <a:pathLst>
              <a:path w="0" h="265430">
                <a:moveTo>
                  <a:pt x="0" y="0"/>
                </a:moveTo>
                <a:lnTo>
                  <a:pt x="0" y="265066"/>
                </a:lnTo>
              </a:path>
            </a:pathLst>
          </a:custGeom>
          <a:ln w="80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3171691" y="1334161"/>
            <a:ext cx="0" cy="251460"/>
          </a:xfrm>
          <a:custGeom>
            <a:avLst/>
            <a:gdLst/>
            <a:ahLst/>
            <a:cxnLst/>
            <a:rect l="l" t="t" r="r" b="b"/>
            <a:pathLst>
              <a:path w="0" h="251459">
                <a:moveTo>
                  <a:pt x="0" y="0"/>
                </a:moveTo>
                <a:lnTo>
                  <a:pt x="0" y="2512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3420769" y="1333633"/>
            <a:ext cx="0" cy="252729"/>
          </a:xfrm>
          <a:custGeom>
            <a:avLst/>
            <a:gdLst/>
            <a:ahLst/>
            <a:cxnLst/>
            <a:rect l="l" t="t" r="r" b="b"/>
            <a:pathLst>
              <a:path w="0" h="252730">
                <a:moveTo>
                  <a:pt x="0" y="0"/>
                </a:moveTo>
                <a:lnTo>
                  <a:pt x="0" y="2523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3420102" y="1334161"/>
            <a:ext cx="0" cy="251460"/>
          </a:xfrm>
          <a:custGeom>
            <a:avLst/>
            <a:gdLst/>
            <a:ahLst/>
            <a:cxnLst/>
            <a:rect l="l" t="t" r="r" b="b"/>
            <a:pathLst>
              <a:path w="0" h="251459">
                <a:moveTo>
                  <a:pt x="0" y="0"/>
                </a:moveTo>
                <a:lnTo>
                  <a:pt x="0" y="2512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5471269" y="1333633"/>
            <a:ext cx="0" cy="252729"/>
          </a:xfrm>
          <a:custGeom>
            <a:avLst/>
            <a:gdLst/>
            <a:ahLst/>
            <a:cxnLst/>
            <a:rect l="l" t="t" r="r" b="b"/>
            <a:pathLst>
              <a:path w="0" h="252730">
                <a:moveTo>
                  <a:pt x="0" y="0"/>
                </a:moveTo>
                <a:lnTo>
                  <a:pt x="0" y="2523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5470601" y="1334161"/>
            <a:ext cx="0" cy="251460"/>
          </a:xfrm>
          <a:custGeom>
            <a:avLst/>
            <a:gdLst/>
            <a:ahLst/>
            <a:cxnLst/>
            <a:rect l="l" t="t" r="r" b="b"/>
            <a:pathLst>
              <a:path w="0" h="251459">
                <a:moveTo>
                  <a:pt x="0" y="0"/>
                </a:moveTo>
                <a:lnTo>
                  <a:pt x="0" y="2512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5647560" y="1327211"/>
            <a:ext cx="0" cy="265430"/>
          </a:xfrm>
          <a:custGeom>
            <a:avLst/>
            <a:gdLst/>
            <a:ahLst/>
            <a:cxnLst/>
            <a:rect l="l" t="t" r="r" b="b"/>
            <a:pathLst>
              <a:path w="0" h="265430">
                <a:moveTo>
                  <a:pt x="0" y="0"/>
                </a:moveTo>
                <a:lnTo>
                  <a:pt x="0" y="265066"/>
                </a:lnTo>
              </a:path>
            </a:pathLst>
          </a:custGeom>
          <a:ln w="80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5644221" y="1334161"/>
            <a:ext cx="0" cy="251460"/>
          </a:xfrm>
          <a:custGeom>
            <a:avLst/>
            <a:gdLst/>
            <a:ahLst/>
            <a:cxnLst/>
            <a:rect l="l" t="t" r="r" b="b"/>
            <a:pathLst>
              <a:path w="0" h="251459">
                <a:moveTo>
                  <a:pt x="0" y="0"/>
                </a:moveTo>
                <a:lnTo>
                  <a:pt x="0" y="2512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5824185" y="1327211"/>
            <a:ext cx="0" cy="265430"/>
          </a:xfrm>
          <a:custGeom>
            <a:avLst/>
            <a:gdLst/>
            <a:ahLst/>
            <a:cxnLst/>
            <a:rect l="l" t="t" r="r" b="b"/>
            <a:pathLst>
              <a:path w="0" h="265430">
                <a:moveTo>
                  <a:pt x="0" y="0"/>
                </a:moveTo>
                <a:lnTo>
                  <a:pt x="0" y="265066"/>
                </a:lnTo>
              </a:path>
            </a:pathLst>
          </a:custGeom>
          <a:ln w="80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5820846" y="1334161"/>
            <a:ext cx="0" cy="251460"/>
          </a:xfrm>
          <a:custGeom>
            <a:avLst/>
            <a:gdLst/>
            <a:ahLst/>
            <a:cxnLst/>
            <a:rect l="l" t="t" r="r" b="b"/>
            <a:pathLst>
              <a:path w="0" h="251459">
                <a:moveTo>
                  <a:pt x="0" y="0"/>
                </a:moveTo>
                <a:lnTo>
                  <a:pt x="0" y="2512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6001811" y="1327211"/>
            <a:ext cx="0" cy="265430"/>
          </a:xfrm>
          <a:custGeom>
            <a:avLst/>
            <a:gdLst/>
            <a:ahLst/>
            <a:cxnLst/>
            <a:rect l="l" t="t" r="r" b="b"/>
            <a:pathLst>
              <a:path w="0" h="265430">
                <a:moveTo>
                  <a:pt x="0" y="0"/>
                </a:moveTo>
                <a:lnTo>
                  <a:pt x="0" y="265066"/>
                </a:lnTo>
              </a:path>
            </a:pathLst>
          </a:custGeom>
          <a:ln w="80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5998473" y="1334161"/>
            <a:ext cx="0" cy="251460"/>
          </a:xfrm>
          <a:custGeom>
            <a:avLst/>
            <a:gdLst/>
            <a:ahLst/>
            <a:cxnLst/>
            <a:rect l="l" t="t" r="r" b="b"/>
            <a:pathLst>
              <a:path w="0" h="251459">
                <a:moveTo>
                  <a:pt x="0" y="0"/>
                </a:moveTo>
                <a:lnTo>
                  <a:pt x="0" y="2512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 txBox="1"/>
          <p:nvPr/>
        </p:nvSpPr>
        <p:spPr>
          <a:xfrm>
            <a:off x="100160" y="1583436"/>
            <a:ext cx="1917064" cy="267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27899"/>
              </a:lnSpc>
            </a:pPr>
            <a:r>
              <a:rPr dirty="0" sz="650" spc="140">
                <a:latin typeface="Arial"/>
                <a:cs typeface="Arial"/>
              </a:rPr>
              <a:t>S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25">
                <a:latin typeface="Arial"/>
                <a:cs typeface="Arial"/>
              </a:rPr>
              <a:t>e</a:t>
            </a:r>
            <a:r>
              <a:rPr dirty="0" sz="650" spc="114">
                <a:latin typeface="Arial"/>
                <a:cs typeface="Arial"/>
              </a:rPr>
              <a:t>d</a:t>
            </a:r>
            <a:r>
              <a:rPr dirty="0" sz="650" spc="110">
                <a:latin typeface="Arial"/>
                <a:cs typeface="Arial"/>
              </a:rPr>
              <a:t>z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25">
                <a:latin typeface="Arial"/>
                <a:cs typeface="Arial"/>
              </a:rPr>
              <a:t>b</a:t>
            </a:r>
            <a:r>
              <a:rPr dirty="0" sz="650" spc="120">
                <a:latin typeface="Arial"/>
                <a:cs typeface="Arial"/>
              </a:rPr>
              <a:t>a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45">
                <a:latin typeface="Arial"/>
                <a:cs typeface="Arial"/>
              </a:rPr>
              <a:t>Ob</a:t>
            </a:r>
            <a:r>
              <a:rPr dirty="0" sz="650" spc="170">
                <a:latin typeface="Arial"/>
                <a:cs typeface="Arial"/>
              </a:rPr>
              <a:t>w</a:t>
            </a:r>
            <a:r>
              <a:rPr dirty="0" sz="650" spc="114">
                <a:latin typeface="Arial"/>
                <a:cs typeface="Arial"/>
              </a:rPr>
              <a:t>odo</a:t>
            </a:r>
            <a:r>
              <a:rPr dirty="0" sz="650" spc="165">
                <a:latin typeface="Arial"/>
                <a:cs typeface="Arial"/>
              </a:rPr>
              <a:t>w</a:t>
            </a:r>
            <a:r>
              <a:rPr dirty="0" sz="650" spc="114">
                <a:latin typeface="Arial"/>
                <a:cs typeface="Arial"/>
              </a:rPr>
              <a:t>e</a:t>
            </a:r>
            <a:r>
              <a:rPr dirty="0" sz="650" spc="45">
                <a:latin typeface="Arial"/>
                <a:cs typeface="Arial"/>
              </a:rPr>
              <a:t>j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40">
                <a:latin typeface="Arial"/>
                <a:cs typeface="Arial"/>
              </a:rPr>
              <a:t>K</a:t>
            </a:r>
            <a:r>
              <a:rPr dirty="0" sz="650" spc="125">
                <a:latin typeface="Arial"/>
                <a:cs typeface="Arial"/>
              </a:rPr>
              <a:t>o</a:t>
            </a:r>
            <a:r>
              <a:rPr dirty="0" sz="650" spc="114">
                <a:latin typeface="Arial"/>
                <a:cs typeface="Arial"/>
              </a:rPr>
              <a:t>mi</a:t>
            </a:r>
            <a:r>
              <a:rPr dirty="0" sz="650" spc="110">
                <a:latin typeface="Arial"/>
                <a:cs typeface="Arial"/>
              </a:rPr>
              <a:t>s</a:t>
            </a:r>
            <a:r>
              <a:rPr dirty="0" sz="650" spc="40">
                <a:latin typeface="Arial"/>
                <a:cs typeface="Arial"/>
              </a:rPr>
              <a:t>j</a:t>
            </a:r>
            <a:r>
              <a:rPr dirty="0" sz="650" spc="45">
                <a:latin typeface="Arial"/>
                <a:cs typeface="Arial"/>
              </a:rPr>
              <a:t>i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25">
                <a:latin typeface="Arial"/>
                <a:cs typeface="Arial"/>
              </a:rPr>
              <a:t>d</a:t>
            </a:r>
            <a:r>
              <a:rPr dirty="0" sz="650" spc="120">
                <a:latin typeface="Arial"/>
                <a:cs typeface="Arial"/>
              </a:rPr>
              <a:t>o</a:t>
            </a:r>
            <a:r>
              <a:rPr dirty="0" sz="650" spc="-75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s</a:t>
            </a:r>
            <a:r>
              <a:rPr dirty="0" sz="650" spc="114">
                <a:latin typeface="Arial"/>
                <a:cs typeface="Arial"/>
              </a:rPr>
              <a:t>praw</a:t>
            </a:r>
            <a:r>
              <a:rPr dirty="0" sz="650" spc="100">
                <a:latin typeface="Arial"/>
                <a:cs typeface="Arial"/>
              </a:rPr>
              <a:t> Refe</a:t>
            </a:r>
            <a:r>
              <a:rPr dirty="0" sz="650" spc="70">
                <a:latin typeface="Arial"/>
                <a:cs typeface="Arial"/>
              </a:rPr>
              <a:t>r</a:t>
            </a:r>
            <a:r>
              <a:rPr dirty="0" sz="650" spc="114">
                <a:latin typeface="Arial"/>
                <a:cs typeface="Arial"/>
              </a:rPr>
              <a:t>e</a:t>
            </a:r>
            <a:r>
              <a:rPr dirty="0" sz="650" spc="125">
                <a:latin typeface="Arial"/>
                <a:cs typeface="Arial"/>
              </a:rPr>
              <a:t>n</a:t>
            </a:r>
            <a:r>
              <a:rPr dirty="0" sz="650" spc="114">
                <a:latin typeface="Arial"/>
                <a:cs typeface="Arial"/>
              </a:rPr>
              <a:t>d</a:t>
            </a:r>
            <a:r>
              <a:rPr dirty="0" sz="650" spc="125">
                <a:latin typeface="Arial"/>
                <a:cs typeface="Arial"/>
              </a:rPr>
              <a:t>u</a:t>
            </a:r>
            <a:r>
              <a:rPr dirty="0" sz="650" spc="185">
                <a:latin typeface="Arial"/>
                <a:cs typeface="Arial"/>
              </a:rPr>
              <a:t>m</a:t>
            </a:r>
            <a:r>
              <a:rPr dirty="0" sz="650" spc="-40">
                <a:latin typeface="Arial"/>
                <a:cs typeface="Arial"/>
              </a:rPr>
              <a:t> </a:t>
            </a:r>
            <a:r>
              <a:rPr dirty="0" sz="650" spc="70">
                <a:latin typeface="Arial"/>
                <a:cs typeface="Arial"/>
              </a:rPr>
              <a:t>(</a:t>
            </a:r>
            <a:r>
              <a:rPr dirty="0" sz="650" spc="125">
                <a:latin typeface="Arial"/>
                <a:cs typeface="Arial"/>
              </a:rPr>
              <a:t>a</a:t>
            </a:r>
            <a:r>
              <a:rPr dirty="0" sz="650" spc="100">
                <a:latin typeface="Arial"/>
                <a:cs typeface="Arial"/>
              </a:rPr>
              <a:t>dre</a:t>
            </a:r>
            <a:r>
              <a:rPr dirty="0" sz="650" spc="114">
                <a:latin typeface="Arial"/>
                <a:cs typeface="Arial"/>
              </a:rPr>
              <a:t>s</a:t>
            </a:r>
            <a:r>
              <a:rPr dirty="0" sz="650" spc="7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3514913" y="1569775"/>
            <a:ext cx="135255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180" b="1" i="1">
                <a:solidFill>
                  <a:srgbClr val="C00000"/>
                </a:solidFill>
                <a:latin typeface="Arial Black"/>
                <a:cs typeface="Arial Black"/>
              </a:rPr>
              <a:t>W</a:t>
            </a:r>
            <a:r>
              <a:rPr dirty="0" sz="1050" spc="125" b="1" i="1">
                <a:solidFill>
                  <a:srgbClr val="C00000"/>
                </a:solidFill>
                <a:latin typeface="Arial Black"/>
                <a:cs typeface="Arial Black"/>
              </a:rPr>
              <a:t>P</a:t>
            </a:r>
            <a:r>
              <a:rPr dirty="0" sz="1050" spc="70" b="1" i="1">
                <a:solidFill>
                  <a:srgbClr val="C00000"/>
                </a:solidFill>
                <a:latin typeface="Arial Black"/>
                <a:cs typeface="Arial Black"/>
              </a:rPr>
              <a:t>I</a:t>
            </a:r>
            <a:r>
              <a:rPr dirty="0" sz="1050" spc="125" b="1" i="1">
                <a:solidFill>
                  <a:srgbClr val="C00000"/>
                </a:solidFill>
                <a:latin typeface="Arial Black"/>
                <a:cs typeface="Arial Black"/>
              </a:rPr>
              <a:t>S</a:t>
            </a:r>
            <a:r>
              <a:rPr dirty="0" sz="1050" spc="140" b="1" i="1">
                <a:solidFill>
                  <a:srgbClr val="C00000"/>
                </a:solidFill>
                <a:latin typeface="Arial Black"/>
                <a:cs typeface="Arial Black"/>
              </a:rPr>
              <a:t>AĆ</a:t>
            </a:r>
            <a:r>
              <a:rPr dirty="0" sz="1050" spc="60" b="1" i="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dirty="0" sz="1050" spc="140" b="1" i="1">
                <a:solidFill>
                  <a:srgbClr val="C00000"/>
                </a:solidFill>
                <a:latin typeface="Arial Black"/>
                <a:cs typeface="Arial Black"/>
              </a:rPr>
              <a:t>ADR</a:t>
            </a:r>
            <a:r>
              <a:rPr dirty="0" sz="1050" spc="120" b="1" i="1">
                <a:solidFill>
                  <a:srgbClr val="C00000"/>
                </a:solidFill>
                <a:latin typeface="Arial Black"/>
                <a:cs typeface="Arial Black"/>
              </a:rPr>
              <a:t>E</a:t>
            </a:r>
            <a:r>
              <a:rPr dirty="0" sz="1050" spc="130" b="1" i="1">
                <a:solidFill>
                  <a:srgbClr val="C00000"/>
                </a:solidFill>
                <a:latin typeface="Arial Black"/>
                <a:cs typeface="Arial Black"/>
              </a:rPr>
              <a:t>S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9488" y="1586471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96833" y="1589110"/>
            <a:ext cx="1842770" cy="0"/>
          </a:xfrm>
          <a:custGeom>
            <a:avLst/>
            <a:gdLst/>
            <a:ahLst/>
            <a:cxnLst/>
            <a:rect l="l" t="t" r="r" b="b"/>
            <a:pathLst>
              <a:path w="1842770" h="0">
                <a:moveTo>
                  <a:pt x="0" y="0"/>
                </a:moveTo>
                <a:lnTo>
                  <a:pt x="1842266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97501" y="1586471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 h="0">
                <a:moveTo>
                  <a:pt x="0" y="0"/>
                </a:moveTo>
                <a:lnTo>
                  <a:pt x="184093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1939099" y="1589110"/>
            <a:ext cx="8255" cy="0"/>
          </a:xfrm>
          <a:custGeom>
            <a:avLst/>
            <a:gdLst/>
            <a:ahLst/>
            <a:cxnLst/>
            <a:rect l="l" t="t" r="r" b="b"/>
            <a:pathLst>
              <a:path w="8255" h="0">
                <a:moveTo>
                  <a:pt x="0" y="0"/>
                </a:moveTo>
                <a:lnTo>
                  <a:pt x="801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939767" y="1586471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6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939767" y="1586471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947112" y="1589110"/>
            <a:ext cx="236854" cy="0"/>
          </a:xfrm>
          <a:custGeom>
            <a:avLst/>
            <a:gdLst/>
            <a:ahLst/>
            <a:cxnLst/>
            <a:rect l="l" t="t" r="r" b="b"/>
            <a:pathLst>
              <a:path w="236855" h="0">
                <a:moveTo>
                  <a:pt x="0" y="0"/>
                </a:moveTo>
                <a:lnTo>
                  <a:pt x="236390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1947780" y="1586471"/>
            <a:ext cx="235585" cy="0"/>
          </a:xfrm>
          <a:custGeom>
            <a:avLst/>
            <a:gdLst/>
            <a:ahLst/>
            <a:cxnLst/>
            <a:rect l="l" t="t" r="r" b="b"/>
            <a:pathLst>
              <a:path w="235585" h="0">
                <a:moveTo>
                  <a:pt x="0" y="0"/>
                </a:moveTo>
                <a:lnTo>
                  <a:pt x="23505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2184171" y="1586471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2191516" y="1589110"/>
            <a:ext cx="8890" cy="0"/>
          </a:xfrm>
          <a:custGeom>
            <a:avLst/>
            <a:gdLst/>
            <a:ahLst/>
            <a:cxnLst/>
            <a:rect l="l" t="t" r="r" b="b"/>
            <a:pathLst>
              <a:path w="8889" h="0">
                <a:moveTo>
                  <a:pt x="0" y="0"/>
                </a:moveTo>
                <a:lnTo>
                  <a:pt x="8280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2192184" y="1586471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9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2192184" y="1586471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2199752" y="1589110"/>
            <a:ext cx="199390" cy="0"/>
          </a:xfrm>
          <a:custGeom>
            <a:avLst/>
            <a:gdLst/>
            <a:ahLst/>
            <a:cxnLst/>
            <a:rect l="l" t="t" r="r" b="b"/>
            <a:pathLst>
              <a:path w="199389" h="0">
                <a:moveTo>
                  <a:pt x="0" y="0"/>
                </a:moveTo>
                <a:lnTo>
                  <a:pt x="198995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2200420" y="1586471"/>
            <a:ext cx="198120" cy="0"/>
          </a:xfrm>
          <a:custGeom>
            <a:avLst/>
            <a:gdLst/>
            <a:ahLst/>
            <a:cxnLst/>
            <a:rect l="l" t="t" r="r" b="b"/>
            <a:pathLst>
              <a:path w="198119" h="0">
                <a:moveTo>
                  <a:pt x="0" y="0"/>
                </a:moveTo>
                <a:lnTo>
                  <a:pt x="1976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2399415" y="1586471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2406761" y="1589110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 h="0">
                <a:moveTo>
                  <a:pt x="0" y="0"/>
                </a:moveTo>
                <a:lnTo>
                  <a:pt x="272450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2407429" y="1586471"/>
            <a:ext cx="271145" cy="0"/>
          </a:xfrm>
          <a:custGeom>
            <a:avLst/>
            <a:gdLst/>
            <a:ahLst/>
            <a:cxnLst/>
            <a:rect l="l" t="t" r="r" b="b"/>
            <a:pathLst>
              <a:path w="271144" h="0">
                <a:moveTo>
                  <a:pt x="0" y="0"/>
                </a:moveTo>
                <a:lnTo>
                  <a:pt x="2711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2679211" y="1589110"/>
            <a:ext cx="8255" cy="0"/>
          </a:xfrm>
          <a:custGeom>
            <a:avLst/>
            <a:gdLst/>
            <a:ahLst/>
            <a:cxnLst/>
            <a:rect l="l" t="t" r="r" b="b"/>
            <a:pathLst>
              <a:path w="8255" h="0">
                <a:moveTo>
                  <a:pt x="0" y="0"/>
                </a:moveTo>
                <a:lnTo>
                  <a:pt x="801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2679879" y="1586471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2687224" y="1589110"/>
            <a:ext cx="236854" cy="0"/>
          </a:xfrm>
          <a:custGeom>
            <a:avLst/>
            <a:gdLst/>
            <a:ahLst/>
            <a:cxnLst/>
            <a:rect l="l" t="t" r="r" b="b"/>
            <a:pathLst>
              <a:path w="236855" h="0">
                <a:moveTo>
                  <a:pt x="0" y="0"/>
                </a:moveTo>
                <a:lnTo>
                  <a:pt x="236390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2687892" y="1586471"/>
            <a:ext cx="235585" cy="0"/>
          </a:xfrm>
          <a:custGeom>
            <a:avLst/>
            <a:gdLst/>
            <a:ahLst/>
            <a:cxnLst/>
            <a:rect l="l" t="t" r="r" b="b"/>
            <a:pathLst>
              <a:path w="235585" h="0">
                <a:moveTo>
                  <a:pt x="0" y="0"/>
                </a:moveTo>
                <a:lnTo>
                  <a:pt x="23505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2924283" y="1586471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2931628" y="1589110"/>
            <a:ext cx="239395" cy="0"/>
          </a:xfrm>
          <a:custGeom>
            <a:avLst/>
            <a:gdLst/>
            <a:ahLst/>
            <a:cxnLst/>
            <a:rect l="l" t="t" r="r" b="b"/>
            <a:pathLst>
              <a:path w="239394" h="0">
                <a:moveTo>
                  <a:pt x="0" y="0"/>
                </a:moveTo>
                <a:lnTo>
                  <a:pt x="239328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2932296" y="1586471"/>
            <a:ext cx="238125" cy="0"/>
          </a:xfrm>
          <a:custGeom>
            <a:avLst/>
            <a:gdLst/>
            <a:ahLst/>
            <a:cxnLst/>
            <a:rect l="l" t="t" r="r" b="b"/>
            <a:pathLst>
              <a:path w="238125" h="0">
                <a:moveTo>
                  <a:pt x="0" y="0"/>
                </a:moveTo>
                <a:lnTo>
                  <a:pt x="2380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3171691" y="1586471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3179037" y="1589110"/>
            <a:ext cx="240665" cy="0"/>
          </a:xfrm>
          <a:custGeom>
            <a:avLst/>
            <a:gdLst/>
            <a:ahLst/>
            <a:cxnLst/>
            <a:rect l="l" t="t" r="r" b="b"/>
            <a:pathLst>
              <a:path w="240664" h="0">
                <a:moveTo>
                  <a:pt x="0" y="0"/>
                </a:moveTo>
                <a:lnTo>
                  <a:pt x="240397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3179705" y="1586471"/>
            <a:ext cx="239395" cy="0"/>
          </a:xfrm>
          <a:custGeom>
            <a:avLst/>
            <a:gdLst/>
            <a:ahLst/>
            <a:cxnLst/>
            <a:rect l="l" t="t" r="r" b="b"/>
            <a:pathLst>
              <a:path w="239395" h="0">
                <a:moveTo>
                  <a:pt x="0" y="0"/>
                </a:moveTo>
                <a:lnTo>
                  <a:pt x="23906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3419434" y="1589110"/>
            <a:ext cx="8255" cy="0"/>
          </a:xfrm>
          <a:custGeom>
            <a:avLst/>
            <a:gdLst/>
            <a:ahLst/>
            <a:cxnLst/>
            <a:rect l="l" t="t" r="r" b="b"/>
            <a:pathLst>
              <a:path w="8254" h="0">
                <a:moveTo>
                  <a:pt x="0" y="0"/>
                </a:moveTo>
                <a:lnTo>
                  <a:pt x="801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3420102" y="1586471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6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3420102" y="1586471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3427447" y="1589110"/>
            <a:ext cx="2042795" cy="0"/>
          </a:xfrm>
          <a:custGeom>
            <a:avLst/>
            <a:gdLst/>
            <a:ahLst/>
            <a:cxnLst/>
            <a:rect l="l" t="t" r="r" b="b"/>
            <a:pathLst>
              <a:path w="2042795" h="0">
                <a:moveTo>
                  <a:pt x="0" y="0"/>
                </a:moveTo>
                <a:lnTo>
                  <a:pt x="2042597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3428115" y="1586471"/>
            <a:ext cx="2041525" cy="0"/>
          </a:xfrm>
          <a:custGeom>
            <a:avLst/>
            <a:gdLst/>
            <a:ahLst/>
            <a:cxnLst/>
            <a:rect l="l" t="t" r="r" b="b"/>
            <a:pathLst>
              <a:path w="2041525" h="0">
                <a:moveTo>
                  <a:pt x="0" y="0"/>
                </a:moveTo>
                <a:lnTo>
                  <a:pt x="204115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5469933" y="1589110"/>
            <a:ext cx="8255" cy="0"/>
          </a:xfrm>
          <a:custGeom>
            <a:avLst/>
            <a:gdLst/>
            <a:ahLst/>
            <a:cxnLst/>
            <a:rect l="l" t="t" r="r" b="b"/>
            <a:pathLst>
              <a:path w="8254" h="0">
                <a:moveTo>
                  <a:pt x="0" y="0"/>
                </a:moveTo>
                <a:lnTo>
                  <a:pt x="801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5470601" y="1586471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6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5470601" y="1586471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5477946" y="1589110"/>
            <a:ext cx="165735" cy="0"/>
          </a:xfrm>
          <a:custGeom>
            <a:avLst/>
            <a:gdLst/>
            <a:ahLst/>
            <a:cxnLst/>
            <a:rect l="l" t="t" r="r" b="b"/>
            <a:pathLst>
              <a:path w="165735" h="0">
                <a:moveTo>
                  <a:pt x="0" y="0"/>
                </a:moveTo>
                <a:lnTo>
                  <a:pt x="165606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5478614" y="1586471"/>
            <a:ext cx="164465" cy="0"/>
          </a:xfrm>
          <a:custGeom>
            <a:avLst/>
            <a:gdLst/>
            <a:ahLst/>
            <a:cxnLst/>
            <a:rect l="l" t="t" r="r" b="b"/>
            <a:pathLst>
              <a:path w="164464" h="0">
                <a:moveTo>
                  <a:pt x="0" y="0"/>
                </a:moveTo>
                <a:lnTo>
                  <a:pt x="1642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5644221" y="1586471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5651567" y="1589110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 h="0">
                <a:moveTo>
                  <a:pt x="0" y="0"/>
                </a:moveTo>
                <a:lnTo>
                  <a:pt x="168545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5652234" y="1586471"/>
            <a:ext cx="167640" cy="0"/>
          </a:xfrm>
          <a:custGeom>
            <a:avLst/>
            <a:gdLst/>
            <a:ahLst/>
            <a:cxnLst/>
            <a:rect l="l" t="t" r="r" b="b"/>
            <a:pathLst>
              <a:path w="167639" h="0">
                <a:moveTo>
                  <a:pt x="0" y="0"/>
                </a:moveTo>
                <a:lnTo>
                  <a:pt x="16727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5820846" y="1586471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5828191" y="1589110"/>
            <a:ext cx="170180" cy="0"/>
          </a:xfrm>
          <a:custGeom>
            <a:avLst/>
            <a:gdLst/>
            <a:ahLst/>
            <a:cxnLst/>
            <a:rect l="l" t="t" r="r" b="b"/>
            <a:pathLst>
              <a:path w="170179" h="0">
                <a:moveTo>
                  <a:pt x="0" y="0"/>
                </a:moveTo>
                <a:lnTo>
                  <a:pt x="16961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5828859" y="1586471"/>
            <a:ext cx="168275" cy="0"/>
          </a:xfrm>
          <a:custGeom>
            <a:avLst/>
            <a:gdLst/>
            <a:ahLst/>
            <a:cxnLst/>
            <a:rect l="l" t="t" r="r" b="b"/>
            <a:pathLst>
              <a:path w="168275" h="0">
                <a:moveTo>
                  <a:pt x="0" y="0"/>
                </a:moveTo>
                <a:lnTo>
                  <a:pt x="1682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5998473" y="1586471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5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6005819" y="1589110"/>
            <a:ext cx="171450" cy="0"/>
          </a:xfrm>
          <a:custGeom>
            <a:avLst/>
            <a:gdLst/>
            <a:ahLst/>
            <a:cxnLst/>
            <a:rect l="l" t="t" r="r" b="b"/>
            <a:pathLst>
              <a:path w="171450" h="0">
                <a:moveTo>
                  <a:pt x="0" y="0"/>
                </a:moveTo>
                <a:lnTo>
                  <a:pt x="170949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6006486" y="1586471"/>
            <a:ext cx="170180" cy="0"/>
          </a:xfrm>
          <a:custGeom>
            <a:avLst/>
            <a:gdLst/>
            <a:ahLst/>
            <a:cxnLst/>
            <a:rect l="l" t="t" r="r" b="b"/>
            <a:pathLst>
              <a:path w="170179" h="0">
                <a:moveTo>
                  <a:pt x="0" y="0"/>
                </a:moveTo>
                <a:lnTo>
                  <a:pt x="16961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89488" y="1592805"/>
            <a:ext cx="0" cy="250190"/>
          </a:xfrm>
          <a:custGeom>
            <a:avLst/>
            <a:gdLst/>
            <a:ahLst/>
            <a:cxnLst/>
            <a:rect l="l" t="t" r="r" b="b"/>
            <a:pathLst>
              <a:path w="0" h="250189">
                <a:moveTo>
                  <a:pt x="0" y="0"/>
                </a:moveTo>
                <a:lnTo>
                  <a:pt x="0" y="2501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2187510" y="1592277"/>
            <a:ext cx="0" cy="251460"/>
          </a:xfrm>
          <a:custGeom>
            <a:avLst/>
            <a:gdLst/>
            <a:ahLst/>
            <a:cxnLst/>
            <a:rect l="l" t="t" r="r" b="b"/>
            <a:pathLst>
              <a:path w="0" h="251460">
                <a:moveTo>
                  <a:pt x="0" y="0"/>
                </a:moveTo>
                <a:lnTo>
                  <a:pt x="0" y="2512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2186842" y="1592805"/>
            <a:ext cx="0" cy="250190"/>
          </a:xfrm>
          <a:custGeom>
            <a:avLst/>
            <a:gdLst/>
            <a:ahLst/>
            <a:cxnLst/>
            <a:rect l="l" t="t" r="r" b="b"/>
            <a:pathLst>
              <a:path w="0" h="250189">
                <a:moveTo>
                  <a:pt x="0" y="0"/>
                </a:moveTo>
                <a:lnTo>
                  <a:pt x="0" y="2501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 txBox="1"/>
          <p:nvPr/>
        </p:nvSpPr>
        <p:spPr>
          <a:xfrm>
            <a:off x="2192394" y="1879251"/>
            <a:ext cx="293370" cy="971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100">
                <a:latin typeface="Arial"/>
                <a:cs typeface="Arial"/>
              </a:rPr>
              <a:t>P</a:t>
            </a:r>
            <a:r>
              <a:rPr dirty="0" sz="550" spc="90">
                <a:latin typeface="Arial"/>
                <a:cs typeface="Arial"/>
              </a:rPr>
              <a:t>ow</a:t>
            </a:r>
            <a:r>
              <a:rPr dirty="0" sz="550" spc="45">
                <a:latin typeface="Arial"/>
                <a:cs typeface="Arial"/>
              </a:rPr>
              <a:t>iat</a:t>
            </a:r>
            <a:endParaRPr sz="550">
              <a:latin typeface="Arial"/>
              <a:cs typeface="Arial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3850133" y="1879251"/>
            <a:ext cx="575945" cy="971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110">
                <a:latin typeface="Arial"/>
                <a:cs typeface="Arial"/>
              </a:rPr>
              <a:t>Wo</a:t>
            </a:r>
            <a:r>
              <a:rPr dirty="0" sz="550" spc="60">
                <a:latin typeface="Arial"/>
                <a:cs typeface="Arial"/>
              </a:rPr>
              <a:t>je</a:t>
            </a:r>
            <a:r>
              <a:rPr dirty="0" sz="550" spc="85">
                <a:latin typeface="Arial"/>
                <a:cs typeface="Arial"/>
              </a:rPr>
              <a:t>wód</a:t>
            </a:r>
            <a:r>
              <a:rPr dirty="0" sz="550" spc="60">
                <a:latin typeface="Arial"/>
                <a:cs typeface="Arial"/>
              </a:rPr>
              <a:t>zt</a:t>
            </a:r>
            <a:r>
              <a:rPr dirty="0" sz="550" spc="105">
                <a:latin typeface="Arial"/>
                <a:cs typeface="Arial"/>
              </a:rPr>
              <a:t>w</a:t>
            </a:r>
            <a:r>
              <a:rPr dirty="0" sz="550" spc="85">
                <a:latin typeface="Arial"/>
                <a:cs typeface="Arial"/>
              </a:rPr>
              <a:t>o</a:t>
            </a:r>
            <a:endParaRPr sz="550">
              <a:latin typeface="Arial"/>
              <a:cs typeface="Arial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89488" y="1844060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96833" y="1846699"/>
            <a:ext cx="645795" cy="0"/>
          </a:xfrm>
          <a:custGeom>
            <a:avLst/>
            <a:gdLst/>
            <a:ahLst/>
            <a:cxnLst/>
            <a:rect l="l" t="t" r="r" b="b"/>
            <a:pathLst>
              <a:path w="645795" h="0">
                <a:moveTo>
                  <a:pt x="0" y="0"/>
                </a:moveTo>
                <a:lnTo>
                  <a:pt x="645332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97501" y="1844060"/>
            <a:ext cx="644525" cy="0"/>
          </a:xfrm>
          <a:custGeom>
            <a:avLst/>
            <a:gdLst/>
            <a:ahLst/>
            <a:cxnLst/>
            <a:rect l="l" t="t" r="r" b="b"/>
            <a:pathLst>
              <a:path w="644525" h="0">
                <a:moveTo>
                  <a:pt x="0" y="0"/>
                </a:moveTo>
                <a:lnTo>
                  <a:pt x="64399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742166" y="1846699"/>
            <a:ext cx="8255" cy="0"/>
          </a:xfrm>
          <a:custGeom>
            <a:avLst/>
            <a:gdLst/>
            <a:ahLst/>
            <a:cxnLst/>
            <a:rect l="l" t="t" r="r" b="b"/>
            <a:pathLst>
              <a:path w="8254" h="0">
                <a:moveTo>
                  <a:pt x="0" y="0"/>
                </a:moveTo>
                <a:lnTo>
                  <a:pt x="801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742834" y="1844060"/>
            <a:ext cx="6985" cy="0"/>
          </a:xfrm>
          <a:custGeom>
            <a:avLst/>
            <a:gdLst/>
            <a:ahLst/>
            <a:cxnLst/>
            <a:rect l="l" t="t" r="r" b="b"/>
            <a:pathLst>
              <a:path w="6984" h="0">
                <a:moveTo>
                  <a:pt x="0" y="0"/>
                </a:moveTo>
                <a:lnTo>
                  <a:pt x="66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742834" y="1844060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750179" y="1846699"/>
            <a:ext cx="1436370" cy="0"/>
          </a:xfrm>
          <a:custGeom>
            <a:avLst/>
            <a:gdLst/>
            <a:ahLst/>
            <a:cxnLst/>
            <a:rect l="l" t="t" r="r" b="b"/>
            <a:pathLst>
              <a:path w="1436370" h="0">
                <a:moveTo>
                  <a:pt x="0" y="0"/>
                </a:moveTo>
                <a:lnTo>
                  <a:pt x="1435928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750847" y="1844060"/>
            <a:ext cx="1435100" cy="0"/>
          </a:xfrm>
          <a:custGeom>
            <a:avLst/>
            <a:gdLst/>
            <a:ahLst/>
            <a:cxnLst/>
            <a:rect l="l" t="t" r="r" b="b"/>
            <a:pathLst>
              <a:path w="1435100" h="0">
                <a:moveTo>
                  <a:pt x="0" y="0"/>
                </a:moveTo>
                <a:lnTo>
                  <a:pt x="14346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2186174" y="1846699"/>
            <a:ext cx="8255" cy="0"/>
          </a:xfrm>
          <a:custGeom>
            <a:avLst/>
            <a:gdLst/>
            <a:ahLst/>
            <a:cxnLst/>
            <a:rect l="l" t="t" r="r" b="b"/>
            <a:pathLst>
              <a:path w="8255" h="0">
                <a:moveTo>
                  <a:pt x="0" y="0"/>
                </a:moveTo>
                <a:lnTo>
                  <a:pt x="801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2186842" y="1844060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6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2186842" y="1844060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2194187" y="1846699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 h="0">
                <a:moveTo>
                  <a:pt x="0" y="0"/>
                </a:moveTo>
                <a:lnTo>
                  <a:pt x="415620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2194855" y="1844060"/>
            <a:ext cx="414655" cy="0"/>
          </a:xfrm>
          <a:custGeom>
            <a:avLst/>
            <a:gdLst/>
            <a:ahLst/>
            <a:cxnLst/>
            <a:rect l="l" t="t" r="r" b="b"/>
            <a:pathLst>
              <a:path w="414655" h="0">
                <a:moveTo>
                  <a:pt x="0" y="0"/>
                </a:moveTo>
                <a:lnTo>
                  <a:pt x="41423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2609763" y="1846699"/>
            <a:ext cx="8255" cy="0"/>
          </a:xfrm>
          <a:custGeom>
            <a:avLst/>
            <a:gdLst/>
            <a:ahLst/>
            <a:cxnLst/>
            <a:rect l="l" t="t" r="r" b="b"/>
            <a:pathLst>
              <a:path w="8255" h="0">
                <a:moveTo>
                  <a:pt x="0" y="0"/>
                </a:moveTo>
                <a:lnTo>
                  <a:pt x="801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2610431" y="1844060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6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2610431" y="1844060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2617776" y="1846699"/>
            <a:ext cx="1226820" cy="0"/>
          </a:xfrm>
          <a:custGeom>
            <a:avLst/>
            <a:gdLst/>
            <a:ahLst/>
            <a:cxnLst/>
            <a:rect l="l" t="t" r="r" b="b"/>
            <a:pathLst>
              <a:path w="1226820" h="0">
                <a:moveTo>
                  <a:pt x="0" y="0"/>
                </a:moveTo>
                <a:lnTo>
                  <a:pt x="1226248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2618444" y="1844060"/>
            <a:ext cx="1225550" cy="0"/>
          </a:xfrm>
          <a:custGeom>
            <a:avLst/>
            <a:gdLst/>
            <a:ahLst/>
            <a:cxnLst/>
            <a:rect l="l" t="t" r="r" b="b"/>
            <a:pathLst>
              <a:path w="1225550" h="0">
                <a:moveTo>
                  <a:pt x="0" y="0"/>
                </a:moveTo>
                <a:lnTo>
                  <a:pt x="12250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3844136" y="1846699"/>
            <a:ext cx="8255" cy="0"/>
          </a:xfrm>
          <a:custGeom>
            <a:avLst/>
            <a:gdLst/>
            <a:ahLst/>
            <a:cxnLst/>
            <a:rect l="l" t="t" r="r" b="b"/>
            <a:pathLst>
              <a:path w="8254" h="0">
                <a:moveTo>
                  <a:pt x="0" y="0"/>
                </a:moveTo>
                <a:lnTo>
                  <a:pt x="801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3844804" y="1844060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6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3844804" y="1844060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3852149" y="1846699"/>
            <a:ext cx="699135" cy="0"/>
          </a:xfrm>
          <a:custGeom>
            <a:avLst/>
            <a:gdLst/>
            <a:ahLst/>
            <a:cxnLst/>
            <a:rect l="l" t="t" r="r" b="b"/>
            <a:pathLst>
              <a:path w="699135" h="0">
                <a:moveTo>
                  <a:pt x="0" y="0"/>
                </a:moveTo>
                <a:lnTo>
                  <a:pt x="698754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3852817" y="1844060"/>
            <a:ext cx="697865" cy="0"/>
          </a:xfrm>
          <a:custGeom>
            <a:avLst/>
            <a:gdLst/>
            <a:ahLst/>
            <a:cxnLst/>
            <a:rect l="l" t="t" r="r" b="b"/>
            <a:pathLst>
              <a:path w="697864" h="0">
                <a:moveTo>
                  <a:pt x="0" y="0"/>
                </a:moveTo>
                <a:lnTo>
                  <a:pt x="69737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4550859" y="1846699"/>
            <a:ext cx="8255" cy="0"/>
          </a:xfrm>
          <a:custGeom>
            <a:avLst/>
            <a:gdLst/>
            <a:ahLst/>
            <a:cxnLst/>
            <a:rect l="l" t="t" r="r" b="b"/>
            <a:pathLst>
              <a:path w="8254" h="0">
                <a:moveTo>
                  <a:pt x="0" y="0"/>
                </a:moveTo>
                <a:lnTo>
                  <a:pt x="801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4551527" y="1844060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6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4551527" y="1844060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4558872" y="1846699"/>
            <a:ext cx="1617980" cy="0"/>
          </a:xfrm>
          <a:custGeom>
            <a:avLst/>
            <a:gdLst/>
            <a:ahLst/>
            <a:cxnLst/>
            <a:rect l="l" t="t" r="r" b="b"/>
            <a:pathLst>
              <a:path w="1617979" h="0">
                <a:moveTo>
                  <a:pt x="0" y="0"/>
                </a:moveTo>
                <a:lnTo>
                  <a:pt x="1617895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4559540" y="1844060"/>
            <a:ext cx="1616710" cy="0"/>
          </a:xfrm>
          <a:custGeom>
            <a:avLst/>
            <a:gdLst/>
            <a:ahLst/>
            <a:cxnLst/>
            <a:rect l="l" t="t" r="r" b="b"/>
            <a:pathLst>
              <a:path w="1616710" h="0">
                <a:moveTo>
                  <a:pt x="0" y="0"/>
                </a:moveTo>
                <a:lnTo>
                  <a:pt x="16165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92827" y="12699"/>
            <a:ext cx="0" cy="2045335"/>
          </a:xfrm>
          <a:custGeom>
            <a:avLst/>
            <a:gdLst/>
            <a:ahLst/>
            <a:cxnLst/>
            <a:rect l="l" t="t" r="r" b="b"/>
            <a:pathLst>
              <a:path w="0" h="2045335">
                <a:moveTo>
                  <a:pt x="0" y="0"/>
                </a:moveTo>
                <a:lnTo>
                  <a:pt x="0" y="2045137"/>
                </a:lnTo>
              </a:path>
            </a:pathLst>
          </a:custGeom>
          <a:ln w="80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89488" y="1850394"/>
            <a:ext cx="0" cy="200660"/>
          </a:xfrm>
          <a:custGeom>
            <a:avLst/>
            <a:gdLst/>
            <a:ahLst/>
            <a:cxnLst/>
            <a:rect l="l" t="t" r="r" b="b"/>
            <a:pathLst>
              <a:path w="0" h="200660">
                <a:moveTo>
                  <a:pt x="0" y="0"/>
                </a:moveTo>
                <a:lnTo>
                  <a:pt x="0" y="2005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743446" y="1849866"/>
            <a:ext cx="0" cy="203835"/>
          </a:xfrm>
          <a:custGeom>
            <a:avLst/>
            <a:gdLst/>
            <a:ahLst/>
            <a:cxnLst/>
            <a:rect l="l" t="t" r="r" b="b"/>
            <a:pathLst>
              <a:path w="0" h="203835">
                <a:moveTo>
                  <a:pt x="0" y="0"/>
                </a:moveTo>
                <a:lnTo>
                  <a:pt x="0" y="2037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2187454" y="1849866"/>
            <a:ext cx="0" cy="203835"/>
          </a:xfrm>
          <a:custGeom>
            <a:avLst/>
            <a:gdLst/>
            <a:ahLst/>
            <a:cxnLst/>
            <a:rect l="l" t="t" r="r" b="b"/>
            <a:pathLst>
              <a:path w="0" h="203835">
                <a:moveTo>
                  <a:pt x="0" y="0"/>
                </a:moveTo>
                <a:lnTo>
                  <a:pt x="0" y="2037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2611043" y="1849866"/>
            <a:ext cx="0" cy="203835"/>
          </a:xfrm>
          <a:custGeom>
            <a:avLst/>
            <a:gdLst/>
            <a:ahLst/>
            <a:cxnLst/>
            <a:rect l="l" t="t" r="r" b="b"/>
            <a:pathLst>
              <a:path w="0" h="203835">
                <a:moveTo>
                  <a:pt x="0" y="0"/>
                </a:moveTo>
                <a:lnTo>
                  <a:pt x="0" y="2037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3845416" y="1849866"/>
            <a:ext cx="0" cy="203835"/>
          </a:xfrm>
          <a:custGeom>
            <a:avLst/>
            <a:gdLst/>
            <a:ahLst/>
            <a:cxnLst/>
            <a:rect l="l" t="t" r="r" b="b"/>
            <a:pathLst>
              <a:path w="0" h="203835">
                <a:moveTo>
                  <a:pt x="0" y="0"/>
                </a:moveTo>
                <a:lnTo>
                  <a:pt x="0" y="2037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4552139" y="1849866"/>
            <a:ext cx="0" cy="203835"/>
          </a:xfrm>
          <a:custGeom>
            <a:avLst/>
            <a:gdLst/>
            <a:ahLst/>
            <a:cxnLst/>
            <a:rect l="l" t="t" r="r" b="b"/>
            <a:pathLst>
              <a:path w="0" h="203835">
                <a:moveTo>
                  <a:pt x="0" y="0"/>
                </a:moveTo>
                <a:lnTo>
                  <a:pt x="0" y="2037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 txBox="1"/>
          <p:nvPr/>
        </p:nvSpPr>
        <p:spPr>
          <a:xfrm>
            <a:off x="100160" y="1842680"/>
            <a:ext cx="1949450" cy="3594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566545">
              <a:lnSpc>
                <a:spcPct val="119700"/>
              </a:lnSpc>
            </a:pPr>
            <a:r>
              <a:rPr dirty="0" sz="550" spc="90">
                <a:latin typeface="Arial"/>
                <a:cs typeface="Arial"/>
              </a:rPr>
              <a:t>Gmin</a:t>
            </a:r>
            <a:r>
              <a:rPr dirty="0" sz="550" spc="80">
                <a:latin typeface="Arial"/>
                <a:cs typeface="Arial"/>
              </a:rPr>
              <a:t>a</a:t>
            </a:r>
            <a:r>
              <a:rPr dirty="0" sz="550" spc="40">
                <a:latin typeface="Arial"/>
                <a:cs typeface="Arial"/>
              </a:rPr>
              <a:t>/</a:t>
            </a:r>
            <a:r>
              <a:rPr dirty="0" sz="550" spc="40">
                <a:latin typeface="Arial"/>
                <a:cs typeface="Arial"/>
              </a:rPr>
              <a:t> </a:t>
            </a:r>
            <a:r>
              <a:rPr dirty="0" sz="550" spc="105">
                <a:latin typeface="Arial"/>
                <a:cs typeface="Arial"/>
              </a:rPr>
              <a:t>D</a:t>
            </a:r>
            <a:r>
              <a:rPr dirty="0" sz="550" spc="75">
                <a:latin typeface="Arial"/>
                <a:cs typeface="Arial"/>
              </a:rPr>
              <a:t>z</a:t>
            </a:r>
            <a:r>
              <a:rPr dirty="0" sz="550" spc="55">
                <a:latin typeface="Arial"/>
                <a:cs typeface="Arial"/>
              </a:rPr>
              <a:t>ieln</a:t>
            </a:r>
            <a:r>
              <a:rPr dirty="0" sz="550" spc="20">
                <a:latin typeface="Arial"/>
                <a:cs typeface="Arial"/>
              </a:rPr>
              <a:t>i</a:t>
            </a:r>
            <a:r>
              <a:rPr dirty="0" sz="550" spc="75">
                <a:latin typeface="Arial"/>
                <a:cs typeface="Arial"/>
              </a:rPr>
              <a:t>c</a:t>
            </a:r>
            <a:r>
              <a:rPr dirty="0" sz="550" spc="85">
                <a:latin typeface="Arial"/>
                <a:cs typeface="Arial"/>
              </a:rPr>
              <a:t>a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5"/>
              </a:spcBef>
              <a:tabLst>
                <a:tab pos="1856105" algn="l"/>
              </a:tabLst>
            </a:pPr>
            <a:r>
              <a:rPr dirty="0" sz="650" spc="140">
                <a:latin typeface="Arial"/>
                <a:cs typeface="Arial"/>
              </a:rPr>
              <a:t>K</a:t>
            </a:r>
            <a:r>
              <a:rPr dirty="0" sz="650" spc="114">
                <a:latin typeface="Arial"/>
                <a:cs typeface="Arial"/>
              </a:rPr>
              <a:t>o</a:t>
            </a:r>
            <a:r>
              <a:rPr dirty="0" sz="650" spc="190">
                <a:latin typeface="Arial"/>
                <a:cs typeface="Arial"/>
              </a:rPr>
              <a:t>m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s</a:t>
            </a:r>
            <a:r>
              <a:rPr dirty="0" sz="650" spc="90">
                <a:latin typeface="Arial"/>
                <a:cs typeface="Arial"/>
              </a:rPr>
              <a:t>ar</a:t>
            </a:r>
            <a:r>
              <a:rPr dirty="0" sz="650" spc="110">
                <a:latin typeface="Arial"/>
                <a:cs typeface="Arial"/>
              </a:rPr>
              <a:t>z</a:t>
            </a:r>
            <a:r>
              <a:rPr dirty="0" sz="650" spc="5">
                <a:latin typeface="Arial"/>
                <a:cs typeface="Arial"/>
              </a:rPr>
              <a:t> </a:t>
            </a:r>
            <a:r>
              <a:rPr dirty="0" sz="650" spc="204">
                <a:latin typeface="Arial"/>
                <a:cs typeface="Arial"/>
              </a:rPr>
              <a:t>W</a:t>
            </a:r>
            <a:r>
              <a:rPr dirty="0" sz="650" spc="110">
                <a:latin typeface="Arial"/>
                <a:cs typeface="Arial"/>
              </a:rPr>
              <a:t>y</a:t>
            </a:r>
            <a:r>
              <a:rPr dirty="0" sz="650" spc="125">
                <a:latin typeface="Arial"/>
                <a:cs typeface="Arial"/>
              </a:rPr>
              <a:t>b</a:t>
            </a:r>
            <a:r>
              <a:rPr dirty="0" sz="650" spc="90">
                <a:latin typeface="Arial"/>
                <a:cs typeface="Arial"/>
              </a:rPr>
              <a:t>or</a:t>
            </a:r>
            <a:r>
              <a:rPr dirty="0" sz="650" spc="114">
                <a:latin typeface="Arial"/>
                <a:cs typeface="Arial"/>
              </a:rPr>
              <a:t>c</a:t>
            </a:r>
            <a:r>
              <a:rPr dirty="0" sz="650" spc="110">
                <a:latin typeface="Arial"/>
                <a:cs typeface="Arial"/>
              </a:rPr>
              <a:t>zy</a:t>
            </a:r>
            <a:r>
              <a:rPr dirty="0" sz="650">
                <a:latin typeface="Arial"/>
                <a:cs typeface="Arial"/>
              </a:rPr>
              <a:t>	</a:t>
            </a:r>
            <a:r>
              <a:rPr dirty="0" sz="750" spc="85" i="1">
                <a:latin typeface="Arial"/>
                <a:cs typeface="Arial"/>
              </a:rPr>
              <a:t>w</a:t>
            </a:r>
            <a:endParaRPr sz="750">
              <a:latin typeface="Arial"/>
              <a:cs typeface="Arial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2116046" y="2074754"/>
            <a:ext cx="1281430" cy="127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120" i="1">
                <a:latin typeface="Arial"/>
                <a:cs typeface="Arial"/>
              </a:rPr>
              <a:t>…</a:t>
            </a:r>
            <a:r>
              <a:rPr dirty="0" sz="750" spc="125" i="1">
                <a:latin typeface="Arial"/>
                <a:cs typeface="Arial"/>
              </a:rPr>
              <a:t>…</a:t>
            </a:r>
            <a:r>
              <a:rPr dirty="0" sz="750" spc="120" i="1">
                <a:latin typeface="Arial"/>
                <a:cs typeface="Arial"/>
              </a:rPr>
              <a:t>……</a:t>
            </a:r>
            <a:r>
              <a:rPr dirty="0" sz="750" spc="125" i="1">
                <a:latin typeface="Arial"/>
                <a:cs typeface="Arial"/>
              </a:rPr>
              <a:t>…</a:t>
            </a:r>
            <a:r>
              <a:rPr dirty="0" sz="750" spc="120" i="1">
                <a:latin typeface="Arial"/>
                <a:cs typeface="Arial"/>
              </a:rPr>
              <a:t>……</a:t>
            </a:r>
            <a:r>
              <a:rPr dirty="0" sz="750" spc="125" i="1">
                <a:latin typeface="Arial"/>
                <a:cs typeface="Arial"/>
              </a:rPr>
              <a:t>…</a:t>
            </a:r>
            <a:r>
              <a:rPr dirty="0" sz="750" spc="120" i="1">
                <a:latin typeface="Arial"/>
                <a:cs typeface="Arial"/>
              </a:rPr>
              <a:t>…</a:t>
            </a:r>
            <a:r>
              <a:rPr dirty="0" sz="750" spc="125" i="1">
                <a:latin typeface="Arial"/>
                <a:cs typeface="Arial"/>
              </a:rPr>
              <a:t>…</a:t>
            </a:r>
            <a:r>
              <a:rPr dirty="0" sz="750" spc="75" i="1">
                <a:latin typeface="Arial"/>
                <a:cs typeface="Arial"/>
              </a:rPr>
              <a:t>….</a:t>
            </a:r>
            <a:endParaRPr sz="750">
              <a:latin typeface="Arial"/>
              <a:cs typeface="Arial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89488" y="2052031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96833" y="2052559"/>
            <a:ext cx="645795" cy="0"/>
          </a:xfrm>
          <a:custGeom>
            <a:avLst/>
            <a:gdLst/>
            <a:ahLst/>
            <a:cxnLst/>
            <a:rect l="l" t="t" r="r" b="b"/>
            <a:pathLst>
              <a:path w="645795" h="0">
                <a:moveTo>
                  <a:pt x="0" y="0"/>
                </a:moveTo>
                <a:lnTo>
                  <a:pt x="64533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97501" y="2052031"/>
            <a:ext cx="644525" cy="0"/>
          </a:xfrm>
          <a:custGeom>
            <a:avLst/>
            <a:gdLst/>
            <a:ahLst/>
            <a:cxnLst/>
            <a:rect l="l" t="t" r="r" b="b"/>
            <a:pathLst>
              <a:path w="644525" h="0">
                <a:moveTo>
                  <a:pt x="0" y="0"/>
                </a:moveTo>
                <a:lnTo>
                  <a:pt x="64399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744837" y="2054670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 h="0">
                <a:moveTo>
                  <a:pt x="0" y="0"/>
                </a:moveTo>
                <a:lnTo>
                  <a:pt x="1194195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745505" y="2052031"/>
            <a:ext cx="1193165" cy="0"/>
          </a:xfrm>
          <a:custGeom>
            <a:avLst/>
            <a:gdLst/>
            <a:ahLst/>
            <a:cxnLst/>
            <a:rect l="l" t="t" r="r" b="b"/>
            <a:pathLst>
              <a:path w="1193164" h="0">
                <a:moveTo>
                  <a:pt x="0" y="0"/>
                </a:moveTo>
                <a:lnTo>
                  <a:pt x="119292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1939099" y="2054670"/>
            <a:ext cx="8255" cy="0"/>
          </a:xfrm>
          <a:custGeom>
            <a:avLst/>
            <a:gdLst/>
            <a:ahLst/>
            <a:cxnLst/>
            <a:rect l="l" t="t" r="r" b="b"/>
            <a:pathLst>
              <a:path w="8255" h="0">
                <a:moveTo>
                  <a:pt x="0" y="0"/>
                </a:moveTo>
                <a:lnTo>
                  <a:pt x="8013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1939767" y="2052031"/>
            <a:ext cx="6985" cy="0"/>
          </a:xfrm>
          <a:custGeom>
            <a:avLst/>
            <a:gdLst/>
            <a:ahLst/>
            <a:cxnLst/>
            <a:rect l="l" t="t" r="r" b="b"/>
            <a:pathLst>
              <a:path w="6985" h="0">
                <a:moveTo>
                  <a:pt x="0" y="0"/>
                </a:moveTo>
                <a:lnTo>
                  <a:pt x="66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1939767" y="2052031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1947112" y="2054670"/>
            <a:ext cx="239395" cy="0"/>
          </a:xfrm>
          <a:custGeom>
            <a:avLst/>
            <a:gdLst/>
            <a:ahLst/>
            <a:cxnLst/>
            <a:rect l="l" t="t" r="r" b="b"/>
            <a:pathLst>
              <a:path w="239394" h="0">
                <a:moveTo>
                  <a:pt x="0" y="0"/>
                </a:moveTo>
                <a:lnTo>
                  <a:pt x="239061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1947780" y="2052031"/>
            <a:ext cx="238125" cy="0"/>
          </a:xfrm>
          <a:custGeom>
            <a:avLst/>
            <a:gdLst/>
            <a:ahLst/>
            <a:cxnLst/>
            <a:rect l="l" t="t" r="r" b="b"/>
            <a:pathLst>
              <a:path w="238125" h="0">
                <a:moveTo>
                  <a:pt x="0" y="0"/>
                </a:moveTo>
                <a:lnTo>
                  <a:pt x="23772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2186063" y="2052559"/>
            <a:ext cx="1905" cy="0"/>
          </a:xfrm>
          <a:custGeom>
            <a:avLst/>
            <a:gdLst/>
            <a:ahLst/>
            <a:cxnLst/>
            <a:rect l="l" t="t" r="r" b="b"/>
            <a:pathLst>
              <a:path w="1905" h="0">
                <a:moveTo>
                  <a:pt x="0" y="0"/>
                </a:moveTo>
                <a:lnTo>
                  <a:pt x="15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2186063" y="2052559"/>
            <a:ext cx="1905" cy="0"/>
          </a:xfrm>
          <a:custGeom>
            <a:avLst/>
            <a:gdLst/>
            <a:ahLst/>
            <a:cxnLst/>
            <a:rect l="l" t="t" r="r" b="b"/>
            <a:pathLst>
              <a:path w="1905" h="0">
                <a:moveTo>
                  <a:pt x="0" y="0"/>
                </a:moveTo>
                <a:lnTo>
                  <a:pt x="15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2188845" y="2052559"/>
            <a:ext cx="421005" cy="0"/>
          </a:xfrm>
          <a:custGeom>
            <a:avLst/>
            <a:gdLst/>
            <a:ahLst/>
            <a:cxnLst/>
            <a:rect l="l" t="t" r="r" b="b"/>
            <a:pathLst>
              <a:path w="421005" h="0">
                <a:moveTo>
                  <a:pt x="0" y="0"/>
                </a:moveTo>
                <a:lnTo>
                  <a:pt x="42096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2189513" y="2052031"/>
            <a:ext cx="419734" cy="0"/>
          </a:xfrm>
          <a:custGeom>
            <a:avLst/>
            <a:gdLst/>
            <a:ahLst/>
            <a:cxnLst/>
            <a:rect l="l" t="t" r="r" b="b"/>
            <a:pathLst>
              <a:path w="419735" h="0">
                <a:moveTo>
                  <a:pt x="0" y="0"/>
                </a:moveTo>
                <a:lnTo>
                  <a:pt x="4195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2612434" y="2052559"/>
            <a:ext cx="1231900" cy="0"/>
          </a:xfrm>
          <a:custGeom>
            <a:avLst/>
            <a:gdLst/>
            <a:ahLst/>
            <a:cxnLst/>
            <a:rect l="l" t="t" r="r" b="b"/>
            <a:pathLst>
              <a:path w="1231900" h="0">
                <a:moveTo>
                  <a:pt x="0" y="0"/>
                </a:moveTo>
                <a:lnTo>
                  <a:pt x="12315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2613102" y="2052031"/>
            <a:ext cx="1230630" cy="0"/>
          </a:xfrm>
          <a:custGeom>
            <a:avLst/>
            <a:gdLst/>
            <a:ahLst/>
            <a:cxnLst/>
            <a:rect l="l" t="t" r="r" b="b"/>
            <a:pathLst>
              <a:path w="1230629" h="0">
                <a:moveTo>
                  <a:pt x="0" y="0"/>
                </a:moveTo>
                <a:lnTo>
                  <a:pt x="123036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3846807" y="2052559"/>
            <a:ext cx="704215" cy="0"/>
          </a:xfrm>
          <a:custGeom>
            <a:avLst/>
            <a:gdLst/>
            <a:ahLst/>
            <a:cxnLst/>
            <a:rect l="l" t="t" r="r" b="b"/>
            <a:pathLst>
              <a:path w="704214" h="0">
                <a:moveTo>
                  <a:pt x="0" y="0"/>
                </a:moveTo>
                <a:lnTo>
                  <a:pt x="7040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3847475" y="2052031"/>
            <a:ext cx="702945" cy="0"/>
          </a:xfrm>
          <a:custGeom>
            <a:avLst/>
            <a:gdLst/>
            <a:ahLst/>
            <a:cxnLst/>
            <a:rect l="l" t="t" r="r" b="b"/>
            <a:pathLst>
              <a:path w="702945" h="0">
                <a:moveTo>
                  <a:pt x="0" y="0"/>
                </a:moveTo>
                <a:lnTo>
                  <a:pt x="70271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4553530" y="2052559"/>
            <a:ext cx="1623695" cy="0"/>
          </a:xfrm>
          <a:custGeom>
            <a:avLst/>
            <a:gdLst/>
            <a:ahLst/>
            <a:cxnLst/>
            <a:rect l="l" t="t" r="r" b="b"/>
            <a:pathLst>
              <a:path w="1623695" h="0">
                <a:moveTo>
                  <a:pt x="0" y="0"/>
                </a:moveTo>
                <a:lnTo>
                  <a:pt x="162323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4554198" y="2052031"/>
            <a:ext cx="1622425" cy="0"/>
          </a:xfrm>
          <a:custGeom>
            <a:avLst/>
            <a:gdLst/>
            <a:ahLst/>
            <a:cxnLst/>
            <a:rect l="l" t="t" r="r" b="b"/>
            <a:pathLst>
              <a:path w="1622425" h="0">
                <a:moveTo>
                  <a:pt x="0" y="0"/>
                </a:moveTo>
                <a:lnTo>
                  <a:pt x="162190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92827" y="2057890"/>
            <a:ext cx="0" cy="198120"/>
          </a:xfrm>
          <a:custGeom>
            <a:avLst/>
            <a:gdLst/>
            <a:ahLst/>
            <a:cxnLst/>
            <a:rect l="l" t="t" r="r" b="b"/>
            <a:pathLst>
              <a:path w="0" h="198119">
                <a:moveTo>
                  <a:pt x="0" y="0"/>
                </a:moveTo>
                <a:lnTo>
                  <a:pt x="0" y="197625"/>
                </a:lnTo>
              </a:path>
            </a:pathLst>
          </a:custGeom>
          <a:ln w="80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89488" y="2058365"/>
            <a:ext cx="0" cy="190500"/>
          </a:xfrm>
          <a:custGeom>
            <a:avLst/>
            <a:gdLst/>
            <a:ahLst/>
            <a:cxnLst/>
            <a:rect l="l" t="t" r="r" b="b"/>
            <a:pathLst>
              <a:path w="0" h="190500">
                <a:moveTo>
                  <a:pt x="0" y="0"/>
                </a:moveTo>
                <a:lnTo>
                  <a:pt x="0" y="19028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89488" y="2249709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89488" y="2249709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2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96833" y="2252348"/>
            <a:ext cx="1842770" cy="0"/>
          </a:xfrm>
          <a:custGeom>
            <a:avLst/>
            <a:gdLst/>
            <a:ahLst/>
            <a:cxnLst/>
            <a:rect l="l" t="t" r="r" b="b"/>
            <a:pathLst>
              <a:path w="1842770" h="0">
                <a:moveTo>
                  <a:pt x="0" y="0"/>
                </a:moveTo>
                <a:lnTo>
                  <a:pt x="1842266" y="0"/>
                </a:lnTo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97501" y="2249709"/>
            <a:ext cx="1841500" cy="0"/>
          </a:xfrm>
          <a:custGeom>
            <a:avLst/>
            <a:gdLst/>
            <a:ahLst/>
            <a:cxnLst/>
            <a:rect l="l" t="t" r="r" b="b"/>
            <a:pathLst>
              <a:path w="1841500" h="0">
                <a:moveTo>
                  <a:pt x="0" y="0"/>
                </a:moveTo>
                <a:lnTo>
                  <a:pt x="184093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1940379" y="2057890"/>
            <a:ext cx="0" cy="193675"/>
          </a:xfrm>
          <a:custGeom>
            <a:avLst/>
            <a:gdLst/>
            <a:ahLst/>
            <a:cxnLst/>
            <a:rect l="l" t="t" r="r" b="b"/>
            <a:pathLst>
              <a:path w="0" h="193675">
                <a:moveTo>
                  <a:pt x="0" y="0"/>
                </a:moveTo>
                <a:lnTo>
                  <a:pt x="0" y="19340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1938988" y="2250237"/>
            <a:ext cx="1905" cy="0"/>
          </a:xfrm>
          <a:custGeom>
            <a:avLst/>
            <a:gdLst/>
            <a:ahLst/>
            <a:cxnLst/>
            <a:rect l="l" t="t" r="r" b="b"/>
            <a:pathLst>
              <a:path w="1905" h="0">
                <a:moveTo>
                  <a:pt x="0" y="0"/>
                </a:moveTo>
                <a:lnTo>
                  <a:pt x="15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1938988" y="2250237"/>
            <a:ext cx="1905" cy="0"/>
          </a:xfrm>
          <a:custGeom>
            <a:avLst/>
            <a:gdLst/>
            <a:ahLst/>
            <a:cxnLst/>
            <a:rect l="l" t="t" r="r" b="b"/>
            <a:pathLst>
              <a:path w="1905" h="0">
                <a:moveTo>
                  <a:pt x="0" y="0"/>
                </a:moveTo>
                <a:lnTo>
                  <a:pt x="15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1941770" y="2250237"/>
            <a:ext cx="4235450" cy="0"/>
          </a:xfrm>
          <a:custGeom>
            <a:avLst/>
            <a:gdLst/>
            <a:ahLst/>
            <a:cxnLst/>
            <a:rect l="l" t="t" r="r" b="b"/>
            <a:pathLst>
              <a:path w="4235450" h="0">
                <a:moveTo>
                  <a:pt x="0" y="0"/>
                </a:moveTo>
                <a:lnTo>
                  <a:pt x="423499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1942438" y="2249709"/>
            <a:ext cx="4234180" cy="0"/>
          </a:xfrm>
          <a:custGeom>
            <a:avLst/>
            <a:gdLst/>
            <a:ahLst/>
            <a:cxnLst/>
            <a:rect l="l" t="t" r="r" b="b"/>
            <a:pathLst>
              <a:path w="4234180" h="0">
                <a:moveTo>
                  <a:pt x="0" y="0"/>
                </a:moveTo>
                <a:lnTo>
                  <a:pt x="423366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6178047" y="1333633"/>
            <a:ext cx="0" cy="918210"/>
          </a:xfrm>
          <a:custGeom>
            <a:avLst/>
            <a:gdLst/>
            <a:ahLst/>
            <a:cxnLst/>
            <a:rect l="l" t="t" r="r" b="b"/>
            <a:pathLst>
              <a:path w="0" h="918210">
                <a:moveTo>
                  <a:pt x="0" y="0"/>
                </a:moveTo>
                <a:lnTo>
                  <a:pt x="0" y="91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6176656" y="2250237"/>
            <a:ext cx="1905" cy="0"/>
          </a:xfrm>
          <a:custGeom>
            <a:avLst/>
            <a:gdLst/>
            <a:ahLst/>
            <a:cxnLst/>
            <a:rect l="l" t="t" r="r" b="b"/>
            <a:pathLst>
              <a:path w="1904" h="0">
                <a:moveTo>
                  <a:pt x="0" y="0"/>
                </a:moveTo>
                <a:lnTo>
                  <a:pt x="15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6176656" y="2250237"/>
            <a:ext cx="1905" cy="0"/>
          </a:xfrm>
          <a:custGeom>
            <a:avLst/>
            <a:gdLst/>
            <a:ahLst/>
            <a:cxnLst/>
            <a:rect l="l" t="t" r="r" b="b"/>
            <a:pathLst>
              <a:path w="1904" h="0">
                <a:moveTo>
                  <a:pt x="0" y="0"/>
                </a:moveTo>
                <a:lnTo>
                  <a:pt x="15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 txBox="1"/>
          <p:nvPr/>
        </p:nvSpPr>
        <p:spPr>
          <a:xfrm>
            <a:off x="72113" y="2254174"/>
            <a:ext cx="5158105" cy="4527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74165">
              <a:lnSpc>
                <a:spcPct val="100000"/>
              </a:lnSpc>
            </a:pPr>
            <a:r>
              <a:rPr dirty="0" sz="900" spc="165" b="1">
                <a:latin typeface="Arial"/>
                <a:cs typeface="Arial"/>
              </a:rPr>
              <a:t>PROTO</a:t>
            </a:r>
            <a:r>
              <a:rPr dirty="0" sz="900" spc="175" b="1">
                <a:latin typeface="Arial"/>
                <a:cs typeface="Arial"/>
              </a:rPr>
              <a:t>K</a:t>
            </a:r>
            <a:r>
              <a:rPr dirty="0" sz="900" spc="160" b="1">
                <a:latin typeface="Arial"/>
                <a:cs typeface="Arial"/>
              </a:rPr>
              <a:t>ÓŁ</a:t>
            </a:r>
            <a:r>
              <a:rPr dirty="0" sz="900" spc="65" b="1">
                <a:latin typeface="Arial"/>
                <a:cs typeface="Arial"/>
              </a:rPr>
              <a:t> </a:t>
            </a:r>
            <a:r>
              <a:rPr dirty="0" sz="900" spc="155" b="1">
                <a:latin typeface="Arial"/>
                <a:cs typeface="Arial"/>
              </a:rPr>
              <a:t>GŁO</a:t>
            </a:r>
            <a:r>
              <a:rPr dirty="0" sz="900" spc="155" b="1">
                <a:latin typeface="Arial"/>
                <a:cs typeface="Arial"/>
              </a:rPr>
              <a:t>S</a:t>
            </a:r>
            <a:r>
              <a:rPr dirty="0" sz="900" spc="165" b="1">
                <a:latin typeface="Arial"/>
                <a:cs typeface="Arial"/>
              </a:rPr>
              <a:t>O</a:t>
            </a:r>
            <a:r>
              <a:rPr dirty="0" sz="900" spc="220" b="1">
                <a:latin typeface="Arial"/>
                <a:cs typeface="Arial"/>
              </a:rPr>
              <a:t>W</a:t>
            </a:r>
            <a:r>
              <a:rPr dirty="0" sz="900" spc="135" b="1">
                <a:latin typeface="Arial"/>
                <a:cs typeface="Arial"/>
              </a:rPr>
              <a:t>A</a:t>
            </a:r>
            <a:r>
              <a:rPr dirty="0" sz="900" spc="155" b="1">
                <a:latin typeface="Arial"/>
                <a:cs typeface="Arial"/>
              </a:rPr>
              <a:t>N</a:t>
            </a:r>
            <a:r>
              <a:rPr dirty="0" sz="900" spc="70" b="1">
                <a:latin typeface="Arial"/>
                <a:cs typeface="Arial"/>
              </a:rPr>
              <a:t>I</a:t>
            </a:r>
            <a:r>
              <a:rPr dirty="0" sz="900" spc="170" b="1">
                <a:latin typeface="Arial"/>
                <a:cs typeface="Arial"/>
              </a:rPr>
              <a:t>A</a:t>
            </a:r>
            <a:r>
              <a:rPr dirty="0" sz="900" spc="25" b="1">
                <a:latin typeface="Arial"/>
                <a:cs typeface="Arial"/>
              </a:rPr>
              <a:t> </a:t>
            </a:r>
            <a:r>
              <a:rPr dirty="0" sz="900" spc="220" b="1">
                <a:latin typeface="Arial"/>
                <a:cs typeface="Arial"/>
              </a:rPr>
              <a:t>W</a:t>
            </a:r>
            <a:r>
              <a:rPr dirty="0" sz="900" b="1">
                <a:latin typeface="Arial"/>
                <a:cs typeface="Arial"/>
              </a:rPr>
              <a:t> </a:t>
            </a:r>
            <a:r>
              <a:rPr dirty="0" sz="900" spc="-90" b="1">
                <a:latin typeface="Arial"/>
                <a:cs typeface="Arial"/>
              </a:rPr>
              <a:t> </a:t>
            </a:r>
            <a:r>
              <a:rPr dirty="0" sz="900" spc="180" b="1">
                <a:latin typeface="Arial"/>
                <a:cs typeface="Arial"/>
              </a:rPr>
              <a:t>O</a:t>
            </a:r>
            <a:r>
              <a:rPr dirty="0" sz="900" spc="175" b="1">
                <a:latin typeface="Arial"/>
                <a:cs typeface="Arial"/>
              </a:rPr>
              <a:t>B</a:t>
            </a:r>
            <a:r>
              <a:rPr dirty="0" sz="900" spc="220" b="1">
                <a:latin typeface="Arial"/>
                <a:cs typeface="Arial"/>
              </a:rPr>
              <a:t>W</a:t>
            </a:r>
            <a:r>
              <a:rPr dirty="0" sz="900" spc="185" b="1">
                <a:latin typeface="Arial"/>
                <a:cs typeface="Arial"/>
              </a:rPr>
              <a:t>O</a:t>
            </a:r>
            <a:r>
              <a:rPr dirty="0" sz="900" spc="130" b="1">
                <a:latin typeface="Arial"/>
                <a:cs typeface="Arial"/>
              </a:rPr>
              <a:t>DZIE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650" spc="170">
                <a:latin typeface="Arial"/>
                <a:cs typeface="Arial"/>
              </a:rPr>
              <a:t>G</a:t>
            </a:r>
            <a:r>
              <a:rPr dirty="0" sz="650" spc="40">
                <a:latin typeface="Arial"/>
                <a:cs typeface="Arial"/>
              </a:rPr>
              <a:t>ł</a:t>
            </a:r>
            <a:r>
              <a:rPr dirty="0" sz="650" spc="130">
                <a:latin typeface="Arial"/>
                <a:cs typeface="Arial"/>
              </a:rPr>
              <a:t>osow</a:t>
            </a:r>
            <a:r>
              <a:rPr dirty="0" sz="650" spc="125">
                <a:latin typeface="Arial"/>
                <a:cs typeface="Arial"/>
              </a:rPr>
              <a:t>a</a:t>
            </a:r>
            <a:r>
              <a:rPr dirty="0" sz="650" spc="120">
                <a:latin typeface="Arial"/>
                <a:cs typeface="Arial"/>
              </a:rPr>
              <a:t>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20">
                <a:latin typeface="Arial"/>
                <a:cs typeface="Arial"/>
              </a:rPr>
              <a:t>e</a:t>
            </a:r>
            <a:r>
              <a:rPr dirty="0" sz="650" spc="6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rozp</a:t>
            </a:r>
            <a:r>
              <a:rPr dirty="0" sz="650" spc="114">
                <a:latin typeface="Arial"/>
                <a:cs typeface="Arial"/>
              </a:rPr>
              <a:t>o</a:t>
            </a:r>
            <a:r>
              <a:rPr dirty="0" sz="650" spc="100">
                <a:latin typeface="Arial"/>
                <a:cs typeface="Arial"/>
              </a:rPr>
              <a:t>częło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s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20">
                <a:latin typeface="Arial"/>
                <a:cs typeface="Arial"/>
              </a:rPr>
              <a:t>ę</a:t>
            </a:r>
            <a:r>
              <a:rPr dirty="0" sz="650" spc="65">
                <a:latin typeface="Arial"/>
                <a:cs typeface="Arial"/>
              </a:rPr>
              <a:t> </a:t>
            </a:r>
            <a:r>
              <a:rPr dirty="0" sz="650" spc="160">
                <a:latin typeface="Arial"/>
                <a:cs typeface="Arial"/>
              </a:rPr>
              <a:t>w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20">
                <a:latin typeface="Arial"/>
                <a:cs typeface="Arial"/>
              </a:rPr>
              <a:t>d</a:t>
            </a:r>
            <a:r>
              <a:rPr dirty="0" sz="650" spc="125">
                <a:latin typeface="Arial"/>
                <a:cs typeface="Arial"/>
              </a:rPr>
              <a:t>n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20">
                <a:latin typeface="Arial"/>
                <a:cs typeface="Arial"/>
              </a:rPr>
              <a:t>u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20">
                <a:latin typeface="Arial"/>
                <a:cs typeface="Arial"/>
              </a:rPr>
              <a:t>6</a:t>
            </a:r>
            <a:r>
              <a:rPr dirty="0" sz="650" spc="65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wrześn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20">
                <a:latin typeface="Arial"/>
                <a:cs typeface="Arial"/>
              </a:rPr>
              <a:t>a</a:t>
            </a:r>
            <a:r>
              <a:rPr dirty="0" sz="650" spc="65">
                <a:latin typeface="Arial"/>
                <a:cs typeface="Arial"/>
              </a:rPr>
              <a:t> </a:t>
            </a:r>
            <a:r>
              <a:rPr dirty="0" sz="650" spc="120">
                <a:latin typeface="Arial"/>
                <a:cs typeface="Arial"/>
              </a:rPr>
              <a:t>2</a:t>
            </a:r>
            <a:r>
              <a:rPr dirty="0" sz="650" spc="125">
                <a:latin typeface="Arial"/>
                <a:cs typeface="Arial"/>
              </a:rPr>
              <a:t>0</a:t>
            </a:r>
            <a:r>
              <a:rPr dirty="0" sz="650" spc="120">
                <a:latin typeface="Arial"/>
                <a:cs typeface="Arial"/>
              </a:rPr>
              <a:t>15</a:t>
            </a:r>
            <a:r>
              <a:rPr dirty="0" sz="650" spc="80">
                <a:latin typeface="Arial"/>
                <a:cs typeface="Arial"/>
              </a:rPr>
              <a:t> </a:t>
            </a:r>
            <a:r>
              <a:rPr dirty="0" sz="650" spc="60">
                <a:latin typeface="Arial"/>
                <a:cs typeface="Arial"/>
              </a:rPr>
              <a:t>r</a:t>
            </a:r>
            <a:r>
              <a:rPr dirty="0" sz="650" spc="60">
                <a:latin typeface="Arial"/>
                <a:cs typeface="Arial"/>
              </a:rPr>
              <a:t>.</a:t>
            </a:r>
            <a:r>
              <a:rPr dirty="0" sz="650" spc="25">
                <a:latin typeface="Arial"/>
                <a:cs typeface="Arial"/>
              </a:rPr>
              <a:t> </a:t>
            </a:r>
            <a:r>
              <a:rPr dirty="0" sz="650" spc="120">
                <a:latin typeface="Arial"/>
                <a:cs typeface="Arial"/>
              </a:rPr>
              <a:t>o</a:t>
            </a:r>
            <a:r>
              <a:rPr dirty="0" sz="650" spc="65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go</a:t>
            </a:r>
            <a:r>
              <a:rPr dirty="0" sz="650" spc="114">
                <a:latin typeface="Arial"/>
                <a:cs typeface="Arial"/>
              </a:rPr>
              <a:t>d</a:t>
            </a:r>
            <a:r>
              <a:rPr dirty="0" sz="650" spc="110">
                <a:latin typeface="Arial"/>
                <a:cs typeface="Arial"/>
              </a:rPr>
              <a:t>z</a:t>
            </a:r>
            <a:r>
              <a:rPr dirty="0" sz="650" spc="60">
                <a:latin typeface="Arial"/>
                <a:cs typeface="Arial"/>
              </a:rPr>
              <a:t>.</a:t>
            </a:r>
            <a:r>
              <a:rPr dirty="0" sz="650" spc="75">
                <a:latin typeface="Arial"/>
                <a:cs typeface="Arial"/>
              </a:rPr>
              <a:t> </a:t>
            </a:r>
            <a:r>
              <a:rPr dirty="0" sz="650" spc="120">
                <a:latin typeface="Arial"/>
                <a:cs typeface="Arial"/>
              </a:rPr>
              <a:t>0</a:t>
            </a:r>
            <a:r>
              <a:rPr dirty="0" sz="650" spc="114">
                <a:latin typeface="Arial"/>
                <a:cs typeface="Arial"/>
              </a:rPr>
              <a:t>6</a:t>
            </a:r>
            <a:r>
              <a:rPr dirty="0" sz="650" spc="60">
                <a:latin typeface="Arial"/>
                <a:cs typeface="Arial"/>
              </a:rPr>
              <a:t>:</a:t>
            </a:r>
            <a:r>
              <a:rPr dirty="0" sz="650" spc="125">
                <a:latin typeface="Arial"/>
                <a:cs typeface="Arial"/>
              </a:rPr>
              <a:t>0</a:t>
            </a:r>
            <a:r>
              <a:rPr dirty="0" sz="650" spc="120">
                <a:latin typeface="Arial"/>
                <a:cs typeface="Arial"/>
              </a:rPr>
              <a:t>0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45">
                <a:latin typeface="Arial"/>
                <a:cs typeface="Arial"/>
              </a:rPr>
              <a:t>i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95">
                <a:latin typeface="Arial"/>
                <a:cs typeface="Arial"/>
              </a:rPr>
              <a:t>trw</a:t>
            </a:r>
            <a:r>
              <a:rPr dirty="0" sz="650" spc="125">
                <a:latin typeface="Arial"/>
                <a:cs typeface="Arial"/>
              </a:rPr>
              <a:t>a</a:t>
            </a:r>
            <a:r>
              <a:rPr dirty="0" sz="650" spc="40">
                <a:latin typeface="Arial"/>
                <a:cs typeface="Arial"/>
              </a:rPr>
              <a:t>ł</a:t>
            </a:r>
            <a:r>
              <a:rPr dirty="0" sz="650" spc="120">
                <a:latin typeface="Arial"/>
                <a:cs typeface="Arial"/>
              </a:rPr>
              <a:t>o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25">
                <a:latin typeface="Arial"/>
                <a:cs typeface="Arial"/>
              </a:rPr>
              <a:t>b</a:t>
            </a:r>
            <a:r>
              <a:rPr dirty="0" sz="650" spc="114">
                <a:latin typeface="Arial"/>
                <a:cs typeface="Arial"/>
              </a:rPr>
              <a:t>ez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20">
                <a:latin typeface="Arial"/>
                <a:cs typeface="Arial"/>
              </a:rPr>
              <a:t>p</a:t>
            </a:r>
            <a:r>
              <a:rPr dirty="0" sz="650" spc="75">
                <a:latin typeface="Arial"/>
                <a:cs typeface="Arial"/>
              </a:rPr>
              <a:t>r</a:t>
            </a:r>
            <a:r>
              <a:rPr dirty="0" sz="650" spc="114">
                <a:latin typeface="Arial"/>
                <a:cs typeface="Arial"/>
              </a:rPr>
              <a:t>zerwy</a:t>
            </a:r>
            <a:r>
              <a:rPr dirty="0" sz="650" spc="65">
                <a:latin typeface="Arial"/>
                <a:cs typeface="Arial"/>
              </a:rPr>
              <a:t> </a:t>
            </a:r>
            <a:r>
              <a:rPr dirty="0" sz="650" spc="120">
                <a:latin typeface="Arial"/>
                <a:cs typeface="Arial"/>
              </a:rPr>
              <a:t>do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20">
                <a:latin typeface="Arial"/>
                <a:cs typeface="Arial"/>
              </a:rPr>
              <a:t>g</a:t>
            </a:r>
            <a:r>
              <a:rPr dirty="0" sz="650" spc="125">
                <a:latin typeface="Arial"/>
                <a:cs typeface="Arial"/>
              </a:rPr>
              <a:t>o</a:t>
            </a:r>
            <a:r>
              <a:rPr dirty="0" sz="650" spc="95">
                <a:latin typeface="Arial"/>
                <a:cs typeface="Arial"/>
              </a:rPr>
              <a:t>dz.</a:t>
            </a:r>
            <a:r>
              <a:rPr dirty="0" sz="650">
                <a:latin typeface="Arial"/>
                <a:cs typeface="Arial"/>
              </a:rPr>
              <a:t> </a:t>
            </a:r>
            <a:r>
              <a:rPr dirty="0" sz="650" spc="-75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22</a:t>
            </a:r>
            <a:r>
              <a:rPr dirty="0" sz="650" spc="65">
                <a:latin typeface="Arial"/>
                <a:cs typeface="Arial"/>
              </a:rPr>
              <a:t>:</a:t>
            </a:r>
            <a:r>
              <a:rPr dirty="0" sz="650" spc="114">
                <a:latin typeface="Arial"/>
                <a:cs typeface="Arial"/>
              </a:rPr>
              <a:t>00</a:t>
            </a:r>
            <a:r>
              <a:rPr dirty="0" sz="650" spc="60">
                <a:latin typeface="Arial"/>
                <a:cs typeface="Arial"/>
              </a:rPr>
              <a:t>.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dirty="0" sz="900" spc="60" b="1">
                <a:latin typeface="Arial"/>
                <a:cs typeface="Arial"/>
              </a:rPr>
              <a:t>I</a:t>
            </a:r>
            <a:r>
              <a:rPr dirty="0" sz="900" spc="65" b="1">
                <a:latin typeface="Arial"/>
                <a:cs typeface="Arial"/>
              </a:rPr>
              <a:t>.</a:t>
            </a:r>
            <a:r>
              <a:rPr dirty="0" sz="900" spc="65" b="1">
                <a:latin typeface="Arial"/>
                <a:cs typeface="Arial"/>
              </a:rPr>
              <a:t> </a:t>
            </a:r>
            <a:r>
              <a:rPr dirty="0" sz="900" spc="155" b="1">
                <a:latin typeface="Arial"/>
                <a:cs typeface="Arial"/>
              </a:rPr>
              <a:t>ROZL</a:t>
            </a:r>
            <a:r>
              <a:rPr dirty="0" sz="900" spc="75" b="1">
                <a:latin typeface="Arial"/>
                <a:cs typeface="Arial"/>
              </a:rPr>
              <a:t>I</a:t>
            </a:r>
            <a:r>
              <a:rPr dirty="0" sz="900" spc="155" b="1">
                <a:latin typeface="Arial"/>
                <a:cs typeface="Arial"/>
              </a:rPr>
              <a:t>CZEN</a:t>
            </a:r>
            <a:r>
              <a:rPr dirty="0" sz="900" spc="75" b="1">
                <a:latin typeface="Arial"/>
                <a:cs typeface="Arial"/>
              </a:rPr>
              <a:t>I</a:t>
            </a:r>
            <a:r>
              <a:rPr dirty="0" sz="900" spc="155" b="1">
                <a:latin typeface="Arial"/>
                <a:cs typeface="Arial"/>
              </a:rPr>
              <a:t>E</a:t>
            </a:r>
            <a:r>
              <a:rPr dirty="0" sz="900" spc="65" b="1">
                <a:latin typeface="Arial"/>
                <a:cs typeface="Arial"/>
              </a:rPr>
              <a:t> </a:t>
            </a:r>
            <a:r>
              <a:rPr dirty="0" sz="900" spc="185" b="1">
                <a:latin typeface="Arial"/>
                <a:cs typeface="Arial"/>
              </a:rPr>
              <a:t>K</a:t>
            </a:r>
            <a:r>
              <a:rPr dirty="0" sz="900" spc="155" b="1">
                <a:latin typeface="Arial"/>
                <a:cs typeface="Arial"/>
              </a:rPr>
              <a:t>A</a:t>
            </a:r>
            <a:r>
              <a:rPr dirty="0" sz="900" spc="165" b="1">
                <a:latin typeface="Arial"/>
                <a:cs typeface="Arial"/>
              </a:rPr>
              <a:t>R</a:t>
            </a:r>
            <a:r>
              <a:rPr dirty="0" sz="900" spc="140" b="1">
                <a:latin typeface="Arial"/>
                <a:cs typeface="Arial"/>
              </a:rPr>
              <a:t>T</a:t>
            </a:r>
            <a:r>
              <a:rPr dirty="0" sz="900" spc="65" b="1">
                <a:latin typeface="Arial"/>
                <a:cs typeface="Arial"/>
              </a:rPr>
              <a:t> </a:t>
            </a:r>
            <a:r>
              <a:rPr dirty="0" sz="900" spc="165" b="1">
                <a:latin typeface="Arial"/>
                <a:cs typeface="Arial"/>
              </a:rPr>
              <a:t>D</a:t>
            </a:r>
            <a:r>
              <a:rPr dirty="0" sz="900" spc="180" b="1">
                <a:latin typeface="Arial"/>
                <a:cs typeface="Arial"/>
              </a:rPr>
              <a:t>O</a:t>
            </a:r>
            <a:r>
              <a:rPr dirty="0" sz="900" spc="40" b="1">
                <a:latin typeface="Arial"/>
                <a:cs typeface="Arial"/>
              </a:rPr>
              <a:t> </a:t>
            </a:r>
            <a:r>
              <a:rPr dirty="0" sz="900" spc="165" b="1">
                <a:latin typeface="Arial"/>
                <a:cs typeface="Arial"/>
              </a:rPr>
              <a:t>G</a:t>
            </a:r>
            <a:r>
              <a:rPr dirty="0" sz="900" spc="125" b="1">
                <a:latin typeface="Arial"/>
                <a:cs typeface="Arial"/>
              </a:rPr>
              <a:t>Ł</a:t>
            </a:r>
            <a:r>
              <a:rPr dirty="0" sz="900" spc="165" b="1">
                <a:latin typeface="Arial"/>
                <a:cs typeface="Arial"/>
              </a:rPr>
              <a:t>O</a:t>
            </a:r>
            <a:r>
              <a:rPr dirty="0" sz="900" spc="140" b="1">
                <a:latin typeface="Arial"/>
                <a:cs typeface="Arial"/>
              </a:rPr>
              <a:t>S</a:t>
            </a:r>
            <a:r>
              <a:rPr dirty="0" sz="900" spc="165" b="1">
                <a:latin typeface="Arial"/>
                <a:cs typeface="Arial"/>
              </a:rPr>
              <a:t>O</a:t>
            </a:r>
            <a:r>
              <a:rPr dirty="0" sz="900" spc="225" b="1">
                <a:latin typeface="Arial"/>
                <a:cs typeface="Arial"/>
              </a:rPr>
              <a:t>W</a:t>
            </a:r>
            <a:r>
              <a:rPr dirty="0" sz="900" spc="135" b="1">
                <a:latin typeface="Arial"/>
                <a:cs typeface="Arial"/>
              </a:rPr>
              <a:t>A</a:t>
            </a:r>
            <a:r>
              <a:rPr dirty="0" sz="900" spc="135" b="1">
                <a:latin typeface="Arial"/>
                <a:cs typeface="Arial"/>
              </a:rPr>
              <a:t>NIA</a:t>
            </a:r>
            <a:endParaRPr sz="900">
              <a:latin typeface="Arial"/>
              <a:cs typeface="Arial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97489" y="4058622"/>
            <a:ext cx="6028055" cy="1054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110" b="1">
                <a:latin typeface="Arial"/>
                <a:cs typeface="Arial"/>
              </a:rPr>
              <a:t>Uwaga!</a:t>
            </a:r>
            <a:r>
              <a:rPr dirty="0" sz="600" spc="25" b="1">
                <a:latin typeface="Arial"/>
                <a:cs typeface="Arial"/>
              </a:rPr>
              <a:t> </a:t>
            </a:r>
            <a:r>
              <a:rPr dirty="0" sz="600" spc="95" b="1">
                <a:solidFill>
                  <a:srgbClr val="C00000"/>
                </a:solidFill>
                <a:latin typeface="Arial"/>
                <a:cs typeface="Arial"/>
              </a:rPr>
              <a:t>Su</a:t>
            </a:r>
            <a:r>
              <a:rPr dirty="0" sz="600" spc="114" b="1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dirty="0" sz="600" spc="105" b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5" b="1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dirty="0" sz="600" spc="-5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600" spc="60" b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70" b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3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70" b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600" spc="50" b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600" spc="35" b="1">
                <a:solidFill>
                  <a:srgbClr val="C00000"/>
                </a:solidFill>
                <a:latin typeface="Arial"/>
                <a:cs typeface="Arial"/>
              </a:rPr>
              <a:t>t.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105" b="1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5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600" spc="3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105" b="1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dirty="0" sz="600" spc="2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70" b="1">
                <a:solidFill>
                  <a:srgbClr val="C00000"/>
                </a:solidFill>
                <a:latin typeface="Arial"/>
                <a:cs typeface="Arial"/>
              </a:rPr>
              <a:t>po</a:t>
            </a:r>
            <a:r>
              <a:rPr dirty="0" sz="600" spc="50" b="1">
                <a:solidFill>
                  <a:srgbClr val="C00000"/>
                </a:solidFill>
                <a:latin typeface="Arial"/>
                <a:cs typeface="Arial"/>
              </a:rPr>
              <a:t>wi</a:t>
            </a:r>
            <a:r>
              <a:rPr dirty="0" sz="600" spc="65" b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600" spc="70" b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600" spc="105" b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50" b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600" spc="40" b="1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dirty="0" sz="600" spc="60" b="1">
                <a:solidFill>
                  <a:srgbClr val="C00000"/>
                </a:solidFill>
                <a:latin typeface="Arial"/>
                <a:cs typeface="Arial"/>
              </a:rPr>
              <a:t>ć</a:t>
            </a:r>
            <a:r>
              <a:rPr dirty="0" sz="600" spc="1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50" b="1">
                <a:solidFill>
                  <a:srgbClr val="C00000"/>
                </a:solidFill>
                <a:latin typeface="Arial"/>
                <a:cs typeface="Arial"/>
              </a:rPr>
              <a:t>ró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wna</a:t>
            </a:r>
            <a:r>
              <a:rPr dirty="0" sz="600" spc="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5" b="1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dirty="0" sz="600" spc="-5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600" spc="60" b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60" b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600" spc="5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600" spc="105" b="1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60" b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600" spc="60" b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600" spc="35" b="1">
                <a:solidFill>
                  <a:srgbClr val="C00000"/>
                </a:solidFill>
                <a:latin typeface="Arial"/>
                <a:cs typeface="Arial"/>
              </a:rPr>
              <a:t>t.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105" b="1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dirty="0" sz="600" spc="50">
                <a:latin typeface="Arial"/>
                <a:cs typeface="Arial"/>
              </a:rPr>
              <a:t>,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30">
                <a:latin typeface="Arial"/>
                <a:cs typeface="Arial"/>
              </a:rPr>
              <a:t>j</a:t>
            </a:r>
            <a:r>
              <a:rPr dirty="0" sz="600" spc="95">
                <a:latin typeface="Arial"/>
                <a:cs typeface="Arial"/>
              </a:rPr>
              <a:t>eś</a:t>
            </a:r>
            <a:r>
              <a:rPr dirty="0" sz="600" spc="30">
                <a:latin typeface="Arial"/>
                <a:cs typeface="Arial"/>
              </a:rPr>
              <a:t>l</a:t>
            </a:r>
            <a:r>
              <a:rPr dirty="0" sz="600" spc="40">
                <a:latin typeface="Arial"/>
                <a:cs typeface="Arial"/>
              </a:rPr>
              <a:t>i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tak</a:t>
            </a:r>
            <a:r>
              <a:rPr dirty="0" sz="600" spc="35">
                <a:latin typeface="Arial"/>
                <a:cs typeface="Arial"/>
              </a:rPr>
              <a:t> </a:t>
            </a:r>
            <a:r>
              <a:rPr dirty="0" sz="600" spc="105">
                <a:latin typeface="Arial"/>
                <a:cs typeface="Arial"/>
              </a:rPr>
              <a:t>n</a:t>
            </a:r>
            <a:r>
              <a:rPr dirty="0" sz="600" spc="30">
                <a:latin typeface="Arial"/>
                <a:cs typeface="Arial"/>
              </a:rPr>
              <a:t>i</a:t>
            </a:r>
            <a:r>
              <a:rPr dirty="0" sz="600" spc="105">
                <a:latin typeface="Arial"/>
                <a:cs typeface="Arial"/>
              </a:rPr>
              <a:t>e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40">
                <a:latin typeface="Arial"/>
                <a:cs typeface="Arial"/>
              </a:rPr>
              <a:t>j</a:t>
            </a:r>
            <a:r>
              <a:rPr dirty="0" sz="600" spc="105">
                <a:latin typeface="Arial"/>
                <a:cs typeface="Arial"/>
              </a:rPr>
              <a:t>e</a:t>
            </a:r>
            <a:r>
              <a:rPr dirty="0" sz="600" spc="80">
                <a:latin typeface="Arial"/>
                <a:cs typeface="Arial"/>
              </a:rPr>
              <a:t>s</a:t>
            </a:r>
            <a:r>
              <a:rPr dirty="0" sz="600" spc="50">
                <a:latin typeface="Arial"/>
                <a:cs typeface="Arial"/>
              </a:rPr>
              <a:t>t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185">
                <a:latin typeface="Arial"/>
                <a:cs typeface="Arial"/>
              </a:rPr>
              <a:t>—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105">
                <a:latin typeface="Arial"/>
                <a:cs typeface="Arial"/>
              </a:rPr>
              <a:t>p</a:t>
            </a:r>
            <a:r>
              <a:rPr dirty="0" sz="600" spc="45">
                <a:latin typeface="Arial"/>
                <a:cs typeface="Arial"/>
              </a:rPr>
              <a:t>r</a:t>
            </a:r>
            <a:r>
              <a:rPr dirty="0" sz="600" spc="90">
                <a:latin typeface="Arial"/>
                <a:cs typeface="Arial"/>
              </a:rPr>
              <a:t>zy</a:t>
            </a:r>
            <a:r>
              <a:rPr dirty="0" sz="600" spc="95">
                <a:latin typeface="Arial"/>
                <a:cs typeface="Arial"/>
              </a:rPr>
              <a:t>p</a:t>
            </a:r>
            <a:r>
              <a:rPr dirty="0" sz="600" spc="95">
                <a:latin typeface="Arial"/>
                <a:cs typeface="Arial"/>
              </a:rPr>
              <a:t>us</a:t>
            </a:r>
            <a:r>
              <a:rPr dirty="0" sz="600" spc="80">
                <a:latin typeface="Arial"/>
                <a:cs typeface="Arial"/>
              </a:rPr>
              <a:t>z</a:t>
            </a:r>
            <a:r>
              <a:rPr dirty="0" sz="600" spc="90">
                <a:latin typeface="Arial"/>
                <a:cs typeface="Arial"/>
              </a:rPr>
              <a:t>c</a:t>
            </a:r>
            <a:r>
              <a:rPr dirty="0" sz="600" spc="80">
                <a:latin typeface="Arial"/>
                <a:cs typeface="Arial"/>
              </a:rPr>
              <a:t>z</a:t>
            </a:r>
            <a:r>
              <a:rPr dirty="0" sz="600" spc="85">
                <a:latin typeface="Arial"/>
                <a:cs typeface="Arial"/>
              </a:rPr>
              <a:t>alną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pr</a:t>
            </a:r>
            <a:r>
              <a:rPr dirty="0" sz="600" spc="85">
                <a:latin typeface="Arial"/>
                <a:cs typeface="Arial"/>
              </a:rPr>
              <a:t>z</a:t>
            </a:r>
            <a:r>
              <a:rPr dirty="0" sz="600" spc="90">
                <a:latin typeface="Arial"/>
                <a:cs typeface="Arial"/>
              </a:rPr>
              <a:t>y</a:t>
            </a:r>
            <a:r>
              <a:rPr dirty="0" sz="600" spc="80">
                <a:latin typeface="Arial"/>
                <a:cs typeface="Arial"/>
              </a:rPr>
              <a:t>c</a:t>
            </a:r>
            <a:r>
              <a:rPr dirty="0" sz="600" spc="90">
                <a:latin typeface="Arial"/>
                <a:cs typeface="Arial"/>
              </a:rPr>
              <a:t>zy</a:t>
            </a:r>
            <a:r>
              <a:rPr dirty="0" sz="600" spc="95">
                <a:latin typeface="Arial"/>
                <a:cs typeface="Arial"/>
              </a:rPr>
              <a:t>n</a:t>
            </a:r>
            <a:r>
              <a:rPr dirty="0" sz="600" spc="105">
                <a:latin typeface="Arial"/>
                <a:cs typeface="Arial"/>
              </a:rPr>
              <a:t>ę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nal</a:t>
            </a:r>
            <a:r>
              <a:rPr dirty="0" sz="600" spc="95">
                <a:latin typeface="Arial"/>
                <a:cs typeface="Arial"/>
              </a:rPr>
              <a:t>e</a:t>
            </a:r>
            <a:r>
              <a:rPr dirty="0" sz="600" spc="90">
                <a:latin typeface="Arial"/>
                <a:cs typeface="Arial"/>
              </a:rPr>
              <a:t>ży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95">
                <a:latin typeface="Arial"/>
                <a:cs typeface="Arial"/>
              </a:rPr>
              <a:t>o</a:t>
            </a:r>
            <a:r>
              <a:rPr dirty="0" sz="600" spc="80">
                <a:latin typeface="Arial"/>
                <a:cs typeface="Arial"/>
              </a:rPr>
              <a:t>pis</a:t>
            </a:r>
            <a:r>
              <a:rPr dirty="0" sz="600" spc="95">
                <a:latin typeface="Arial"/>
                <a:cs typeface="Arial"/>
              </a:rPr>
              <a:t>a</a:t>
            </a:r>
            <a:r>
              <a:rPr dirty="0" sz="600" spc="90">
                <a:latin typeface="Arial"/>
                <a:cs typeface="Arial"/>
              </a:rPr>
              <a:t>ć</a:t>
            </a:r>
            <a:r>
              <a:rPr dirty="0" sz="600" spc="60">
                <a:latin typeface="Arial"/>
                <a:cs typeface="Arial"/>
              </a:rPr>
              <a:t> </a:t>
            </a:r>
            <a:r>
              <a:rPr dirty="0" sz="600" spc="135">
                <a:latin typeface="Arial"/>
                <a:cs typeface="Arial"/>
              </a:rPr>
              <a:t>w</a:t>
            </a:r>
            <a:r>
              <a:rPr dirty="0" sz="600" spc="-75">
                <a:latin typeface="Arial"/>
                <a:cs typeface="Arial"/>
              </a:rPr>
              <a:t> </a:t>
            </a:r>
            <a:r>
              <a:rPr dirty="0" sz="600" spc="95">
                <a:latin typeface="Arial"/>
                <a:cs typeface="Arial"/>
              </a:rPr>
              <a:t>p</a:t>
            </a:r>
            <a:r>
              <a:rPr dirty="0" sz="600" spc="90">
                <a:latin typeface="Arial"/>
                <a:cs typeface="Arial"/>
              </a:rPr>
              <a:t>k</a:t>
            </a:r>
            <a:r>
              <a:rPr dirty="0" sz="600" spc="50">
                <a:latin typeface="Arial"/>
                <a:cs typeface="Arial"/>
              </a:rPr>
              <a:t>t.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105" b="1">
                <a:solidFill>
                  <a:srgbClr val="C00000"/>
                </a:solidFill>
                <a:latin typeface="Arial"/>
                <a:cs typeface="Arial"/>
              </a:rPr>
              <a:t>21</a:t>
            </a:r>
            <a:r>
              <a:rPr dirty="0" sz="600" spc="50" b="1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sz="600">
              <a:latin typeface="Arial"/>
              <a:cs typeface="Arial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107406" y="6541337"/>
            <a:ext cx="5951220" cy="196215"/>
          </a:xfrm>
          <a:custGeom>
            <a:avLst/>
            <a:gdLst/>
            <a:ahLst/>
            <a:cxnLst/>
            <a:rect l="l" t="t" r="r" b="b"/>
            <a:pathLst>
              <a:path w="5951220" h="196215">
                <a:moveTo>
                  <a:pt x="0" y="195742"/>
                </a:moveTo>
                <a:lnTo>
                  <a:pt x="5950943" y="195742"/>
                </a:lnTo>
                <a:lnTo>
                  <a:pt x="5950943" y="0"/>
                </a:lnTo>
                <a:lnTo>
                  <a:pt x="0" y="0"/>
                </a:lnTo>
                <a:lnTo>
                  <a:pt x="0" y="195742"/>
                </a:lnTo>
                <a:close/>
              </a:path>
            </a:pathLst>
          </a:custGeom>
          <a:ln w="65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 txBox="1"/>
          <p:nvPr/>
        </p:nvSpPr>
        <p:spPr>
          <a:xfrm>
            <a:off x="178957" y="6575828"/>
            <a:ext cx="2324100" cy="100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70">
                <a:latin typeface="Calibri"/>
                <a:cs typeface="Calibri"/>
              </a:rPr>
              <a:t>S</a:t>
            </a:r>
            <a:r>
              <a:rPr dirty="0" sz="550" spc="60">
                <a:latin typeface="Calibri"/>
                <a:cs typeface="Calibri"/>
              </a:rPr>
              <a:t>y</a:t>
            </a:r>
            <a:r>
              <a:rPr dirty="0" sz="550" spc="125">
                <a:latin typeface="Calibri"/>
                <a:cs typeface="Calibri"/>
              </a:rPr>
              <a:t>m</a:t>
            </a:r>
            <a:r>
              <a:rPr dirty="0" sz="550" spc="65">
                <a:latin typeface="Calibri"/>
                <a:cs typeface="Calibri"/>
              </a:rPr>
              <a:t>b</a:t>
            </a:r>
            <a:r>
              <a:rPr dirty="0" sz="550" spc="75">
                <a:latin typeface="Calibri"/>
                <a:cs typeface="Calibri"/>
              </a:rPr>
              <a:t>o</a:t>
            </a:r>
            <a:r>
              <a:rPr dirty="0" sz="550" spc="35">
                <a:latin typeface="Calibri"/>
                <a:cs typeface="Calibri"/>
              </a:rPr>
              <a:t>l</a:t>
            </a:r>
            <a:r>
              <a:rPr dirty="0" sz="550" spc="30">
                <a:latin typeface="Calibri"/>
                <a:cs typeface="Calibri"/>
              </a:rPr>
              <a:t> </a:t>
            </a:r>
            <a:r>
              <a:rPr dirty="0" sz="550" spc="50">
                <a:latin typeface="Calibri"/>
                <a:cs typeface="Calibri"/>
              </a:rPr>
              <a:t>k</a:t>
            </a:r>
            <a:r>
              <a:rPr dirty="0" sz="550" spc="75">
                <a:latin typeface="Calibri"/>
                <a:cs typeface="Calibri"/>
              </a:rPr>
              <a:t>on</a:t>
            </a:r>
            <a:r>
              <a:rPr dirty="0" sz="550" spc="30">
                <a:latin typeface="Calibri"/>
                <a:cs typeface="Calibri"/>
              </a:rPr>
              <a:t>t</a:t>
            </a:r>
            <a:r>
              <a:rPr dirty="0" sz="550" spc="55">
                <a:latin typeface="Calibri"/>
                <a:cs typeface="Calibri"/>
              </a:rPr>
              <a:t>roln</a:t>
            </a:r>
            <a:r>
              <a:rPr dirty="0" sz="550" spc="65">
                <a:latin typeface="Calibri"/>
                <a:cs typeface="Calibri"/>
              </a:rPr>
              <a:t>y</a:t>
            </a:r>
            <a:r>
              <a:rPr dirty="0" sz="550" spc="30">
                <a:latin typeface="Calibri"/>
                <a:cs typeface="Calibri"/>
              </a:rPr>
              <a:t> </a:t>
            </a:r>
            <a:r>
              <a:rPr dirty="0" sz="550" spc="60">
                <a:latin typeface="Calibri"/>
                <a:cs typeface="Calibri"/>
              </a:rPr>
              <a:t>s</a:t>
            </a:r>
            <a:r>
              <a:rPr dirty="0" sz="550" spc="60">
                <a:latin typeface="Calibri"/>
                <a:cs typeface="Calibri"/>
              </a:rPr>
              <a:t>y</a:t>
            </a:r>
            <a:r>
              <a:rPr dirty="0" sz="550" spc="55">
                <a:latin typeface="Calibri"/>
                <a:cs typeface="Calibri"/>
              </a:rPr>
              <a:t>s</a:t>
            </a:r>
            <a:r>
              <a:rPr dirty="0" sz="550" spc="30">
                <a:latin typeface="Calibri"/>
                <a:cs typeface="Calibri"/>
              </a:rPr>
              <a:t>t</a:t>
            </a:r>
            <a:r>
              <a:rPr dirty="0" sz="550" spc="60">
                <a:latin typeface="Calibri"/>
                <a:cs typeface="Calibri"/>
              </a:rPr>
              <a:t>e</a:t>
            </a:r>
            <a:r>
              <a:rPr dirty="0" sz="550" spc="125">
                <a:latin typeface="Calibri"/>
                <a:cs typeface="Calibri"/>
              </a:rPr>
              <a:t>m</a:t>
            </a:r>
            <a:r>
              <a:rPr dirty="0" sz="550" spc="80">
                <a:latin typeface="Calibri"/>
                <a:cs typeface="Calibri"/>
              </a:rPr>
              <a:t>u</a:t>
            </a:r>
            <a:r>
              <a:rPr dirty="0" sz="550" spc="30">
                <a:latin typeface="Calibri"/>
                <a:cs typeface="Calibri"/>
              </a:rPr>
              <a:t> </a:t>
            </a:r>
            <a:r>
              <a:rPr dirty="0" sz="550" spc="50">
                <a:latin typeface="Calibri"/>
                <a:cs typeface="Calibri"/>
              </a:rPr>
              <a:t>in</a:t>
            </a:r>
            <a:r>
              <a:rPr dirty="0" sz="550" spc="25">
                <a:latin typeface="Calibri"/>
                <a:cs typeface="Calibri"/>
              </a:rPr>
              <a:t>f</a:t>
            </a:r>
            <a:r>
              <a:rPr dirty="0" sz="550" spc="75">
                <a:latin typeface="Calibri"/>
                <a:cs typeface="Calibri"/>
              </a:rPr>
              <a:t>o</a:t>
            </a:r>
            <a:r>
              <a:rPr dirty="0" sz="550" spc="45">
                <a:latin typeface="Calibri"/>
                <a:cs typeface="Calibri"/>
              </a:rPr>
              <a:t>r</a:t>
            </a:r>
            <a:r>
              <a:rPr dirty="0" sz="550" spc="125">
                <a:latin typeface="Calibri"/>
                <a:cs typeface="Calibri"/>
              </a:rPr>
              <a:t>m</a:t>
            </a:r>
            <a:r>
              <a:rPr dirty="0" sz="550" spc="65">
                <a:latin typeface="Calibri"/>
                <a:cs typeface="Calibri"/>
              </a:rPr>
              <a:t>a</a:t>
            </a:r>
            <a:r>
              <a:rPr dirty="0" sz="550" spc="30">
                <a:latin typeface="Calibri"/>
                <a:cs typeface="Calibri"/>
              </a:rPr>
              <a:t>t</a:t>
            </a:r>
            <a:r>
              <a:rPr dirty="0" sz="550" spc="60">
                <a:latin typeface="Calibri"/>
                <a:cs typeface="Calibri"/>
              </a:rPr>
              <a:t>y</a:t>
            </a:r>
            <a:r>
              <a:rPr dirty="0" sz="550" spc="50">
                <a:latin typeface="Calibri"/>
                <a:cs typeface="Calibri"/>
              </a:rPr>
              <a:t>c</a:t>
            </a:r>
            <a:r>
              <a:rPr dirty="0" sz="550" spc="40">
                <a:latin typeface="Calibri"/>
                <a:cs typeface="Calibri"/>
              </a:rPr>
              <a:t>z</a:t>
            </a:r>
            <a:r>
              <a:rPr dirty="0" sz="550" spc="70">
                <a:latin typeface="Calibri"/>
                <a:cs typeface="Calibri"/>
              </a:rPr>
              <a:t>ne</a:t>
            </a:r>
            <a:r>
              <a:rPr dirty="0" sz="550" spc="70">
                <a:latin typeface="Calibri"/>
                <a:cs typeface="Calibri"/>
              </a:rPr>
              <a:t>g</a:t>
            </a:r>
            <a:r>
              <a:rPr dirty="0" sz="550" spc="80">
                <a:latin typeface="Calibri"/>
                <a:cs typeface="Calibri"/>
              </a:rPr>
              <a:t>o</a:t>
            </a:r>
            <a:r>
              <a:rPr dirty="0" sz="550" spc="30">
                <a:latin typeface="Calibri"/>
                <a:cs typeface="Calibri"/>
              </a:rPr>
              <a:t> </a:t>
            </a:r>
            <a:r>
              <a:rPr dirty="0" sz="550" spc="35">
                <a:latin typeface="Calibri"/>
                <a:cs typeface="Calibri"/>
              </a:rPr>
              <a:t>i</a:t>
            </a:r>
            <a:r>
              <a:rPr dirty="0" sz="550" spc="15">
                <a:latin typeface="Calibri"/>
                <a:cs typeface="Calibri"/>
              </a:rPr>
              <a:t> </a:t>
            </a:r>
            <a:r>
              <a:rPr dirty="0" sz="550" spc="50">
                <a:latin typeface="Calibri"/>
                <a:cs typeface="Calibri"/>
              </a:rPr>
              <a:t>je</a:t>
            </a:r>
            <a:r>
              <a:rPr dirty="0" sz="550" spc="70">
                <a:latin typeface="Calibri"/>
                <a:cs typeface="Calibri"/>
              </a:rPr>
              <a:t>g</a:t>
            </a:r>
            <a:r>
              <a:rPr dirty="0" sz="550" spc="80">
                <a:latin typeface="Calibri"/>
                <a:cs typeface="Calibri"/>
              </a:rPr>
              <a:t>o</a:t>
            </a:r>
            <a:r>
              <a:rPr dirty="0" sz="550" spc="30">
                <a:latin typeface="Calibri"/>
                <a:cs typeface="Calibri"/>
              </a:rPr>
              <a:t> </a:t>
            </a:r>
            <a:r>
              <a:rPr dirty="0" sz="550" spc="50">
                <a:latin typeface="Calibri"/>
                <a:cs typeface="Calibri"/>
              </a:rPr>
              <a:t>k</a:t>
            </a:r>
            <a:r>
              <a:rPr dirty="0" sz="550" spc="75">
                <a:latin typeface="Calibri"/>
                <a:cs typeface="Calibri"/>
              </a:rPr>
              <a:t>o</a:t>
            </a:r>
            <a:r>
              <a:rPr dirty="0" sz="550" spc="80">
                <a:latin typeface="Calibri"/>
                <a:cs typeface="Calibri"/>
              </a:rPr>
              <a:t>d</a:t>
            </a:r>
            <a:r>
              <a:rPr dirty="0" sz="550" spc="30">
                <a:latin typeface="Calibri"/>
                <a:cs typeface="Calibri"/>
              </a:rPr>
              <a:t> </a:t>
            </a:r>
            <a:r>
              <a:rPr dirty="0" sz="550" spc="65">
                <a:latin typeface="Calibri"/>
                <a:cs typeface="Calibri"/>
              </a:rPr>
              <a:t>k</a:t>
            </a:r>
            <a:r>
              <a:rPr dirty="0" sz="550" spc="55">
                <a:latin typeface="Calibri"/>
                <a:cs typeface="Calibri"/>
              </a:rPr>
              <a:t>res</a:t>
            </a:r>
            <a:r>
              <a:rPr dirty="0" sz="550" spc="50">
                <a:latin typeface="Calibri"/>
                <a:cs typeface="Calibri"/>
              </a:rPr>
              <a:t>k</a:t>
            </a:r>
            <a:r>
              <a:rPr dirty="0" sz="550" spc="75">
                <a:latin typeface="Calibri"/>
                <a:cs typeface="Calibri"/>
              </a:rPr>
              <a:t>o</a:t>
            </a:r>
            <a:r>
              <a:rPr dirty="0" sz="550" spc="90">
                <a:latin typeface="Calibri"/>
                <a:cs typeface="Calibri"/>
              </a:rPr>
              <a:t>wy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1772936" y="2418444"/>
            <a:ext cx="948055" cy="127000"/>
          </a:xfrm>
          <a:custGeom>
            <a:avLst/>
            <a:gdLst/>
            <a:ahLst/>
            <a:cxnLst/>
            <a:rect l="l" t="t" r="r" b="b"/>
            <a:pathLst>
              <a:path w="948055" h="127000">
                <a:moveTo>
                  <a:pt x="947676" y="0"/>
                </a:moveTo>
                <a:lnTo>
                  <a:pt x="0" y="0"/>
                </a:lnTo>
                <a:lnTo>
                  <a:pt x="0" y="126682"/>
                </a:lnTo>
                <a:lnTo>
                  <a:pt x="947676" y="126682"/>
                </a:lnTo>
                <a:lnTo>
                  <a:pt x="947676" y="120084"/>
                </a:lnTo>
                <a:lnTo>
                  <a:pt x="16694" y="120084"/>
                </a:lnTo>
                <a:lnTo>
                  <a:pt x="8347" y="113486"/>
                </a:lnTo>
                <a:lnTo>
                  <a:pt x="16694" y="113486"/>
                </a:lnTo>
                <a:lnTo>
                  <a:pt x="16694" y="13196"/>
                </a:lnTo>
                <a:lnTo>
                  <a:pt x="8347" y="13196"/>
                </a:lnTo>
                <a:lnTo>
                  <a:pt x="16694" y="6598"/>
                </a:lnTo>
                <a:lnTo>
                  <a:pt x="947676" y="6598"/>
                </a:lnTo>
                <a:lnTo>
                  <a:pt x="947676" y="0"/>
                </a:lnTo>
                <a:close/>
              </a:path>
              <a:path w="948055" h="127000">
                <a:moveTo>
                  <a:pt x="16694" y="113486"/>
                </a:moveTo>
                <a:lnTo>
                  <a:pt x="8347" y="113486"/>
                </a:lnTo>
                <a:lnTo>
                  <a:pt x="16694" y="120084"/>
                </a:lnTo>
                <a:lnTo>
                  <a:pt x="16694" y="113486"/>
                </a:lnTo>
                <a:close/>
              </a:path>
              <a:path w="948055" h="127000">
                <a:moveTo>
                  <a:pt x="930982" y="113486"/>
                </a:moveTo>
                <a:lnTo>
                  <a:pt x="16694" y="113486"/>
                </a:lnTo>
                <a:lnTo>
                  <a:pt x="16694" y="120084"/>
                </a:lnTo>
                <a:lnTo>
                  <a:pt x="930982" y="120084"/>
                </a:lnTo>
                <a:lnTo>
                  <a:pt x="930982" y="113486"/>
                </a:lnTo>
                <a:close/>
              </a:path>
              <a:path w="948055" h="127000">
                <a:moveTo>
                  <a:pt x="930982" y="6598"/>
                </a:moveTo>
                <a:lnTo>
                  <a:pt x="930982" y="120084"/>
                </a:lnTo>
                <a:lnTo>
                  <a:pt x="939329" y="113486"/>
                </a:lnTo>
                <a:lnTo>
                  <a:pt x="947676" y="113486"/>
                </a:lnTo>
                <a:lnTo>
                  <a:pt x="947676" y="13196"/>
                </a:lnTo>
                <a:lnTo>
                  <a:pt x="939329" y="13196"/>
                </a:lnTo>
                <a:lnTo>
                  <a:pt x="930982" y="6598"/>
                </a:lnTo>
                <a:close/>
              </a:path>
              <a:path w="948055" h="127000">
                <a:moveTo>
                  <a:pt x="947676" y="113486"/>
                </a:moveTo>
                <a:lnTo>
                  <a:pt x="939329" y="113486"/>
                </a:lnTo>
                <a:lnTo>
                  <a:pt x="930982" y="120084"/>
                </a:lnTo>
                <a:lnTo>
                  <a:pt x="947676" y="120084"/>
                </a:lnTo>
                <a:lnTo>
                  <a:pt x="947676" y="113486"/>
                </a:lnTo>
                <a:close/>
              </a:path>
              <a:path w="948055" h="127000">
                <a:moveTo>
                  <a:pt x="16694" y="6598"/>
                </a:moveTo>
                <a:lnTo>
                  <a:pt x="8347" y="13196"/>
                </a:lnTo>
                <a:lnTo>
                  <a:pt x="16694" y="13196"/>
                </a:lnTo>
                <a:lnTo>
                  <a:pt x="16694" y="6598"/>
                </a:lnTo>
                <a:close/>
              </a:path>
              <a:path w="948055" h="127000">
                <a:moveTo>
                  <a:pt x="930982" y="6598"/>
                </a:moveTo>
                <a:lnTo>
                  <a:pt x="16694" y="6598"/>
                </a:lnTo>
                <a:lnTo>
                  <a:pt x="16694" y="13196"/>
                </a:lnTo>
                <a:lnTo>
                  <a:pt x="930982" y="13196"/>
                </a:lnTo>
                <a:lnTo>
                  <a:pt x="930982" y="6598"/>
                </a:lnTo>
                <a:close/>
              </a:path>
              <a:path w="948055" h="127000">
                <a:moveTo>
                  <a:pt x="947676" y="6598"/>
                </a:moveTo>
                <a:lnTo>
                  <a:pt x="930982" y="6598"/>
                </a:lnTo>
                <a:lnTo>
                  <a:pt x="939329" y="13196"/>
                </a:lnTo>
                <a:lnTo>
                  <a:pt x="947676" y="13196"/>
                </a:lnTo>
                <a:lnTo>
                  <a:pt x="947676" y="6598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3088443" y="2418444"/>
            <a:ext cx="328295" cy="127000"/>
          </a:xfrm>
          <a:custGeom>
            <a:avLst/>
            <a:gdLst/>
            <a:ahLst/>
            <a:cxnLst/>
            <a:rect l="l" t="t" r="r" b="b"/>
            <a:pathLst>
              <a:path w="328295" h="127000">
                <a:moveTo>
                  <a:pt x="327763" y="0"/>
                </a:moveTo>
                <a:lnTo>
                  <a:pt x="0" y="0"/>
                </a:lnTo>
                <a:lnTo>
                  <a:pt x="0" y="126682"/>
                </a:lnTo>
                <a:lnTo>
                  <a:pt x="327763" y="126682"/>
                </a:lnTo>
                <a:lnTo>
                  <a:pt x="327763" y="120084"/>
                </a:lnTo>
                <a:lnTo>
                  <a:pt x="16694" y="120084"/>
                </a:lnTo>
                <a:lnTo>
                  <a:pt x="8347" y="113486"/>
                </a:lnTo>
                <a:lnTo>
                  <a:pt x="16694" y="113486"/>
                </a:lnTo>
                <a:lnTo>
                  <a:pt x="16694" y="13196"/>
                </a:lnTo>
                <a:lnTo>
                  <a:pt x="8347" y="13196"/>
                </a:lnTo>
                <a:lnTo>
                  <a:pt x="16694" y="6598"/>
                </a:lnTo>
                <a:lnTo>
                  <a:pt x="327763" y="6598"/>
                </a:lnTo>
                <a:lnTo>
                  <a:pt x="327763" y="0"/>
                </a:lnTo>
                <a:close/>
              </a:path>
              <a:path w="328295" h="127000">
                <a:moveTo>
                  <a:pt x="16694" y="113486"/>
                </a:moveTo>
                <a:lnTo>
                  <a:pt x="8347" y="113486"/>
                </a:lnTo>
                <a:lnTo>
                  <a:pt x="16694" y="120084"/>
                </a:lnTo>
                <a:lnTo>
                  <a:pt x="16694" y="113486"/>
                </a:lnTo>
                <a:close/>
              </a:path>
              <a:path w="328295" h="127000">
                <a:moveTo>
                  <a:pt x="311069" y="113486"/>
                </a:moveTo>
                <a:lnTo>
                  <a:pt x="16694" y="113486"/>
                </a:lnTo>
                <a:lnTo>
                  <a:pt x="16694" y="120084"/>
                </a:lnTo>
                <a:lnTo>
                  <a:pt x="311069" y="120084"/>
                </a:lnTo>
                <a:lnTo>
                  <a:pt x="311069" y="113486"/>
                </a:lnTo>
                <a:close/>
              </a:path>
              <a:path w="328295" h="127000">
                <a:moveTo>
                  <a:pt x="311069" y="6598"/>
                </a:moveTo>
                <a:lnTo>
                  <a:pt x="311069" y="120084"/>
                </a:lnTo>
                <a:lnTo>
                  <a:pt x="319416" y="113486"/>
                </a:lnTo>
                <a:lnTo>
                  <a:pt x="327763" y="113486"/>
                </a:lnTo>
                <a:lnTo>
                  <a:pt x="327763" y="13196"/>
                </a:lnTo>
                <a:lnTo>
                  <a:pt x="319416" y="13196"/>
                </a:lnTo>
                <a:lnTo>
                  <a:pt x="311069" y="6598"/>
                </a:lnTo>
                <a:close/>
              </a:path>
              <a:path w="328295" h="127000">
                <a:moveTo>
                  <a:pt x="327763" y="113486"/>
                </a:moveTo>
                <a:lnTo>
                  <a:pt x="319416" y="113486"/>
                </a:lnTo>
                <a:lnTo>
                  <a:pt x="311069" y="120084"/>
                </a:lnTo>
                <a:lnTo>
                  <a:pt x="327763" y="120084"/>
                </a:lnTo>
                <a:lnTo>
                  <a:pt x="327763" y="113486"/>
                </a:lnTo>
                <a:close/>
              </a:path>
              <a:path w="328295" h="127000">
                <a:moveTo>
                  <a:pt x="16694" y="6598"/>
                </a:moveTo>
                <a:lnTo>
                  <a:pt x="8347" y="13196"/>
                </a:lnTo>
                <a:lnTo>
                  <a:pt x="16694" y="13196"/>
                </a:lnTo>
                <a:lnTo>
                  <a:pt x="16694" y="6598"/>
                </a:lnTo>
                <a:close/>
              </a:path>
              <a:path w="328295" h="127000">
                <a:moveTo>
                  <a:pt x="311069" y="6598"/>
                </a:moveTo>
                <a:lnTo>
                  <a:pt x="16694" y="6598"/>
                </a:lnTo>
                <a:lnTo>
                  <a:pt x="16694" y="13196"/>
                </a:lnTo>
                <a:lnTo>
                  <a:pt x="311069" y="13196"/>
                </a:lnTo>
                <a:lnTo>
                  <a:pt x="311069" y="6598"/>
                </a:lnTo>
                <a:close/>
              </a:path>
              <a:path w="328295" h="127000">
                <a:moveTo>
                  <a:pt x="327763" y="6598"/>
                </a:moveTo>
                <a:lnTo>
                  <a:pt x="311069" y="6598"/>
                </a:lnTo>
                <a:lnTo>
                  <a:pt x="319416" y="13196"/>
                </a:lnTo>
                <a:lnTo>
                  <a:pt x="327763" y="13196"/>
                </a:lnTo>
                <a:lnTo>
                  <a:pt x="327763" y="6598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4875840" y="2418444"/>
            <a:ext cx="364490" cy="127000"/>
          </a:xfrm>
          <a:custGeom>
            <a:avLst/>
            <a:gdLst/>
            <a:ahLst/>
            <a:cxnLst/>
            <a:rect l="l" t="t" r="r" b="b"/>
            <a:pathLst>
              <a:path w="364489" h="127000">
                <a:moveTo>
                  <a:pt x="364491" y="0"/>
                </a:moveTo>
                <a:lnTo>
                  <a:pt x="0" y="0"/>
                </a:lnTo>
                <a:lnTo>
                  <a:pt x="0" y="126682"/>
                </a:lnTo>
                <a:lnTo>
                  <a:pt x="364491" y="126682"/>
                </a:lnTo>
                <a:lnTo>
                  <a:pt x="364491" y="120084"/>
                </a:lnTo>
                <a:lnTo>
                  <a:pt x="16694" y="120084"/>
                </a:lnTo>
                <a:lnTo>
                  <a:pt x="8347" y="113486"/>
                </a:lnTo>
                <a:lnTo>
                  <a:pt x="16694" y="113486"/>
                </a:lnTo>
                <a:lnTo>
                  <a:pt x="16694" y="13196"/>
                </a:lnTo>
                <a:lnTo>
                  <a:pt x="8347" y="13196"/>
                </a:lnTo>
                <a:lnTo>
                  <a:pt x="16694" y="6598"/>
                </a:lnTo>
                <a:lnTo>
                  <a:pt x="364491" y="6598"/>
                </a:lnTo>
                <a:lnTo>
                  <a:pt x="364491" y="0"/>
                </a:lnTo>
                <a:close/>
              </a:path>
              <a:path w="364489" h="127000">
                <a:moveTo>
                  <a:pt x="16694" y="113486"/>
                </a:moveTo>
                <a:lnTo>
                  <a:pt x="8347" y="113486"/>
                </a:lnTo>
                <a:lnTo>
                  <a:pt x="16694" y="120084"/>
                </a:lnTo>
                <a:lnTo>
                  <a:pt x="16694" y="113486"/>
                </a:lnTo>
                <a:close/>
              </a:path>
              <a:path w="364489" h="127000">
                <a:moveTo>
                  <a:pt x="347796" y="113486"/>
                </a:moveTo>
                <a:lnTo>
                  <a:pt x="16694" y="113486"/>
                </a:lnTo>
                <a:lnTo>
                  <a:pt x="16694" y="120084"/>
                </a:lnTo>
                <a:lnTo>
                  <a:pt x="347796" y="120084"/>
                </a:lnTo>
                <a:lnTo>
                  <a:pt x="347796" y="113486"/>
                </a:lnTo>
                <a:close/>
              </a:path>
              <a:path w="364489" h="127000">
                <a:moveTo>
                  <a:pt x="347796" y="6598"/>
                </a:moveTo>
                <a:lnTo>
                  <a:pt x="347796" y="120084"/>
                </a:lnTo>
                <a:lnTo>
                  <a:pt x="356143" y="113486"/>
                </a:lnTo>
                <a:lnTo>
                  <a:pt x="364491" y="113486"/>
                </a:lnTo>
                <a:lnTo>
                  <a:pt x="364491" y="13196"/>
                </a:lnTo>
                <a:lnTo>
                  <a:pt x="356143" y="13196"/>
                </a:lnTo>
                <a:lnTo>
                  <a:pt x="347796" y="6598"/>
                </a:lnTo>
                <a:close/>
              </a:path>
              <a:path w="364489" h="127000">
                <a:moveTo>
                  <a:pt x="364491" y="113486"/>
                </a:moveTo>
                <a:lnTo>
                  <a:pt x="356143" y="113486"/>
                </a:lnTo>
                <a:lnTo>
                  <a:pt x="347796" y="120084"/>
                </a:lnTo>
                <a:lnTo>
                  <a:pt x="364491" y="120084"/>
                </a:lnTo>
                <a:lnTo>
                  <a:pt x="364491" y="113486"/>
                </a:lnTo>
                <a:close/>
              </a:path>
              <a:path w="364489" h="127000">
                <a:moveTo>
                  <a:pt x="16694" y="6598"/>
                </a:moveTo>
                <a:lnTo>
                  <a:pt x="8347" y="13196"/>
                </a:lnTo>
                <a:lnTo>
                  <a:pt x="16694" y="13196"/>
                </a:lnTo>
                <a:lnTo>
                  <a:pt x="16694" y="6598"/>
                </a:lnTo>
                <a:close/>
              </a:path>
              <a:path w="364489" h="127000">
                <a:moveTo>
                  <a:pt x="347796" y="6598"/>
                </a:moveTo>
                <a:lnTo>
                  <a:pt x="16694" y="6598"/>
                </a:lnTo>
                <a:lnTo>
                  <a:pt x="16694" y="13196"/>
                </a:lnTo>
                <a:lnTo>
                  <a:pt x="347796" y="13196"/>
                </a:lnTo>
                <a:lnTo>
                  <a:pt x="347796" y="6598"/>
                </a:lnTo>
                <a:close/>
              </a:path>
              <a:path w="364489" h="127000">
                <a:moveTo>
                  <a:pt x="364491" y="6598"/>
                </a:moveTo>
                <a:lnTo>
                  <a:pt x="347796" y="6598"/>
                </a:lnTo>
                <a:lnTo>
                  <a:pt x="356143" y="13196"/>
                </a:lnTo>
                <a:lnTo>
                  <a:pt x="364491" y="13196"/>
                </a:lnTo>
                <a:lnTo>
                  <a:pt x="364491" y="6598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44525" y="6451606"/>
            <a:ext cx="2668270" cy="362585"/>
          </a:xfrm>
          <a:custGeom>
            <a:avLst/>
            <a:gdLst/>
            <a:ahLst/>
            <a:cxnLst/>
            <a:rect l="l" t="t" r="r" b="b"/>
            <a:pathLst>
              <a:path w="2668270" h="362584">
                <a:moveTo>
                  <a:pt x="1333870" y="0"/>
                </a:moveTo>
                <a:lnTo>
                  <a:pt x="1267293" y="221"/>
                </a:lnTo>
                <a:lnTo>
                  <a:pt x="1201561" y="880"/>
                </a:lnTo>
                <a:lnTo>
                  <a:pt x="1136751" y="1964"/>
                </a:lnTo>
                <a:lnTo>
                  <a:pt x="1072939" y="3465"/>
                </a:lnTo>
                <a:lnTo>
                  <a:pt x="1010202" y="5371"/>
                </a:lnTo>
                <a:lnTo>
                  <a:pt x="948616" y="7672"/>
                </a:lnTo>
                <a:lnTo>
                  <a:pt x="888257" y="10358"/>
                </a:lnTo>
                <a:lnTo>
                  <a:pt x="829201" y="13418"/>
                </a:lnTo>
                <a:lnTo>
                  <a:pt x="771526" y="16842"/>
                </a:lnTo>
                <a:lnTo>
                  <a:pt x="715308" y="20620"/>
                </a:lnTo>
                <a:lnTo>
                  <a:pt x="660622" y="24740"/>
                </a:lnTo>
                <a:lnTo>
                  <a:pt x="607545" y="29194"/>
                </a:lnTo>
                <a:lnTo>
                  <a:pt x="556155" y="33970"/>
                </a:lnTo>
                <a:lnTo>
                  <a:pt x="506526" y="39059"/>
                </a:lnTo>
                <a:lnTo>
                  <a:pt x="458736" y="44449"/>
                </a:lnTo>
                <a:lnTo>
                  <a:pt x="412861" y="50130"/>
                </a:lnTo>
                <a:lnTo>
                  <a:pt x="368978" y="56092"/>
                </a:lnTo>
                <a:lnTo>
                  <a:pt x="327162" y="62325"/>
                </a:lnTo>
                <a:lnTo>
                  <a:pt x="287490" y="68818"/>
                </a:lnTo>
                <a:lnTo>
                  <a:pt x="214884" y="82543"/>
                </a:lnTo>
                <a:lnTo>
                  <a:pt x="151771" y="97184"/>
                </a:lnTo>
                <a:lnTo>
                  <a:pt x="98763" y="112658"/>
                </a:lnTo>
                <a:lnTo>
                  <a:pt x="56471" y="128883"/>
                </a:lnTo>
                <a:lnTo>
                  <a:pt x="14461" y="154444"/>
                </a:lnTo>
                <a:lnTo>
                  <a:pt x="0" y="181226"/>
                </a:lnTo>
                <a:lnTo>
                  <a:pt x="1632" y="190272"/>
                </a:lnTo>
                <a:lnTo>
                  <a:pt x="39534" y="225201"/>
                </a:lnTo>
                <a:lnTo>
                  <a:pt x="76240" y="241769"/>
                </a:lnTo>
                <a:lnTo>
                  <a:pt x="123966" y="257628"/>
                </a:lnTo>
                <a:lnTo>
                  <a:pt x="182103" y="272696"/>
                </a:lnTo>
                <a:lnTo>
                  <a:pt x="250038" y="286889"/>
                </a:lnTo>
                <a:lnTo>
                  <a:pt x="327162" y="300125"/>
                </a:lnTo>
                <a:lnTo>
                  <a:pt x="368978" y="306358"/>
                </a:lnTo>
                <a:lnTo>
                  <a:pt x="412861" y="312320"/>
                </a:lnTo>
                <a:lnTo>
                  <a:pt x="458736" y="318001"/>
                </a:lnTo>
                <a:lnTo>
                  <a:pt x="506526" y="323391"/>
                </a:lnTo>
                <a:lnTo>
                  <a:pt x="556155" y="328480"/>
                </a:lnTo>
                <a:lnTo>
                  <a:pt x="607545" y="333256"/>
                </a:lnTo>
                <a:lnTo>
                  <a:pt x="660622" y="337710"/>
                </a:lnTo>
                <a:lnTo>
                  <a:pt x="715308" y="341831"/>
                </a:lnTo>
                <a:lnTo>
                  <a:pt x="771526" y="345609"/>
                </a:lnTo>
                <a:lnTo>
                  <a:pt x="829201" y="349033"/>
                </a:lnTo>
                <a:lnTo>
                  <a:pt x="888257" y="352093"/>
                </a:lnTo>
                <a:lnTo>
                  <a:pt x="948616" y="354779"/>
                </a:lnTo>
                <a:lnTo>
                  <a:pt x="1010202" y="357080"/>
                </a:lnTo>
                <a:lnTo>
                  <a:pt x="1072939" y="358986"/>
                </a:lnTo>
                <a:lnTo>
                  <a:pt x="1136751" y="360487"/>
                </a:lnTo>
                <a:lnTo>
                  <a:pt x="1201561" y="361571"/>
                </a:lnTo>
                <a:lnTo>
                  <a:pt x="1267293" y="362230"/>
                </a:lnTo>
                <a:lnTo>
                  <a:pt x="1333870" y="362451"/>
                </a:lnTo>
                <a:lnTo>
                  <a:pt x="1400442" y="362230"/>
                </a:lnTo>
                <a:lnTo>
                  <a:pt x="1466170" y="361571"/>
                </a:lnTo>
                <a:lnTo>
                  <a:pt x="1530976" y="360487"/>
                </a:lnTo>
                <a:lnTo>
                  <a:pt x="1594785" y="358986"/>
                </a:lnTo>
                <a:lnTo>
                  <a:pt x="1657520" y="357080"/>
                </a:lnTo>
                <a:lnTo>
                  <a:pt x="1719104" y="354779"/>
                </a:lnTo>
                <a:lnTo>
                  <a:pt x="1779461" y="352093"/>
                </a:lnTo>
                <a:lnTo>
                  <a:pt x="1838515" y="349033"/>
                </a:lnTo>
                <a:lnTo>
                  <a:pt x="1896190" y="345609"/>
                </a:lnTo>
                <a:lnTo>
                  <a:pt x="1952408" y="341831"/>
                </a:lnTo>
                <a:lnTo>
                  <a:pt x="2007093" y="337710"/>
                </a:lnTo>
                <a:lnTo>
                  <a:pt x="2060170" y="333256"/>
                </a:lnTo>
                <a:lnTo>
                  <a:pt x="2111561" y="328480"/>
                </a:lnTo>
                <a:lnTo>
                  <a:pt x="2161190" y="323391"/>
                </a:lnTo>
                <a:lnTo>
                  <a:pt x="2208981" y="318001"/>
                </a:lnTo>
                <a:lnTo>
                  <a:pt x="2254857" y="312320"/>
                </a:lnTo>
                <a:lnTo>
                  <a:pt x="2298742" y="306358"/>
                </a:lnTo>
                <a:lnTo>
                  <a:pt x="2340560" y="300125"/>
                </a:lnTo>
                <a:lnTo>
                  <a:pt x="2380233" y="293632"/>
                </a:lnTo>
                <a:lnTo>
                  <a:pt x="2452842" y="279907"/>
                </a:lnTo>
                <a:lnTo>
                  <a:pt x="2515958" y="265266"/>
                </a:lnTo>
                <a:lnTo>
                  <a:pt x="2568969" y="249792"/>
                </a:lnTo>
                <a:lnTo>
                  <a:pt x="2611265" y="233568"/>
                </a:lnTo>
                <a:lnTo>
                  <a:pt x="2653278" y="208007"/>
                </a:lnTo>
                <a:lnTo>
                  <a:pt x="2667741" y="181226"/>
                </a:lnTo>
                <a:lnTo>
                  <a:pt x="2666108" y="172181"/>
                </a:lnTo>
                <a:lnTo>
                  <a:pt x="2628203" y="137250"/>
                </a:lnTo>
                <a:lnTo>
                  <a:pt x="2591495" y="120682"/>
                </a:lnTo>
                <a:lnTo>
                  <a:pt x="2543765" y="104822"/>
                </a:lnTo>
                <a:lnTo>
                  <a:pt x="2485625" y="89754"/>
                </a:lnTo>
                <a:lnTo>
                  <a:pt x="2417686" y="75561"/>
                </a:lnTo>
                <a:lnTo>
                  <a:pt x="2340560" y="62325"/>
                </a:lnTo>
                <a:lnTo>
                  <a:pt x="2298742" y="56092"/>
                </a:lnTo>
                <a:lnTo>
                  <a:pt x="2254857" y="50130"/>
                </a:lnTo>
                <a:lnTo>
                  <a:pt x="2208981" y="44449"/>
                </a:lnTo>
                <a:lnTo>
                  <a:pt x="2161190" y="39059"/>
                </a:lnTo>
                <a:lnTo>
                  <a:pt x="2111561" y="33970"/>
                </a:lnTo>
                <a:lnTo>
                  <a:pt x="2060170" y="29194"/>
                </a:lnTo>
                <a:lnTo>
                  <a:pt x="2007093" y="24740"/>
                </a:lnTo>
                <a:lnTo>
                  <a:pt x="1952408" y="20620"/>
                </a:lnTo>
                <a:lnTo>
                  <a:pt x="1896190" y="16842"/>
                </a:lnTo>
                <a:lnTo>
                  <a:pt x="1838515" y="13418"/>
                </a:lnTo>
                <a:lnTo>
                  <a:pt x="1779461" y="10358"/>
                </a:lnTo>
                <a:lnTo>
                  <a:pt x="1719104" y="7672"/>
                </a:lnTo>
                <a:lnTo>
                  <a:pt x="1657520" y="5371"/>
                </a:lnTo>
                <a:lnTo>
                  <a:pt x="1594785" y="3465"/>
                </a:lnTo>
                <a:lnTo>
                  <a:pt x="1530976" y="1964"/>
                </a:lnTo>
                <a:lnTo>
                  <a:pt x="1466170" y="880"/>
                </a:lnTo>
                <a:lnTo>
                  <a:pt x="1400442" y="221"/>
                </a:lnTo>
                <a:lnTo>
                  <a:pt x="1333870" y="0"/>
                </a:lnTo>
                <a:close/>
              </a:path>
            </a:pathLst>
          </a:custGeom>
          <a:ln w="13259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6072261" y="3529999"/>
            <a:ext cx="80010" cy="410209"/>
          </a:xfrm>
          <a:custGeom>
            <a:avLst/>
            <a:gdLst/>
            <a:ahLst/>
            <a:cxnLst/>
            <a:rect l="l" t="t" r="r" b="b"/>
            <a:pathLst>
              <a:path w="80010" h="410210">
                <a:moveTo>
                  <a:pt x="0" y="0"/>
                </a:moveTo>
                <a:lnTo>
                  <a:pt x="15457" y="2685"/>
                </a:lnTo>
                <a:lnTo>
                  <a:pt x="28088" y="10007"/>
                </a:lnTo>
                <a:lnTo>
                  <a:pt x="36607" y="20858"/>
                </a:lnTo>
                <a:lnTo>
                  <a:pt x="39732" y="34134"/>
                </a:lnTo>
                <a:lnTo>
                  <a:pt x="39732" y="170758"/>
                </a:lnTo>
                <a:lnTo>
                  <a:pt x="42874" y="184084"/>
                </a:lnTo>
                <a:lnTo>
                  <a:pt x="51432" y="194961"/>
                </a:lnTo>
                <a:lnTo>
                  <a:pt x="64100" y="202292"/>
                </a:lnTo>
                <a:lnTo>
                  <a:pt x="79575" y="204980"/>
                </a:lnTo>
                <a:lnTo>
                  <a:pt x="64100" y="207666"/>
                </a:lnTo>
                <a:lnTo>
                  <a:pt x="51432" y="214987"/>
                </a:lnTo>
                <a:lnTo>
                  <a:pt x="42874" y="225838"/>
                </a:lnTo>
                <a:lnTo>
                  <a:pt x="39732" y="239114"/>
                </a:lnTo>
                <a:lnTo>
                  <a:pt x="39732" y="375738"/>
                </a:lnTo>
                <a:lnTo>
                  <a:pt x="36607" y="389064"/>
                </a:lnTo>
                <a:lnTo>
                  <a:pt x="28088" y="399942"/>
                </a:lnTo>
                <a:lnTo>
                  <a:pt x="15457" y="407272"/>
                </a:lnTo>
                <a:lnTo>
                  <a:pt x="0" y="409960"/>
                </a:lnTo>
              </a:path>
            </a:pathLst>
          </a:custGeom>
          <a:ln w="331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1924520" y="1324220"/>
            <a:ext cx="1496060" cy="276225"/>
          </a:xfrm>
          <a:custGeom>
            <a:avLst/>
            <a:gdLst/>
            <a:ahLst/>
            <a:cxnLst/>
            <a:rect l="l" t="t" r="r" b="b"/>
            <a:pathLst>
              <a:path w="1496060" h="276225">
                <a:moveTo>
                  <a:pt x="1495804" y="0"/>
                </a:moveTo>
                <a:lnTo>
                  <a:pt x="0" y="0"/>
                </a:lnTo>
                <a:lnTo>
                  <a:pt x="0" y="275799"/>
                </a:lnTo>
                <a:lnTo>
                  <a:pt x="1495804" y="275799"/>
                </a:lnTo>
                <a:lnTo>
                  <a:pt x="1495804" y="265946"/>
                </a:lnTo>
                <a:lnTo>
                  <a:pt x="25041" y="265946"/>
                </a:lnTo>
                <a:lnTo>
                  <a:pt x="12576" y="256005"/>
                </a:lnTo>
                <a:lnTo>
                  <a:pt x="25041" y="256005"/>
                </a:lnTo>
                <a:lnTo>
                  <a:pt x="25041" y="19794"/>
                </a:lnTo>
                <a:lnTo>
                  <a:pt x="12576" y="19794"/>
                </a:lnTo>
                <a:lnTo>
                  <a:pt x="25041" y="9941"/>
                </a:lnTo>
                <a:lnTo>
                  <a:pt x="1495804" y="9941"/>
                </a:lnTo>
                <a:lnTo>
                  <a:pt x="1495804" y="0"/>
                </a:lnTo>
                <a:close/>
              </a:path>
              <a:path w="1496060" h="276225">
                <a:moveTo>
                  <a:pt x="25041" y="256005"/>
                </a:moveTo>
                <a:lnTo>
                  <a:pt x="12576" y="256005"/>
                </a:lnTo>
                <a:lnTo>
                  <a:pt x="25041" y="265946"/>
                </a:lnTo>
                <a:lnTo>
                  <a:pt x="25041" y="256005"/>
                </a:lnTo>
                <a:close/>
              </a:path>
              <a:path w="1496060" h="276225">
                <a:moveTo>
                  <a:pt x="1470763" y="256005"/>
                </a:moveTo>
                <a:lnTo>
                  <a:pt x="25041" y="256005"/>
                </a:lnTo>
                <a:lnTo>
                  <a:pt x="25041" y="265946"/>
                </a:lnTo>
                <a:lnTo>
                  <a:pt x="1470763" y="265946"/>
                </a:lnTo>
                <a:lnTo>
                  <a:pt x="1470763" y="256005"/>
                </a:lnTo>
                <a:close/>
              </a:path>
              <a:path w="1496060" h="276225">
                <a:moveTo>
                  <a:pt x="1470763" y="9941"/>
                </a:moveTo>
                <a:lnTo>
                  <a:pt x="1470763" y="265946"/>
                </a:lnTo>
                <a:lnTo>
                  <a:pt x="1483339" y="256005"/>
                </a:lnTo>
                <a:lnTo>
                  <a:pt x="1495804" y="256005"/>
                </a:lnTo>
                <a:lnTo>
                  <a:pt x="1495804" y="19794"/>
                </a:lnTo>
                <a:lnTo>
                  <a:pt x="1483339" y="19794"/>
                </a:lnTo>
                <a:lnTo>
                  <a:pt x="1470763" y="9941"/>
                </a:lnTo>
                <a:close/>
              </a:path>
              <a:path w="1496060" h="276225">
                <a:moveTo>
                  <a:pt x="1495804" y="256005"/>
                </a:moveTo>
                <a:lnTo>
                  <a:pt x="1483339" y="256005"/>
                </a:lnTo>
                <a:lnTo>
                  <a:pt x="1470763" y="265946"/>
                </a:lnTo>
                <a:lnTo>
                  <a:pt x="1495804" y="265946"/>
                </a:lnTo>
                <a:lnTo>
                  <a:pt x="1495804" y="256005"/>
                </a:lnTo>
                <a:close/>
              </a:path>
              <a:path w="1496060" h="276225">
                <a:moveTo>
                  <a:pt x="25041" y="9941"/>
                </a:moveTo>
                <a:lnTo>
                  <a:pt x="12576" y="19794"/>
                </a:lnTo>
                <a:lnTo>
                  <a:pt x="25041" y="19794"/>
                </a:lnTo>
                <a:lnTo>
                  <a:pt x="25041" y="9941"/>
                </a:lnTo>
                <a:close/>
              </a:path>
              <a:path w="1496060" h="276225">
                <a:moveTo>
                  <a:pt x="1470763" y="9941"/>
                </a:moveTo>
                <a:lnTo>
                  <a:pt x="25041" y="9941"/>
                </a:lnTo>
                <a:lnTo>
                  <a:pt x="25041" y="19794"/>
                </a:lnTo>
                <a:lnTo>
                  <a:pt x="1470763" y="19794"/>
                </a:lnTo>
                <a:lnTo>
                  <a:pt x="1470763" y="9941"/>
                </a:lnTo>
                <a:close/>
              </a:path>
              <a:path w="1496060" h="276225">
                <a:moveTo>
                  <a:pt x="1495804" y="9941"/>
                </a:moveTo>
                <a:lnTo>
                  <a:pt x="1470763" y="9941"/>
                </a:lnTo>
                <a:lnTo>
                  <a:pt x="1483339" y="19794"/>
                </a:lnTo>
                <a:lnTo>
                  <a:pt x="1495804" y="19794"/>
                </a:lnTo>
                <a:lnTo>
                  <a:pt x="1495804" y="994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5273386" y="1324220"/>
            <a:ext cx="894715" cy="276225"/>
          </a:xfrm>
          <a:custGeom>
            <a:avLst/>
            <a:gdLst/>
            <a:ahLst/>
            <a:cxnLst/>
            <a:rect l="l" t="t" r="r" b="b"/>
            <a:pathLst>
              <a:path w="894714" h="276225">
                <a:moveTo>
                  <a:pt x="894255" y="0"/>
                </a:moveTo>
                <a:lnTo>
                  <a:pt x="0" y="0"/>
                </a:lnTo>
                <a:lnTo>
                  <a:pt x="0" y="275799"/>
                </a:lnTo>
                <a:lnTo>
                  <a:pt x="894255" y="275799"/>
                </a:lnTo>
                <a:lnTo>
                  <a:pt x="894255" y="265946"/>
                </a:lnTo>
                <a:lnTo>
                  <a:pt x="25041" y="265946"/>
                </a:lnTo>
                <a:lnTo>
                  <a:pt x="12576" y="256005"/>
                </a:lnTo>
                <a:lnTo>
                  <a:pt x="25041" y="256005"/>
                </a:lnTo>
                <a:lnTo>
                  <a:pt x="25041" y="19794"/>
                </a:lnTo>
                <a:lnTo>
                  <a:pt x="12576" y="19794"/>
                </a:lnTo>
                <a:lnTo>
                  <a:pt x="25041" y="9941"/>
                </a:lnTo>
                <a:lnTo>
                  <a:pt x="894255" y="9941"/>
                </a:lnTo>
                <a:lnTo>
                  <a:pt x="894255" y="0"/>
                </a:lnTo>
                <a:close/>
              </a:path>
              <a:path w="894714" h="276225">
                <a:moveTo>
                  <a:pt x="25041" y="256005"/>
                </a:moveTo>
                <a:lnTo>
                  <a:pt x="12576" y="256005"/>
                </a:lnTo>
                <a:lnTo>
                  <a:pt x="25041" y="265946"/>
                </a:lnTo>
                <a:lnTo>
                  <a:pt x="25041" y="256005"/>
                </a:lnTo>
                <a:close/>
              </a:path>
              <a:path w="894714" h="276225">
                <a:moveTo>
                  <a:pt x="869213" y="256005"/>
                </a:moveTo>
                <a:lnTo>
                  <a:pt x="25041" y="256005"/>
                </a:lnTo>
                <a:lnTo>
                  <a:pt x="25041" y="265946"/>
                </a:lnTo>
                <a:lnTo>
                  <a:pt x="869213" y="265946"/>
                </a:lnTo>
                <a:lnTo>
                  <a:pt x="869213" y="256005"/>
                </a:lnTo>
                <a:close/>
              </a:path>
              <a:path w="894714" h="276225">
                <a:moveTo>
                  <a:pt x="869213" y="9941"/>
                </a:moveTo>
                <a:lnTo>
                  <a:pt x="869213" y="265946"/>
                </a:lnTo>
                <a:lnTo>
                  <a:pt x="881790" y="256005"/>
                </a:lnTo>
                <a:lnTo>
                  <a:pt x="894255" y="256005"/>
                </a:lnTo>
                <a:lnTo>
                  <a:pt x="894255" y="19794"/>
                </a:lnTo>
                <a:lnTo>
                  <a:pt x="881790" y="19794"/>
                </a:lnTo>
                <a:lnTo>
                  <a:pt x="869213" y="9941"/>
                </a:lnTo>
                <a:close/>
              </a:path>
              <a:path w="894714" h="276225">
                <a:moveTo>
                  <a:pt x="894255" y="256005"/>
                </a:moveTo>
                <a:lnTo>
                  <a:pt x="881790" y="256005"/>
                </a:lnTo>
                <a:lnTo>
                  <a:pt x="869213" y="265946"/>
                </a:lnTo>
                <a:lnTo>
                  <a:pt x="894255" y="265946"/>
                </a:lnTo>
                <a:lnTo>
                  <a:pt x="894255" y="256005"/>
                </a:lnTo>
                <a:close/>
              </a:path>
              <a:path w="894714" h="276225">
                <a:moveTo>
                  <a:pt x="25041" y="9941"/>
                </a:moveTo>
                <a:lnTo>
                  <a:pt x="12576" y="19794"/>
                </a:lnTo>
                <a:lnTo>
                  <a:pt x="25041" y="19794"/>
                </a:lnTo>
                <a:lnTo>
                  <a:pt x="25041" y="9941"/>
                </a:lnTo>
                <a:close/>
              </a:path>
              <a:path w="894714" h="276225">
                <a:moveTo>
                  <a:pt x="869213" y="9941"/>
                </a:moveTo>
                <a:lnTo>
                  <a:pt x="25041" y="9941"/>
                </a:lnTo>
                <a:lnTo>
                  <a:pt x="25041" y="19794"/>
                </a:lnTo>
                <a:lnTo>
                  <a:pt x="869213" y="19794"/>
                </a:lnTo>
                <a:lnTo>
                  <a:pt x="869213" y="9941"/>
                </a:lnTo>
                <a:close/>
              </a:path>
              <a:path w="894714" h="276225">
                <a:moveTo>
                  <a:pt x="894255" y="9941"/>
                </a:moveTo>
                <a:lnTo>
                  <a:pt x="869213" y="9941"/>
                </a:lnTo>
                <a:lnTo>
                  <a:pt x="881790" y="19794"/>
                </a:lnTo>
                <a:lnTo>
                  <a:pt x="894255" y="19794"/>
                </a:lnTo>
                <a:lnTo>
                  <a:pt x="894255" y="994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720920" y="1825233"/>
            <a:ext cx="1464945" cy="245110"/>
          </a:xfrm>
          <a:custGeom>
            <a:avLst/>
            <a:gdLst/>
            <a:ahLst/>
            <a:cxnLst/>
            <a:rect l="l" t="t" r="r" b="b"/>
            <a:pathLst>
              <a:path w="1464945" h="245110">
                <a:moveTo>
                  <a:pt x="1464586" y="0"/>
                </a:moveTo>
                <a:lnTo>
                  <a:pt x="0" y="0"/>
                </a:lnTo>
                <a:lnTo>
                  <a:pt x="0" y="245008"/>
                </a:lnTo>
                <a:lnTo>
                  <a:pt x="1464586" y="245008"/>
                </a:lnTo>
                <a:lnTo>
                  <a:pt x="1464586" y="235155"/>
                </a:lnTo>
                <a:lnTo>
                  <a:pt x="25041" y="235155"/>
                </a:lnTo>
                <a:lnTo>
                  <a:pt x="12520" y="225214"/>
                </a:lnTo>
                <a:lnTo>
                  <a:pt x="25041" y="225214"/>
                </a:lnTo>
                <a:lnTo>
                  <a:pt x="25041" y="19794"/>
                </a:lnTo>
                <a:lnTo>
                  <a:pt x="12520" y="19794"/>
                </a:lnTo>
                <a:lnTo>
                  <a:pt x="25041" y="9941"/>
                </a:lnTo>
                <a:lnTo>
                  <a:pt x="1464586" y="9941"/>
                </a:lnTo>
                <a:lnTo>
                  <a:pt x="1464586" y="0"/>
                </a:lnTo>
                <a:close/>
              </a:path>
              <a:path w="1464945" h="245110">
                <a:moveTo>
                  <a:pt x="25041" y="225214"/>
                </a:moveTo>
                <a:lnTo>
                  <a:pt x="12520" y="225214"/>
                </a:lnTo>
                <a:lnTo>
                  <a:pt x="25041" y="235155"/>
                </a:lnTo>
                <a:lnTo>
                  <a:pt x="25041" y="225214"/>
                </a:lnTo>
                <a:close/>
              </a:path>
              <a:path w="1464945" h="245110">
                <a:moveTo>
                  <a:pt x="1439545" y="225214"/>
                </a:moveTo>
                <a:lnTo>
                  <a:pt x="25041" y="225214"/>
                </a:lnTo>
                <a:lnTo>
                  <a:pt x="25041" y="235155"/>
                </a:lnTo>
                <a:lnTo>
                  <a:pt x="1439545" y="235155"/>
                </a:lnTo>
                <a:lnTo>
                  <a:pt x="1439545" y="225214"/>
                </a:lnTo>
                <a:close/>
              </a:path>
              <a:path w="1464945" h="245110">
                <a:moveTo>
                  <a:pt x="1439545" y="9941"/>
                </a:moveTo>
                <a:lnTo>
                  <a:pt x="1439545" y="235155"/>
                </a:lnTo>
                <a:lnTo>
                  <a:pt x="1452121" y="225214"/>
                </a:lnTo>
                <a:lnTo>
                  <a:pt x="1464586" y="225214"/>
                </a:lnTo>
                <a:lnTo>
                  <a:pt x="1464586" y="19794"/>
                </a:lnTo>
                <a:lnTo>
                  <a:pt x="1452121" y="19794"/>
                </a:lnTo>
                <a:lnTo>
                  <a:pt x="1439545" y="9941"/>
                </a:lnTo>
                <a:close/>
              </a:path>
              <a:path w="1464945" h="245110">
                <a:moveTo>
                  <a:pt x="1464586" y="225214"/>
                </a:moveTo>
                <a:lnTo>
                  <a:pt x="1452121" y="225214"/>
                </a:lnTo>
                <a:lnTo>
                  <a:pt x="1439545" y="235155"/>
                </a:lnTo>
                <a:lnTo>
                  <a:pt x="1464586" y="235155"/>
                </a:lnTo>
                <a:lnTo>
                  <a:pt x="1464586" y="225214"/>
                </a:lnTo>
                <a:close/>
              </a:path>
              <a:path w="1464945" h="245110">
                <a:moveTo>
                  <a:pt x="25041" y="9941"/>
                </a:moveTo>
                <a:lnTo>
                  <a:pt x="12520" y="19794"/>
                </a:lnTo>
                <a:lnTo>
                  <a:pt x="25041" y="19794"/>
                </a:lnTo>
                <a:lnTo>
                  <a:pt x="25041" y="9941"/>
                </a:lnTo>
                <a:close/>
              </a:path>
              <a:path w="1464945" h="245110">
                <a:moveTo>
                  <a:pt x="1439545" y="9941"/>
                </a:moveTo>
                <a:lnTo>
                  <a:pt x="25041" y="9941"/>
                </a:lnTo>
                <a:lnTo>
                  <a:pt x="25041" y="19794"/>
                </a:lnTo>
                <a:lnTo>
                  <a:pt x="1439545" y="19794"/>
                </a:lnTo>
                <a:lnTo>
                  <a:pt x="1439545" y="9941"/>
                </a:lnTo>
                <a:close/>
              </a:path>
              <a:path w="1464945" h="245110">
                <a:moveTo>
                  <a:pt x="1464586" y="9941"/>
                </a:moveTo>
                <a:lnTo>
                  <a:pt x="1439545" y="9941"/>
                </a:lnTo>
                <a:lnTo>
                  <a:pt x="1452121" y="19794"/>
                </a:lnTo>
                <a:lnTo>
                  <a:pt x="1464586" y="19794"/>
                </a:lnTo>
                <a:lnTo>
                  <a:pt x="1464586" y="994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2587281" y="1834471"/>
            <a:ext cx="1257300" cy="222250"/>
          </a:xfrm>
          <a:custGeom>
            <a:avLst/>
            <a:gdLst/>
            <a:ahLst/>
            <a:cxnLst/>
            <a:rect l="l" t="t" r="r" b="b"/>
            <a:pathLst>
              <a:path w="1257300" h="222250">
                <a:moveTo>
                  <a:pt x="1257076" y="0"/>
                </a:moveTo>
                <a:lnTo>
                  <a:pt x="0" y="0"/>
                </a:lnTo>
                <a:lnTo>
                  <a:pt x="0" y="222135"/>
                </a:lnTo>
                <a:lnTo>
                  <a:pt x="1257076" y="222135"/>
                </a:lnTo>
                <a:lnTo>
                  <a:pt x="1257076" y="212281"/>
                </a:lnTo>
                <a:lnTo>
                  <a:pt x="25041" y="212281"/>
                </a:lnTo>
                <a:lnTo>
                  <a:pt x="12576" y="202340"/>
                </a:lnTo>
                <a:lnTo>
                  <a:pt x="25041" y="202340"/>
                </a:lnTo>
                <a:lnTo>
                  <a:pt x="25041" y="19794"/>
                </a:lnTo>
                <a:lnTo>
                  <a:pt x="12576" y="19794"/>
                </a:lnTo>
                <a:lnTo>
                  <a:pt x="25041" y="9941"/>
                </a:lnTo>
                <a:lnTo>
                  <a:pt x="1257076" y="9941"/>
                </a:lnTo>
                <a:lnTo>
                  <a:pt x="1257076" y="0"/>
                </a:lnTo>
                <a:close/>
              </a:path>
              <a:path w="1257300" h="222250">
                <a:moveTo>
                  <a:pt x="25041" y="202340"/>
                </a:moveTo>
                <a:lnTo>
                  <a:pt x="12576" y="202340"/>
                </a:lnTo>
                <a:lnTo>
                  <a:pt x="25041" y="212281"/>
                </a:lnTo>
                <a:lnTo>
                  <a:pt x="25041" y="202340"/>
                </a:lnTo>
                <a:close/>
              </a:path>
              <a:path w="1257300" h="222250">
                <a:moveTo>
                  <a:pt x="1232035" y="202340"/>
                </a:moveTo>
                <a:lnTo>
                  <a:pt x="25041" y="202340"/>
                </a:lnTo>
                <a:lnTo>
                  <a:pt x="25041" y="212281"/>
                </a:lnTo>
                <a:lnTo>
                  <a:pt x="1232035" y="212281"/>
                </a:lnTo>
                <a:lnTo>
                  <a:pt x="1232035" y="202340"/>
                </a:lnTo>
                <a:close/>
              </a:path>
              <a:path w="1257300" h="222250">
                <a:moveTo>
                  <a:pt x="1232035" y="9941"/>
                </a:moveTo>
                <a:lnTo>
                  <a:pt x="1232035" y="212281"/>
                </a:lnTo>
                <a:lnTo>
                  <a:pt x="1244611" y="202340"/>
                </a:lnTo>
                <a:lnTo>
                  <a:pt x="1257076" y="202340"/>
                </a:lnTo>
                <a:lnTo>
                  <a:pt x="1257076" y="19794"/>
                </a:lnTo>
                <a:lnTo>
                  <a:pt x="1244611" y="19794"/>
                </a:lnTo>
                <a:lnTo>
                  <a:pt x="1232035" y="9941"/>
                </a:lnTo>
                <a:close/>
              </a:path>
              <a:path w="1257300" h="222250">
                <a:moveTo>
                  <a:pt x="1257076" y="202340"/>
                </a:moveTo>
                <a:lnTo>
                  <a:pt x="1244611" y="202340"/>
                </a:lnTo>
                <a:lnTo>
                  <a:pt x="1232035" y="212281"/>
                </a:lnTo>
                <a:lnTo>
                  <a:pt x="1257076" y="212281"/>
                </a:lnTo>
                <a:lnTo>
                  <a:pt x="1257076" y="202340"/>
                </a:lnTo>
                <a:close/>
              </a:path>
              <a:path w="1257300" h="222250">
                <a:moveTo>
                  <a:pt x="25041" y="9941"/>
                </a:moveTo>
                <a:lnTo>
                  <a:pt x="12576" y="19794"/>
                </a:lnTo>
                <a:lnTo>
                  <a:pt x="25041" y="19794"/>
                </a:lnTo>
                <a:lnTo>
                  <a:pt x="25041" y="9941"/>
                </a:lnTo>
                <a:close/>
              </a:path>
              <a:path w="1257300" h="222250">
                <a:moveTo>
                  <a:pt x="1232035" y="9941"/>
                </a:moveTo>
                <a:lnTo>
                  <a:pt x="25041" y="9941"/>
                </a:lnTo>
                <a:lnTo>
                  <a:pt x="25041" y="19794"/>
                </a:lnTo>
                <a:lnTo>
                  <a:pt x="1232035" y="19794"/>
                </a:lnTo>
                <a:lnTo>
                  <a:pt x="1232035" y="9941"/>
                </a:lnTo>
                <a:close/>
              </a:path>
              <a:path w="1257300" h="222250">
                <a:moveTo>
                  <a:pt x="1257076" y="9941"/>
                </a:moveTo>
                <a:lnTo>
                  <a:pt x="1232035" y="9941"/>
                </a:lnTo>
                <a:lnTo>
                  <a:pt x="1244611" y="19794"/>
                </a:lnTo>
                <a:lnTo>
                  <a:pt x="1257076" y="19794"/>
                </a:lnTo>
                <a:lnTo>
                  <a:pt x="1257076" y="994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4538839" y="1829192"/>
            <a:ext cx="1633855" cy="229235"/>
          </a:xfrm>
          <a:custGeom>
            <a:avLst/>
            <a:gdLst/>
            <a:ahLst/>
            <a:cxnLst/>
            <a:rect l="l" t="t" r="r" b="b"/>
            <a:pathLst>
              <a:path w="1633854" h="229235">
                <a:moveTo>
                  <a:pt x="1633254" y="0"/>
                </a:moveTo>
                <a:lnTo>
                  <a:pt x="0" y="0"/>
                </a:lnTo>
                <a:lnTo>
                  <a:pt x="0" y="228733"/>
                </a:lnTo>
                <a:lnTo>
                  <a:pt x="1633254" y="228733"/>
                </a:lnTo>
                <a:lnTo>
                  <a:pt x="1633254" y="218879"/>
                </a:lnTo>
                <a:lnTo>
                  <a:pt x="25041" y="218879"/>
                </a:lnTo>
                <a:lnTo>
                  <a:pt x="12576" y="208938"/>
                </a:lnTo>
                <a:lnTo>
                  <a:pt x="25041" y="208938"/>
                </a:lnTo>
                <a:lnTo>
                  <a:pt x="25041" y="19794"/>
                </a:lnTo>
                <a:lnTo>
                  <a:pt x="12576" y="19794"/>
                </a:lnTo>
                <a:lnTo>
                  <a:pt x="25041" y="9941"/>
                </a:lnTo>
                <a:lnTo>
                  <a:pt x="1633254" y="9941"/>
                </a:lnTo>
                <a:lnTo>
                  <a:pt x="1633254" y="0"/>
                </a:lnTo>
                <a:close/>
              </a:path>
              <a:path w="1633854" h="229235">
                <a:moveTo>
                  <a:pt x="25041" y="208938"/>
                </a:moveTo>
                <a:lnTo>
                  <a:pt x="12576" y="208938"/>
                </a:lnTo>
                <a:lnTo>
                  <a:pt x="25041" y="218879"/>
                </a:lnTo>
                <a:lnTo>
                  <a:pt x="25041" y="208938"/>
                </a:lnTo>
                <a:close/>
              </a:path>
              <a:path w="1633854" h="229235">
                <a:moveTo>
                  <a:pt x="1608212" y="208938"/>
                </a:moveTo>
                <a:lnTo>
                  <a:pt x="25041" y="208938"/>
                </a:lnTo>
                <a:lnTo>
                  <a:pt x="25041" y="218879"/>
                </a:lnTo>
                <a:lnTo>
                  <a:pt x="1608212" y="218879"/>
                </a:lnTo>
                <a:lnTo>
                  <a:pt x="1608212" y="208938"/>
                </a:lnTo>
                <a:close/>
              </a:path>
              <a:path w="1633854" h="229235">
                <a:moveTo>
                  <a:pt x="1608212" y="9941"/>
                </a:moveTo>
                <a:lnTo>
                  <a:pt x="1608212" y="218879"/>
                </a:lnTo>
                <a:lnTo>
                  <a:pt x="1620789" y="208938"/>
                </a:lnTo>
                <a:lnTo>
                  <a:pt x="1633254" y="208938"/>
                </a:lnTo>
                <a:lnTo>
                  <a:pt x="1633254" y="19794"/>
                </a:lnTo>
                <a:lnTo>
                  <a:pt x="1620789" y="19794"/>
                </a:lnTo>
                <a:lnTo>
                  <a:pt x="1608212" y="9941"/>
                </a:lnTo>
                <a:close/>
              </a:path>
              <a:path w="1633854" h="229235">
                <a:moveTo>
                  <a:pt x="1633254" y="208938"/>
                </a:moveTo>
                <a:lnTo>
                  <a:pt x="1620789" y="208938"/>
                </a:lnTo>
                <a:lnTo>
                  <a:pt x="1608212" y="218879"/>
                </a:lnTo>
                <a:lnTo>
                  <a:pt x="1633254" y="218879"/>
                </a:lnTo>
                <a:lnTo>
                  <a:pt x="1633254" y="208938"/>
                </a:lnTo>
                <a:close/>
              </a:path>
              <a:path w="1633854" h="229235">
                <a:moveTo>
                  <a:pt x="25041" y="9941"/>
                </a:moveTo>
                <a:lnTo>
                  <a:pt x="12576" y="19794"/>
                </a:lnTo>
                <a:lnTo>
                  <a:pt x="25041" y="19794"/>
                </a:lnTo>
                <a:lnTo>
                  <a:pt x="25041" y="9941"/>
                </a:lnTo>
                <a:close/>
              </a:path>
              <a:path w="1633854" h="229235">
                <a:moveTo>
                  <a:pt x="1608212" y="9941"/>
                </a:moveTo>
                <a:lnTo>
                  <a:pt x="25041" y="9941"/>
                </a:lnTo>
                <a:lnTo>
                  <a:pt x="25041" y="19794"/>
                </a:lnTo>
                <a:lnTo>
                  <a:pt x="1608212" y="19794"/>
                </a:lnTo>
                <a:lnTo>
                  <a:pt x="1608212" y="9941"/>
                </a:lnTo>
                <a:close/>
              </a:path>
              <a:path w="1633854" h="229235">
                <a:moveTo>
                  <a:pt x="1633254" y="9941"/>
                </a:moveTo>
                <a:lnTo>
                  <a:pt x="1608212" y="9941"/>
                </a:lnTo>
                <a:lnTo>
                  <a:pt x="1620789" y="19794"/>
                </a:lnTo>
                <a:lnTo>
                  <a:pt x="1633254" y="19794"/>
                </a:lnTo>
                <a:lnTo>
                  <a:pt x="1633254" y="994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6240874" y="3313582"/>
            <a:ext cx="0" cy="422275"/>
          </a:xfrm>
          <a:custGeom>
            <a:avLst/>
            <a:gdLst/>
            <a:ahLst/>
            <a:cxnLst/>
            <a:rect l="l" t="t" r="r" b="b"/>
            <a:pathLst>
              <a:path w="0" h="422275">
                <a:moveTo>
                  <a:pt x="0" y="422276"/>
                </a:moveTo>
                <a:lnTo>
                  <a:pt x="0" y="0"/>
                </a:lnTo>
              </a:path>
            </a:pathLst>
          </a:custGeom>
          <a:ln w="250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6087286" y="3287893"/>
            <a:ext cx="67310" cy="53340"/>
          </a:xfrm>
          <a:custGeom>
            <a:avLst/>
            <a:gdLst/>
            <a:ahLst/>
            <a:cxnLst/>
            <a:rect l="l" t="t" r="r" b="b"/>
            <a:pathLst>
              <a:path w="67310" h="53339">
                <a:moveTo>
                  <a:pt x="67222" y="0"/>
                </a:moveTo>
                <a:lnTo>
                  <a:pt x="0" y="25688"/>
                </a:lnTo>
                <a:lnTo>
                  <a:pt x="66331" y="52784"/>
                </a:lnTo>
                <a:lnTo>
                  <a:pt x="67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6127353" y="3312262"/>
            <a:ext cx="113664" cy="1905"/>
          </a:xfrm>
          <a:custGeom>
            <a:avLst/>
            <a:gdLst/>
            <a:ahLst/>
            <a:cxnLst/>
            <a:rect l="l" t="t" r="r" b="b"/>
            <a:pathLst>
              <a:path w="113664" h="1904">
                <a:moveTo>
                  <a:pt x="113520" y="1759"/>
                </a:moveTo>
                <a:lnTo>
                  <a:pt x="0" y="0"/>
                </a:lnTo>
              </a:path>
            </a:pathLst>
          </a:custGeom>
          <a:ln w="197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6159628" y="3735858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 h="0">
                <a:moveTo>
                  <a:pt x="0" y="0"/>
                </a:moveTo>
                <a:lnTo>
                  <a:pt x="96826" y="0"/>
                </a:lnTo>
              </a:path>
            </a:pathLst>
          </a:custGeom>
          <a:ln w="197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3522493" y="3211532"/>
            <a:ext cx="801370" cy="238760"/>
          </a:xfrm>
          <a:custGeom>
            <a:avLst/>
            <a:gdLst/>
            <a:ahLst/>
            <a:cxnLst/>
            <a:rect l="l" t="t" r="r" b="b"/>
            <a:pathLst>
              <a:path w="801370" h="238760">
                <a:moveTo>
                  <a:pt x="0" y="238410"/>
                </a:moveTo>
                <a:lnTo>
                  <a:pt x="801323" y="238410"/>
                </a:lnTo>
                <a:lnTo>
                  <a:pt x="801323" y="0"/>
                </a:lnTo>
                <a:lnTo>
                  <a:pt x="0" y="0"/>
                </a:lnTo>
                <a:lnTo>
                  <a:pt x="0" y="2384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6052439" y="3645520"/>
            <a:ext cx="3067050" cy="2061210"/>
          </a:xfrm>
          <a:custGeom>
            <a:avLst/>
            <a:gdLst/>
            <a:ahLst/>
            <a:cxnLst/>
            <a:rect l="l" t="t" r="r" b="b"/>
            <a:pathLst>
              <a:path w="3067050" h="2061210">
                <a:moveTo>
                  <a:pt x="1881843" y="0"/>
                </a:moveTo>
                <a:lnTo>
                  <a:pt x="1830372" y="95"/>
                </a:lnTo>
                <a:lnTo>
                  <a:pt x="1778920" y="1430"/>
                </a:lnTo>
                <a:lnTo>
                  <a:pt x="1727561" y="4007"/>
                </a:lnTo>
                <a:lnTo>
                  <a:pt x="1676371" y="7828"/>
                </a:lnTo>
                <a:lnTo>
                  <a:pt x="1625425" y="12898"/>
                </a:lnTo>
                <a:lnTo>
                  <a:pt x="1574799" y="19217"/>
                </a:lnTo>
                <a:lnTo>
                  <a:pt x="1524566" y="26789"/>
                </a:lnTo>
                <a:lnTo>
                  <a:pt x="1474803" y="35616"/>
                </a:lnTo>
                <a:lnTo>
                  <a:pt x="1425584" y="45701"/>
                </a:lnTo>
                <a:lnTo>
                  <a:pt x="1376985" y="57046"/>
                </a:lnTo>
                <a:lnTo>
                  <a:pt x="1329080" y="69654"/>
                </a:lnTo>
                <a:lnTo>
                  <a:pt x="1281946" y="83528"/>
                </a:lnTo>
                <a:lnTo>
                  <a:pt x="1235656" y="98670"/>
                </a:lnTo>
                <a:lnTo>
                  <a:pt x="1190286" y="115083"/>
                </a:lnTo>
                <a:lnTo>
                  <a:pt x="1145912" y="132769"/>
                </a:lnTo>
                <a:lnTo>
                  <a:pt x="1102608" y="151731"/>
                </a:lnTo>
                <a:lnTo>
                  <a:pt x="1060450" y="171972"/>
                </a:lnTo>
                <a:lnTo>
                  <a:pt x="1012087" y="197611"/>
                </a:lnTo>
                <a:lnTo>
                  <a:pt x="966749" y="224389"/>
                </a:lnTo>
                <a:lnTo>
                  <a:pt x="924445" y="252233"/>
                </a:lnTo>
                <a:lnTo>
                  <a:pt x="885182" y="281070"/>
                </a:lnTo>
                <a:lnTo>
                  <a:pt x="848967" y="310824"/>
                </a:lnTo>
                <a:lnTo>
                  <a:pt x="815810" y="341424"/>
                </a:lnTo>
                <a:lnTo>
                  <a:pt x="785717" y="372794"/>
                </a:lnTo>
                <a:lnTo>
                  <a:pt x="758696" y="404862"/>
                </a:lnTo>
                <a:lnTo>
                  <a:pt x="734756" y="437553"/>
                </a:lnTo>
                <a:lnTo>
                  <a:pt x="713904" y="470794"/>
                </a:lnTo>
                <a:lnTo>
                  <a:pt x="696148" y="504511"/>
                </a:lnTo>
                <a:lnTo>
                  <a:pt x="669955" y="573078"/>
                </a:lnTo>
                <a:lnTo>
                  <a:pt x="656240" y="642666"/>
                </a:lnTo>
                <a:lnTo>
                  <a:pt x="654082" y="677658"/>
                </a:lnTo>
                <a:lnTo>
                  <a:pt x="655066" y="712684"/>
                </a:lnTo>
                <a:lnTo>
                  <a:pt x="666496" y="782541"/>
                </a:lnTo>
                <a:lnTo>
                  <a:pt x="690592" y="851650"/>
                </a:lnTo>
                <a:lnTo>
                  <a:pt x="727417" y="919420"/>
                </a:lnTo>
                <a:lnTo>
                  <a:pt x="750622" y="952618"/>
                </a:lnTo>
                <a:lnTo>
                  <a:pt x="777034" y="985260"/>
                </a:lnTo>
                <a:lnTo>
                  <a:pt x="806659" y="1017273"/>
                </a:lnTo>
                <a:lnTo>
                  <a:pt x="839505" y="1048582"/>
                </a:lnTo>
                <a:lnTo>
                  <a:pt x="875581" y="1079115"/>
                </a:lnTo>
                <a:lnTo>
                  <a:pt x="914894" y="1108796"/>
                </a:lnTo>
                <a:lnTo>
                  <a:pt x="957453" y="1137553"/>
                </a:lnTo>
                <a:lnTo>
                  <a:pt x="0" y="2060754"/>
                </a:lnTo>
                <a:lnTo>
                  <a:pt x="1322959" y="1296430"/>
                </a:lnTo>
                <a:lnTo>
                  <a:pt x="2397544" y="1296430"/>
                </a:lnTo>
                <a:lnTo>
                  <a:pt x="2404055" y="1294664"/>
                </a:lnTo>
                <a:lnTo>
                  <a:pt x="2449235" y="1281040"/>
                </a:lnTo>
                <a:lnTo>
                  <a:pt x="2493524" y="1266279"/>
                </a:lnTo>
                <a:lnTo>
                  <a:pt x="2536852" y="1250387"/>
                </a:lnTo>
                <a:lnTo>
                  <a:pt x="2579153" y="1233369"/>
                </a:lnTo>
                <a:lnTo>
                  <a:pt x="2620357" y="1215229"/>
                </a:lnTo>
                <a:lnTo>
                  <a:pt x="2660395" y="1195973"/>
                </a:lnTo>
                <a:lnTo>
                  <a:pt x="2708758" y="1170323"/>
                </a:lnTo>
                <a:lnTo>
                  <a:pt x="2754096" y="1143534"/>
                </a:lnTo>
                <a:lnTo>
                  <a:pt x="2796400" y="1115681"/>
                </a:lnTo>
                <a:lnTo>
                  <a:pt x="2835663" y="1086837"/>
                </a:lnTo>
                <a:lnTo>
                  <a:pt x="2871878" y="1057076"/>
                </a:lnTo>
                <a:lnTo>
                  <a:pt x="2905035" y="1026472"/>
                </a:lnTo>
                <a:lnTo>
                  <a:pt x="2935128" y="995097"/>
                </a:lnTo>
                <a:lnTo>
                  <a:pt x="2962149" y="963027"/>
                </a:lnTo>
                <a:lnTo>
                  <a:pt x="2986089" y="930333"/>
                </a:lnTo>
                <a:lnTo>
                  <a:pt x="3006941" y="897090"/>
                </a:lnTo>
                <a:lnTo>
                  <a:pt x="3024697" y="863372"/>
                </a:lnTo>
                <a:lnTo>
                  <a:pt x="3050890" y="794804"/>
                </a:lnTo>
                <a:lnTo>
                  <a:pt x="3064605" y="725216"/>
                </a:lnTo>
                <a:lnTo>
                  <a:pt x="3066763" y="690224"/>
                </a:lnTo>
                <a:lnTo>
                  <a:pt x="3065779" y="655198"/>
                </a:lnTo>
                <a:lnTo>
                  <a:pt x="3054349" y="585339"/>
                </a:lnTo>
                <a:lnTo>
                  <a:pt x="3030253" y="516228"/>
                </a:lnTo>
                <a:lnTo>
                  <a:pt x="2993428" y="448453"/>
                </a:lnTo>
                <a:lnTo>
                  <a:pt x="2970223" y="415250"/>
                </a:lnTo>
                <a:lnTo>
                  <a:pt x="2943811" y="382603"/>
                </a:lnTo>
                <a:lnTo>
                  <a:pt x="2914186" y="350584"/>
                </a:lnTo>
                <a:lnTo>
                  <a:pt x="2881340" y="319267"/>
                </a:lnTo>
                <a:lnTo>
                  <a:pt x="2845264" y="288726"/>
                </a:lnTo>
                <a:lnTo>
                  <a:pt x="2805951" y="259034"/>
                </a:lnTo>
                <a:lnTo>
                  <a:pt x="2763392" y="230265"/>
                </a:lnTo>
                <a:lnTo>
                  <a:pt x="2725844" y="207301"/>
                </a:lnTo>
                <a:lnTo>
                  <a:pt x="2686886" y="185527"/>
                </a:lnTo>
                <a:lnTo>
                  <a:pt x="2646594" y="164946"/>
                </a:lnTo>
                <a:lnTo>
                  <a:pt x="2605044" y="145560"/>
                </a:lnTo>
                <a:lnTo>
                  <a:pt x="2562310" y="127373"/>
                </a:lnTo>
                <a:lnTo>
                  <a:pt x="2518468" y="110386"/>
                </a:lnTo>
                <a:lnTo>
                  <a:pt x="2473593" y="94602"/>
                </a:lnTo>
                <a:lnTo>
                  <a:pt x="2427760" y="80025"/>
                </a:lnTo>
                <a:lnTo>
                  <a:pt x="2381043" y="66655"/>
                </a:lnTo>
                <a:lnTo>
                  <a:pt x="2333519" y="54497"/>
                </a:lnTo>
                <a:lnTo>
                  <a:pt x="2285262" y="43553"/>
                </a:lnTo>
                <a:lnTo>
                  <a:pt x="2236347" y="33824"/>
                </a:lnTo>
                <a:lnTo>
                  <a:pt x="2186850" y="25315"/>
                </a:lnTo>
                <a:lnTo>
                  <a:pt x="2136846" y="18027"/>
                </a:lnTo>
                <a:lnTo>
                  <a:pt x="2086409" y="11963"/>
                </a:lnTo>
                <a:lnTo>
                  <a:pt x="2035615" y="7126"/>
                </a:lnTo>
                <a:lnTo>
                  <a:pt x="1984540" y="3518"/>
                </a:lnTo>
                <a:lnTo>
                  <a:pt x="1933257" y="1141"/>
                </a:lnTo>
                <a:lnTo>
                  <a:pt x="1881843" y="0"/>
                </a:lnTo>
                <a:close/>
              </a:path>
              <a:path w="3067050" h="2061210">
                <a:moveTo>
                  <a:pt x="2397544" y="1296430"/>
                </a:moveTo>
                <a:lnTo>
                  <a:pt x="1322959" y="1296430"/>
                </a:lnTo>
                <a:lnTo>
                  <a:pt x="1370450" y="1309111"/>
                </a:lnTo>
                <a:lnTo>
                  <a:pt x="1418555" y="1320543"/>
                </a:lnTo>
                <a:lnTo>
                  <a:pt x="1467204" y="1330730"/>
                </a:lnTo>
                <a:lnTo>
                  <a:pt x="1516329" y="1339678"/>
                </a:lnTo>
                <a:lnTo>
                  <a:pt x="1565862" y="1347392"/>
                </a:lnTo>
                <a:lnTo>
                  <a:pt x="1615735" y="1353876"/>
                </a:lnTo>
                <a:lnTo>
                  <a:pt x="1665878" y="1359136"/>
                </a:lnTo>
                <a:lnTo>
                  <a:pt x="1716225" y="1363178"/>
                </a:lnTo>
                <a:lnTo>
                  <a:pt x="1766705" y="1366006"/>
                </a:lnTo>
                <a:lnTo>
                  <a:pt x="1817251" y="1367626"/>
                </a:lnTo>
                <a:lnTo>
                  <a:pt x="1867795" y="1368042"/>
                </a:lnTo>
                <a:lnTo>
                  <a:pt x="1918268" y="1367260"/>
                </a:lnTo>
                <a:lnTo>
                  <a:pt x="1968602" y="1365284"/>
                </a:lnTo>
                <a:lnTo>
                  <a:pt x="2018728" y="1362121"/>
                </a:lnTo>
                <a:lnTo>
                  <a:pt x="2068578" y="1357775"/>
                </a:lnTo>
                <a:lnTo>
                  <a:pt x="2118084" y="1352251"/>
                </a:lnTo>
                <a:lnTo>
                  <a:pt x="2167176" y="1345555"/>
                </a:lnTo>
                <a:lnTo>
                  <a:pt x="2215788" y="1337691"/>
                </a:lnTo>
                <a:lnTo>
                  <a:pt x="2263850" y="1328665"/>
                </a:lnTo>
                <a:lnTo>
                  <a:pt x="2311294" y="1318481"/>
                </a:lnTo>
                <a:lnTo>
                  <a:pt x="2358052" y="1307146"/>
                </a:lnTo>
                <a:lnTo>
                  <a:pt x="2397544" y="1296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6052439" y="3645520"/>
            <a:ext cx="3067050" cy="2061210"/>
          </a:xfrm>
          <a:custGeom>
            <a:avLst/>
            <a:gdLst/>
            <a:ahLst/>
            <a:cxnLst/>
            <a:rect l="l" t="t" r="r" b="b"/>
            <a:pathLst>
              <a:path w="3067050" h="2061210">
                <a:moveTo>
                  <a:pt x="0" y="2060754"/>
                </a:moveTo>
                <a:lnTo>
                  <a:pt x="957453" y="1137553"/>
                </a:lnTo>
                <a:lnTo>
                  <a:pt x="914894" y="1108796"/>
                </a:lnTo>
                <a:lnTo>
                  <a:pt x="875581" y="1079115"/>
                </a:lnTo>
                <a:lnTo>
                  <a:pt x="839505" y="1048582"/>
                </a:lnTo>
                <a:lnTo>
                  <a:pt x="806659" y="1017273"/>
                </a:lnTo>
                <a:lnTo>
                  <a:pt x="777034" y="985260"/>
                </a:lnTo>
                <a:lnTo>
                  <a:pt x="750622" y="952618"/>
                </a:lnTo>
                <a:lnTo>
                  <a:pt x="727417" y="919420"/>
                </a:lnTo>
                <a:lnTo>
                  <a:pt x="707409" y="885739"/>
                </a:lnTo>
                <a:lnTo>
                  <a:pt x="676957" y="817226"/>
                </a:lnTo>
                <a:lnTo>
                  <a:pt x="659202" y="747669"/>
                </a:lnTo>
                <a:lnTo>
                  <a:pt x="654082" y="677658"/>
                </a:lnTo>
                <a:lnTo>
                  <a:pt x="656240" y="642666"/>
                </a:lnTo>
                <a:lnTo>
                  <a:pt x="669955" y="573078"/>
                </a:lnTo>
                <a:lnTo>
                  <a:pt x="696148" y="504511"/>
                </a:lnTo>
                <a:lnTo>
                  <a:pt x="713904" y="470794"/>
                </a:lnTo>
                <a:lnTo>
                  <a:pt x="734756" y="437553"/>
                </a:lnTo>
                <a:lnTo>
                  <a:pt x="758696" y="404862"/>
                </a:lnTo>
                <a:lnTo>
                  <a:pt x="785717" y="372794"/>
                </a:lnTo>
                <a:lnTo>
                  <a:pt x="815810" y="341424"/>
                </a:lnTo>
                <a:lnTo>
                  <a:pt x="848967" y="310824"/>
                </a:lnTo>
                <a:lnTo>
                  <a:pt x="885182" y="281070"/>
                </a:lnTo>
                <a:lnTo>
                  <a:pt x="924445" y="252233"/>
                </a:lnTo>
                <a:lnTo>
                  <a:pt x="966749" y="224389"/>
                </a:lnTo>
                <a:lnTo>
                  <a:pt x="1012087" y="197611"/>
                </a:lnTo>
                <a:lnTo>
                  <a:pt x="1060450" y="171972"/>
                </a:lnTo>
                <a:lnTo>
                  <a:pt x="1102608" y="151731"/>
                </a:lnTo>
                <a:lnTo>
                  <a:pt x="1145912" y="132769"/>
                </a:lnTo>
                <a:lnTo>
                  <a:pt x="1190286" y="115083"/>
                </a:lnTo>
                <a:lnTo>
                  <a:pt x="1235656" y="98670"/>
                </a:lnTo>
                <a:lnTo>
                  <a:pt x="1281946" y="83528"/>
                </a:lnTo>
                <a:lnTo>
                  <a:pt x="1329080" y="69654"/>
                </a:lnTo>
                <a:lnTo>
                  <a:pt x="1376985" y="57046"/>
                </a:lnTo>
                <a:lnTo>
                  <a:pt x="1425584" y="45701"/>
                </a:lnTo>
                <a:lnTo>
                  <a:pt x="1474803" y="35616"/>
                </a:lnTo>
                <a:lnTo>
                  <a:pt x="1524566" y="26789"/>
                </a:lnTo>
                <a:lnTo>
                  <a:pt x="1574799" y="19217"/>
                </a:lnTo>
                <a:lnTo>
                  <a:pt x="1625425" y="12898"/>
                </a:lnTo>
                <a:lnTo>
                  <a:pt x="1676371" y="7828"/>
                </a:lnTo>
                <a:lnTo>
                  <a:pt x="1727561" y="4007"/>
                </a:lnTo>
                <a:lnTo>
                  <a:pt x="1778920" y="1430"/>
                </a:lnTo>
                <a:lnTo>
                  <a:pt x="1830372" y="95"/>
                </a:lnTo>
                <a:lnTo>
                  <a:pt x="1881843" y="0"/>
                </a:lnTo>
                <a:lnTo>
                  <a:pt x="1933257" y="1141"/>
                </a:lnTo>
                <a:lnTo>
                  <a:pt x="1984540" y="3518"/>
                </a:lnTo>
                <a:lnTo>
                  <a:pt x="2035615" y="7126"/>
                </a:lnTo>
                <a:lnTo>
                  <a:pt x="2086409" y="11963"/>
                </a:lnTo>
                <a:lnTo>
                  <a:pt x="2136846" y="18027"/>
                </a:lnTo>
                <a:lnTo>
                  <a:pt x="2186850" y="25315"/>
                </a:lnTo>
                <a:lnTo>
                  <a:pt x="2236347" y="33824"/>
                </a:lnTo>
                <a:lnTo>
                  <a:pt x="2285262" y="43553"/>
                </a:lnTo>
                <a:lnTo>
                  <a:pt x="2333519" y="54497"/>
                </a:lnTo>
                <a:lnTo>
                  <a:pt x="2381043" y="66655"/>
                </a:lnTo>
                <a:lnTo>
                  <a:pt x="2427760" y="80025"/>
                </a:lnTo>
                <a:lnTo>
                  <a:pt x="2473593" y="94602"/>
                </a:lnTo>
                <a:lnTo>
                  <a:pt x="2518468" y="110386"/>
                </a:lnTo>
                <a:lnTo>
                  <a:pt x="2562310" y="127373"/>
                </a:lnTo>
                <a:lnTo>
                  <a:pt x="2605044" y="145560"/>
                </a:lnTo>
                <a:lnTo>
                  <a:pt x="2646594" y="164946"/>
                </a:lnTo>
                <a:lnTo>
                  <a:pt x="2686886" y="185527"/>
                </a:lnTo>
                <a:lnTo>
                  <a:pt x="2725844" y="207301"/>
                </a:lnTo>
                <a:lnTo>
                  <a:pt x="2763392" y="230265"/>
                </a:lnTo>
                <a:lnTo>
                  <a:pt x="2805951" y="259034"/>
                </a:lnTo>
                <a:lnTo>
                  <a:pt x="2845264" y="288726"/>
                </a:lnTo>
                <a:lnTo>
                  <a:pt x="2881340" y="319267"/>
                </a:lnTo>
                <a:lnTo>
                  <a:pt x="2914186" y="350584"/>
                </a:lnTo>
                <a:lnTo>
                  <a:pt x="2943811" y="382603"/>
                </a:lnTo>
                <a:lnTo>
                  <a:pt x="2970223" y="415250"/>
                </a:lnTo>
                <a:lnTo>
                  <a:pt x="2993428" y="448453"/>
                </a:lnTo>
                <a:lnTo>
                  <a:pt x="3013436" y="482136"/>
                </a:lnTo>
                <a:lnTo>
                  <a:pt x="3043888" y="550653"/>
                </a:lnTo>
                <a:lnTo>
                  <a:pt x="3061643" y="620212"/>
                </a:lnTo>
                <a:lnTo>
                  <a:pt x="3066763" y="690224"/>
                </a:lnTo>
                <a:lnTo>
                  <a:pt x="3064605" y="725216"/>
                </a:lnTo>
                <a:lnTo>
                  <a:pt x="3050890" y="794804"/>
                </a:lnTo>
                <a:lnTo>
                  <a:pt x="3024697" y="863372"/>
                </a:lnTo>
                <a:lnTo>
                  <a:pt x="3006941" y="897090"/>
                </a:lnTo>
                <a:lnTo>
                  <a:pt x="2986089" y="930333"/>
                </a:lnTo>
                <a:lnTo>
                  <a:pt x="2962149" y="963027"/>
                </a:lnTo>
                <a:lnTo>
                  <a:pt x="2935128" y="995097"/>
                </a:lnTo>
                <a:lnTo>
                  <a:pt x="2905035" y="1026472"/>
                </a:lnTo>
                <a:lnTo>
                  <a:pt x="2871878" y="1057076"/>
                </a:lnTo>
                <a:lnTo>
                  <a:pt x="2835663" y="1086837"/>
                </a:lnTo>
                <a:lnTo>
                  <a:pt x="2796400" y="1115681"/>
                </a:lnTo>
                <a:lnTo>
                  <a:pt x="2754096" y="1143534"/>
                </a:lnTo>
                <a:lnTo>
                  <a:pt x="2708758" y="1170323"/>
                </a:lnTo>
                <a:lnTo>
                  <a:pt x="2660395" y="1195973"/>
                </a:lnTo>
                <a:lnTo>
                  <a:pt x="2620357" y="1215229"/>
                </a:lnTo>
                <a:lnTo>
                  <a:pt x="2579153" y="1233369"/>
                </a:lnTo>
                <a:lnTo>
                  <a:pt x="2536852" y="1250387"/>
                </a:lnTo>
                <a:lnTo>
                  <a:pt x="2493524" y="1266279"/>
                </a:lnTo>
                <a:lnTo>
                  <a:pt x="2449235" y="1281040"/>
                </a:lnTo>
                <a:lnTo>
                  <a:pt x="2404055" y="1294664"/>
                </a:lnTo>
                <a:lnTo>
                  <a:pt x="2358052" y="1307146"/>
                </a:lnTo>
                <a:lnTo>
                  <a:pt x="2311294" y="1318481"/>
                </a:lnTo>
                <a:lnTo>
                  <a:pt x="2263850" y="1328665"/>
                </a:lnTo>
                <a:lnTo>
                  <a:pt x="2215788" y="1337691"/>
                </a:lnTo>
                <a:lnTo>
                  <a:pt x="2167176" y="1345555"/>
                </a:lnTo>
                <a:lnTo>
                  <a:pt x="2118084" y="1352251"/>
                </a:lnTo>
                <a:lnTo>
                  <a:pt x="2068578" y="1357775"/>
                </a:lnTo>
                <a:lnTo>
                  <a:pt x="2018728" y="1362121"/>
                </a:lnTo>
                <a:lnTo>
                  <a:pt x="1968602" y="1365284"/>
                </a:lnTo>
                <a:lnTo>
                  <a:pt x="1918268" y="1367260"/>
                </a:lnTo>
                <a:lnTo>
                  <a:pt x="1867795" y="1368042"/>
                </a:lnTo>
                <a:lnTo>
                  <a:pt x="1817251" y="1367626"/>
                </a:lnTo>
                <a:lnTo>
                  <a:pt x="1766705" y="1366006"/>
                </a:lnTo>
                <a:lnTo>
                  <a:pt x="1716225" y="1363178"/>
                </a:lnTo>
                <a:lnTo>
                  <a:pt x="1665878" y="1359136"/>
                </a:lnTo>
                <a:lnTo>
                  <a:pt x="1615735" y="1353876"/>
                </a:lnTo>
                <a:lnTo>
                  <a:pt x="1565862" y="1347392"/>
                </a:lnTo>
                <a:lnTo>
                  <a:pt x="1516329" y="1339678"/>
                </a:lnTo>
                <a:lnTo>
                  <a:pt x="1467204" y="1330730"/>
                </a:lnTo>
                <a:lnTo>
                  <a:pt x="1418555" y="1320543"/>
                </a:lnTo>
                <a:lnTo>
                  <a:pt x="1370450" y="1309111"/>
                </a:lnTo>
                <a:lnTo>
                  <a:pt x="1322959" y="1296430"/>
                </a:lnTo>
                <a:lnTo>
                  <a:pt x="0" y="2060754"/>
                </a:lnTo>
                <a:close/>
              </a:path>
            </a:pathLst>
          </a:custGeom>
          <a:ln w="25400">
            <a:solidFill>
              <a:srgbClr val="5658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 txBox="1"/>
          <p:nvPr/>
        </p:nvSpPr>
        <p:spPr>
          <a:xfrm>
            <a:off x="7182739" y="3775582"/>
            <a:ext cx="1461770" cy="1108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50" b="1">
                <a:latin typeface="Calibri"/>
                <a:cs typeface="Calibri"/>
              </a:rPr>
              <a:t>P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75" b="1">
                <a:latin typeface="Calibri"/>
                <a:cs typeface="Calibri"/>
              </a:rPr>
              <a:t>t</a:t>
            </a:r>
            <a:r>
              <a:rPr dirty="0" sz="1800" spc="-125" b="1">
                <a:latin typeface="Calibri"/>
                <a:cs typeface="Calibri"/>
              </a:rPr>
              <a:t>y</a:t>
            </a:r>
            <a:r>
              <a:rPr dirty="0" sz="1800" spc="45" b="1">
                <a:latin typeface="Calibri"/>
                <a:cs typeface="Calibri"/>
              </a:rPr>
              <a:t>ch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15" b="1">
                <a:latin typeface="Calibri"/>
                <a:cs typeface="Calibri"/>
              </a:rPr>
              <a:t>r</a:t>
            </a:r>
            <a:r>
              <a:rPr dirty="0" sz="1800" spc="-75" b="1">
                <a:latin typeface="Calibri"/>
                <a:cs typeface="Calibri"/>
              </a:rPr>
              <a:t>t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135" b="1">
                <a:latin typeface="Calibri"/>
                <a:cs typeface="Calibri"/>
              </a:rPr>
              <a:t>w</a:t>
            </a:r>
            <a:r>
              <a:rPr dirty="0" sz="1800" spc="-75" b="1">
                <a:latin typeface="Calibri"/>
                <a:cs typeface="Calibri"/>
              </a:rPr>
              <a:t>r</a:t>
            </a:r>
            <a:r>
              <a:rPr dirty="0" sz="1800" spc="-30" b="1">
                <a:latin typeface="Calibri"/>
                <a:cs typeface="Calibri"/>
              </a:rPr>
              <a:t>ot</a:t>
            </a:r>
            <a:r>
              <a:rPr dirty="0" sz="1800" spc="-85" b="1">
                <a:latin typeface="Calibri"/>
                <a:cs typeface="Calibri"/>
              </a:rPr>
              <a:t>n</a:t>
            </a:r>
            <a:r>
              <a:rPr dirty="0" sz="1800" spc="-140" b="1">
                <a:latin typeface="Calibri"/>
                <a:cs typeface="Calibri"/>
              </a:rPr>
              <a:t>y</a:t>
            </a:r>
            <a:r>
              <a:rPr dirty="0" sz="1800" spc="45" b="1">
                <a:latin typeface="Calibri"/>
                <a:cs typeface="Calibri"/>
              </a:rPr>
              <a:t>ch</a:t>
            </a:r>
            <a:endParaRPr sz="1800">
              <a:latin typeface="Calibri"/>
              <a:cs typeface="Calibri"/>
            </a:endParaRPr>
          </a:p>
          <a:p>
            <a:pPr algn="ctr" marL="12700" marR="7620">
              <a:lnSpc>
                <a:spcPct val="100000"/>
              </a:lnSpc>
            </a:pP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5" b="1">
                <a:latin typeface="Calibri"/>
                <a:cs typeface="Calibri"/>
              </a:rPr>
              <a:t>glę</a:t>
            </a:r>
            <a:r>
              <a:rPr dirty="0" sz="1800" spc="15" b="1">
                <a:latin typeface="Calibri"/>
                <a:cs typeface="Calibri"/>
              </a:rPr>
              <a:t>d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ę</a:t>
            </a:r>
            <a:r>
              <a:rPr dirty="0" sz="1800" spc="-35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solidFill>
            <a:srgbClr val="BEBEBE"/>
          </a:solidFill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71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225" name="object 225"/>
          <p:cNvGraphicFramePr>
            <a:graphicFrameLocks noGrp="1"/>
          </p:cNvGraphicFramePr>
          <p:nvPr/>
        </p:nvGraphicFramePr>
        <p:xfrm>
          <a:off x="68731" y="2697806"/>
          <a:ext cx="6014720" cy="281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779"/>
                <a:gridCol w="4381906"/>
                <a:gridCol w="271337"/>
                <a:gridCol w="269779"/>
                <a:gridCol w="269779"/>
                <a:gridCol w="270112"/>
                <a:gridCol w="269779"/>
              </a:tblGrid>
              <a:tr h="2755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1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530225">
                        <a:lnSpc>
                          <a:spcPct val="127899"/>
                        </a:lnSpc>
                        <a:spcBef>
                          <a:spcPts val="10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osób</a:t>
                      </a:r>
                      <a:r>
                        <a:rPr dirty="0" sz="65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up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wn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on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yc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650" spc="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1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efe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nd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50" spc="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(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50" spc="-10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50" spc="-20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50" spc="-10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nych</a:t>
                      </a:r>
                      <a:r>
                        <a:rPr dirty="0" sz="650" spc="4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-3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e,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 z</a:t>
                      </a:r>
                      <a:r>
                        <a:rPr dirty="0" sz="650" spc="3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-10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glę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niem</a:t>
                      </a:r>
                      <a:r>
                        <a:rPr dirty="0" sz="650" spc="5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atk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ch</a:t>
                      </a:r>
                      <a:r>
                        <a:rPr dirty="0" sz="650" spc="4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formula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-20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y)</a:t>
                      </a:r>
                      <a:r>
                        <a:rPr dirty="0" sz="650" spc="5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10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ako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ń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cze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oso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ts val="1964"/>
                        </a:lnSpc>
                        <a:spcBef>
                          <a:spcPts val="375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1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ts val="1964"/>
                        </a:lnSpc>
                        <a:spcBef>
                          <a:spcPts val="375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0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ts val="1964"/>
                        </a:lnSpc>
                        <a:spcBef>
                          <a:spcPts val="375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6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ts val="1964"/>
                        </a:lnSpc>
                        <a:spcBef>
                          <a:spcPts val="375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0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2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6" name="object 226"/>
          <p:cNvGraphicFramePr>
            <a:graphicFrameLocks noGrp="1"/>
          </p:cNvGraphicFramePr>
          <p:nvPr/>
        </p:nvGraphicFramePr>
        <p:xfrm>
          <a:off x="68731" y="3188702"/>
          <a:ext cx="6014720" cy="8299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779"/>
                <a:gridCol w="4381906"/>
                <a:gridCol w="271337"/>
                <a:gridCol w="269779"/>
                <a:gridCol w="269779"/>
                <a:gridCol w="270112"/>
                <a:gridCol w="269779"/>
              </a:tblGrid>
              <a:tr h="274567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54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490" u="sng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u="sng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5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tr</a:t>
                      </a:r>
                      <a:r>
                        <a:rPr dirty="0" sz="650" spc="5" u="sng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ym</a:t>
                      </a:r>
                      <a:r>
                        <a:rPr dirty="0" sz="650" spc="-5" u="sng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5" u="sng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60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kart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oso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54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54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350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54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6195">
                        <a:lnSpc>
                          <a:spcPts val="1964"/>
                        </a:lnSpc>
                        <a:spcBef>
                          <a:spcPts val="370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7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54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6195">
                        <a:lnSpc>
                          <a:spcPts val="1964"/>
                        </a:lnSpc>
                        <a:spcBef>
                          <a:spcPts val="370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5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54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6195">
                        <a:lnSpc>
                          <a:spcPts val="1964"/>
                        </a:lnSpc>
                        <a:spcBef>
                          <a:spcPts val="370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0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2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54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74567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545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 spc="-5" u="sng">
                          <a:latin typeface="Arial"/>
                          <a:cs typeface="Arial"/>
                        </a:rPr>
                        <a:t>Ni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spc="60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 u="sng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 spc="-5" u="sng"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650" spc="5" u="sng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ys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ta</a:t>
                      </a:r>
                      <a:r>
                        <a:rPr dirty="0" sz="650" spc="-5" u="sng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ar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650" spc="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głosowa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545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545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350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545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6195">
                        <a:lnSpc>
                          <a:spcPts val="1964"/>
                        </a:lnSpc>
                        <a:spcBef>
                          <a:spcPts val="370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3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545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6195">
                        <a:lnSpc>
                          <a:spcPts val="1964"/>
                        </a:lnSpc>
                        <a:spcBef>
                          <a:spcPts val="370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5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545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6195">
                        <a:lnSpc>
                          <a:spcPts val="1964"/>
                        </a:lnSpc>
                        <a:spcBef>
                          <a:spcPts val="370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0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2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545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74479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4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631825">
                        <a:lnSpc>
                          <a:spcPct val="127899"/>
                        </a:lnSpc>
                        <a:spcBef>
                          <a:spcPts val="1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ó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praw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ych</a:t>
                      </a:r>
                      <a:r>
                        <a:rPr dirty="0" sz="650" spc="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dz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1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ef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m,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10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tór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50" spc="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 b="1" u="sng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15" b="1" u="sng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50" spc="-5" b="1" u="sng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spc="5" b="1" u="sng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5" b="1" u="sng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b="1" u="sng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-50" b="1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b="1" u="sng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 spc="-5" b="1" u="sng">
                          <a:latin typeface="Arial"/>
                          <a:cs typeface="Arial"/>
                        </a:rPr>
                        <a:t>arty</a:t>
                      </a:r>
                      <a:r>
                        <a:rPr dirty="0" sz="65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oso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(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50" spc="-20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6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sów</a:t>
                      </a:r>
                      <a:r>
                        <a:rPr dirty="0" sz="650" spc="6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6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spc="6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5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ac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spc="6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10" i="1">
                          <a:latin typeface="Arial"/>
                          <a:cs typeface="Arial"/>
                        </a:rPr>
                        <a:t>„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owa</a:t>
                      </a:r>
                      <a:r>
                        <a:rPr dirty="0" sz="650" spc="-6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spc="-10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 spc="-10" i="1">
                          <a:latin typeface="Arial"/>
                          <a:cs typeface="Arial"/>
                        </a:rPr>
                        <a:t>”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)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350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6195">
                        <a:lnSpc>
                          <a:spcPts val="1964"/>
                        </a:lnSpc>
                        <a:spcBef>
                          <a:spcPts val="370"/>
                        </a:spcBef>
                      </a:pPr>
                      <a:r>
                        <a:rPr dirty="0" sz="165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4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6195">
                        <a:lnSpc>
                          <a:spcPts val="1964"/>
                        </a:lnSpc>
                        <a:spcBef>
                          <a:spcPts val="370"/>
                        </a:spcBef>
                      </a:pPr>
                      <a:r>
                        <a:rPr dirty="0" sz="165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0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6195">
                        <a:lnSpc>
                          <a:spcPts val="1964"/>
                        </a:lnSpc>
                        <a:spcBef>
                          <a:spcPts val="370"/>
                        </a:spcBef>
                      </a:pPr>
                      <a:r>
                        <a:rPr dirty="0" sz="165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0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2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8" name="object 228"/>
          <p:cNvGraphicFramePr>
            <a:graphicFrameLocks noGrp="1"/>
          </p:cNvGraphicFramePr>
          <p:nvPr/>
        </p:nvGraphicFramePr>
        <p:xfrm>
          <a:off x="68731" y="4179117"/>
          <a:ext cx="6014720" cy="391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779"/>
                <a:gridCol w="4381906"/>
                <a:gridCol w="271337"/>
                <a:gridCol w="269779"/>
                <a:gridCol w="269779"/>
                <a:gridCol w="270112"/>
                <a:gridCol w="269779"/>
              </a:tblGrid>
              <a:tr h="3853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50">
                          <a:latin typeface="Arial"/>
                          <a:cs typeface="Arial"/>
                        </a:rPr>
                        <a:t>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ó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praw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ych</a:t>
                      </a:r>
                      <a:r>
                        <a:rPr dirty="0" sz="650" spc="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dz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1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ef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gł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osu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ących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pr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490" b="1" u="sng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b="1" u="sng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5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50" spc="-3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50" spc="5" b="1" u="sng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spc="5" b="1" u="sng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 b="1" u="sng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5" b="1" u="sng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b="1" u="sng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50" spc="-5" b="1" u="sng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b="1" u="sng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50" spc="5" b="1" u="sng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 b="1" u="sng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b="1" u="sng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 spc="5" b="1" u="sng">
                          <a:latin typeface="Arial"/>
                          <a:cs typeface="Arial"/>
                        </a:rPr>
                        <a:t>a</a:t>
                      </a:r>
                      <a:endParaRPr sz="650">
                        <a:latin typeface="Arial"/>
                        <a:cs typeface="Arial"/>
                      </a:endParaRPr>
                    </a:p>
                    <a:p>
                      <a:pPr marL="17145" marR="203200">
                        <a:lnSpc>
                          <a:spcPct val="126800"/>
                        </a:lnSpc>
                        <a:spcBef>
                          <a:spcPts val="25"/>
                        </a:spcBef>
                      </a:pPr>
                      <a:r>
                        <a:rPr dirty="0" sz="650" i="1">
                          <a:latin typeface="Arial"/>
                          <a:cs typeface="Arial"/>
                        </a:rPr>
                        <a:t>(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li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50" spc="-20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2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kart</a:t>
                      </a:r>
                      <a:r>
                        <a:rPr dirty="0" sz="650" spc="4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2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oso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5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nych</a:t>
                      </a:r>
                      <a:r>
                        <a:rPr dirty="0" sz="650" spc="2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2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dstawie</a:t>
                      </a:r>
                      <a:r>
                        <a:rPr dirty="0" sz="650" spc="3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ot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-20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nych</a:t>
                      </a:r>
                      <a:r>
                        <a:rPr dirty="0" sz="650" spc="4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-10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50" spc="-10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ę</a:t>
                      </a:r>
                      <a:r>
                        <a:rPr dirty="0" sz="650" spc="3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tów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 p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ocn</a:t>
                      </a:r>
                      <a:r>
                        <a:rPr dirty="0" sz="650" spc="-10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ct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a)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1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5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2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9" name="object 229"/>
          <p:cNvGraphicFramePr>
            <a:graphicFrameLocks noGrp="1"/>
          </p:cNvGraphicFramePr>
          <p:nvPr/>
        </p:nvGraphicFramePr>
        <p:xfrm>
          <a:off x="68731" y="4760802"/>
          <a:ext cx="6014720" cy="282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779"/>
                <a:gridCol w="4381906"/>
                <a:gridCol w="271337"/>
                <a:gridCol w="269779"/>
                <a:gridCol w="269779"/>
                <a:gridCol w="270112"/>
                <a:gridCol w="269779"/>
              </a:tblGrid>
              <a:tr h="2757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ó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praw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ych</a:t>
                      </a:r>
                      <a:r>
                        <a:rPr dirty="0" sz="650" spc="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dz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1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ef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gł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osu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ących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od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ta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e</a:t>
                      </a:r>
                      <a:endParaRPr sz="650">
                        <a:latin typeface="Arial"/>
                        <a:cs typeface="Arial"/>
                      </a:endParaRPr>
                    </a:p>
                    <a:p>
                      <a:pPr marL="1714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650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aś</a:t>
                      </a:r>
                      <a:r>
                        <a:rPr dirty="0" sz="650" spc="10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-5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5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5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ni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7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aw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oso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ts val="1975"/>
                        </a:lnSpc>
                        <a:spcBef>
                          <a:spcPts val="370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3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ts val="1975"/>
                        </a:lnSpc>
                        <a:spcBef>
                          <a:spcPts val="370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0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2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0" name="object 230"/>
          <p:cNvGraphicFramePr>
            <a:graphicFrameLocks noGrp="1"/>
          </p:cNvGraphicFramePr>
          <p:nvPr/>
        </p:nvGraphicFramePr>
        <p:xfrm>
          <a:off x="68731" y="5232872"/>
          <a:ext cx="6014720" cy="1104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834"/>
                <a:gridCol w="4381906"/>
                <a:gridCol w="271337"/>
                <a:gridCol w="269779"/>
                <a:gridCol w="269779"/>
                <a:gridCol w="270112"/>
                <a:gridCol w="269779"/>
              </a:tblGrid>
              <a:tr h="274479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7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ó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praw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ych</a:t>
                      </a:r>
                      <a:r>
                        <a:rPr dirty="0" sz="650" spc="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dz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1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ef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m,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10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tór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50" spc="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635" b="1" u="sng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b="1" u="sng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50" b="1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dirty="0" sz="650" spc="-5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50" spc="5" b="1" u="sng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50" spc="10" b="1" u="sng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50" spc="-5" b="1" u="sng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 b="1" u="sng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5" b="1" u="sng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b="1" u="sng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-45" b="1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 b="1" u="sng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spc="-5" b="1" u="sng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b="1" u="sng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 spc="5" b="1" u="sng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-5" b="1" u="sng">
                          <a:latin typeface="Arial"/>
                          <a:cs typeface="Arial"/>
                        </a:rPr>
                        <a:t>ety</a:t>
                      </a:r>
                      <a:endParaRPr sz="650">
                        <a:latin typeface="Arial"/>
                        <a:cs typeface="Arial"/>
                      </a:endParaRPr>
                    </a:p>
                    <a:p>
                      <a:pPr marL="1714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efe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en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ne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350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223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287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6195">
                        <a:lnSpc>
                          <a:spcPts val="1964"/>
                        </a:lnSpc>
                        <a:spcBef>
                          <a:spcPts val="370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4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2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4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74479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8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 spc="5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5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-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 b="1">
                          <a:latin typeface="Arial"/>
                          <a:cs typeface="Arial"/>
                        </a:rPr>
                        <a:t>otr</a:t>
                      </a:r>
                      <a:r>
                        <a:rPr dirty="0" sz="650" spc="5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50" spc="-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650" spc="6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 spc="5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-5" b="1">
                          <a:latin typeface="Arial"/>
                          <a:cs typeface="Arial"/>
                        </a:rPr>
                        <a:t>pe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650" spc="-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-5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-5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5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650" spc="-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h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350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223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287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6195">
                        <a:lnSpc>
                          <a:spcPts val="1964"/>
                        </a:lnSpc>
                        <a:spcBef>
                          <a:spcPts val="370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3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2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4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74514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8a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3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ko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ert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wrot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ych,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któr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ch</a:t>
                      </a:r>
                      <a:r>
                        <a:rPr dirty="0" sz="650" spc="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490" u="sng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u="sng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5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50" spc="-10" u="sng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spc="65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by</a:t>
                      </a:r>
                      <a:r>
                        <a:rPr dirty="0" sz="650" spc="-5" u="sng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65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ośw</a:t>
                      </a:r>
                      <a:r>
                        <a:rPr dirty="0" sz="650" spc="-5" u="sng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5" u="sng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dcze</a:t>
                      </a:r>
                      <a:r>
                        <a:rPr dirty="0" sz="650" spc="-5" u="sng">
                          <a:latin typeface="Arial"/>
                          <a:cs typeface="Arial"/>
                        </a:rPr>
                        <a:t>ni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ty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50" spc="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50" spc="-11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od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da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u</a:t>
                      </a:r>
                      <a:endParaRPr sz="650">
                        <a:latin typeface="Arial"/>
                        <a:cs typeface="Arial"/>
                      </a:endParaRPr>
                    </a:p>
                    <a:p>
                      <a:pPr marL="1714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osu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3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3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3505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3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2235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3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2870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3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6195">
                        <a:lnSpc>
                          <a:spcPts val="1975"/>
                        </a:lnSpc>
                        <a:spcBef>
                          <a:spcPts val="360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1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2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3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74690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8b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3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" marR="346075">
                        <a:lnSpc>
                          <a:spcPts val="1000"/>
                        </a:lnSpc>
                        <a:spcBef>
                          <a:spcPts val="6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ko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ert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wrot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ych,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któr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ch</a:t>
                      </a:r>
                      <a:r>
                        <a:rPr dirty="0" sz="650" spc="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490" u="sng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u="sng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5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św</a:t>
                      </a:r>
                      <a:r>
                        <a:rPr dirty="0" sz="650" spc="-5" u="sng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5" u="sng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cze</a:t>
                      </a:r>
                      <a:r>
                        <a:rPr dirty="0" sz="650" spc="5" u="sng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 u="sng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spc="65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nie</a:t>
                      </a:r>
                      <a:r>
                        <a:rPr dirty="0" sz="650" spc="60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 u="sng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50" spc="-5" u="sng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60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 u="sng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spc="5" u="sng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spc="5" u="sng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spc="-5" u="sng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sa</a:t>
                      </a:r>
                      <a:r>
                        <a:rPr dirty="0" sz="650" spc="-5" u="sng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u="sng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spc="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pr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oso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ę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 u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raw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ną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dz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feren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um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3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3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3505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3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2235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3">
                      <a:solidFill>
                        <a:srgbClr val="000000"/>
                      </a:solidFill>
                      <a:prstDash val="solid"/>
                    </a:lnR>
                    <a:lnT w="6333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2870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8013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3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6195">
                        <a:lnSpc>
                          <a:spcPts val="1975"/>
                        </a:lnSpc>
                        <a:spcBef>
                          <a:spcPts val="360"/>
                        </a:spcBef>
                      </a:pPr>
                      <a:r>
                        <a:rPr dirty="0" sz="1650" b="1">
                          <a:latin typeface="Arial Black"/>
                          <a:cs typeface="Arial Black"/>
                        </a:rPr>
                        <a:t>0</a:t>
                      </a:r>
                      <a:endParaRPr sz="16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8012">
                      <a:solidFill>
                        <a:srgbClr val="000000"/>
                      </a:solidFill>
                      <a:prstDash val="solid"/>
                    </a:lnL>
                    <a:lnR w="8012">
                      <a:solidFill>
                        <a:srgbClr val="000000"/>
                      </a:solidFill>
                      <a:prstDash val="solid"/>
                    </a:lnR>
                    <a:lnT w="6333">
                      <a:solidFill>
                        <a:srgbClr val="000000"/>
                      </a:solidFill>
                      <a:prstDash val="solid"/>
                    </a:lnT>
                    <a:lnB w="633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7103"/>
            <a:ext cx="6300470" cy="6788150"/>
          </a:xfrm>
          <a:custGeom>
            <a:avLst/>
            <a:gdLst/>
            <a:ahLst/>
            <a:cxnLst/>
            <a:rect l="l" t="t" r="r" b="b"/>
            <a:pathLst>
              <a:path w="6300470" h="6788150">
                <a:moveTo>
                  <a:pt x="0" y="6787642"/>
                </a:moveTo>
                <a:lnTo>
                  <a:pt x="6300216" y="6787642"/>
                </a:lnTo>
                <a:lnTo>
                  <a:pt x="6300216" y="0"/>
                </a:lnTo>
                <a:lnTo>
                  <a:pt x="0" y="0"/>
                </a:lnTo>
                <a:lnTo>
                  <a:pt x="0" y="67876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882678" y="27214"/>
            <a:ext cx="225425" cy="1200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65">
                <a:latin typeface="Arial"/>
                <a:cs typeface="Arial"/>
              </a:rPr>
              <a:t>-</a:t>
            </a:r>
            <a:r>
              <a:rPr dirty="0" sz="700" spc="45">
                <a:latin typeface="Arial"/>
                <a:cs typeface="Arial"/>
              </a:rPr>
              <a:t> </a:t>
            </a:r>
            <a:r>
              <a:rPr dirty="0" sz="700" spc="110">
                <a:latin typeface="Arial"/>
                <a:cs typeface="Arial"/>
              </a:rPr>
              <a:t>2</a:t>
            </a:r>
            <a:r>
              <a:rPr dirty="0" sz="700" spc="40">
                <a:latin typeface="Arial"/>
                <a:cs typeface="Arial"/>
              </a:rPr>
              <a:t> </a:t>
            </a:r>
            <a:r>
              <a:rPr dirty="0" sz="700" spc="65">
                <a:latin typeface="Arial"/>
                <a:cs typeface="Arial"/>
              </a:rPr>
              <a:t>-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967" y="357478"/>
            <a:ext cx="382333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100">
                <a:latin typeface="Arial"/>
                <a:cs typeface="Arial"/>
              </a:rPr>
              <a:t>8</a:t>
            </a:r>
            <a:r>
              <a:rPr dirty="0" sz="650" spc="95">
                <a:latin typeface="Arial"/>
                <a:cs typeface="Arial"/>
              </a:rPr>
              <a:t>c</a:t>
            </a:r>
            <a:r>
              <a:rPr dirty="0" sz="650">
                <a:latin typeface="Arial"/>
                <a:cs typeface="Arial"/>
              </a:rPr>
              <a:t>   </a:t>
            </a:r>
            <a:r>
              <a:rPr dirty="0" sz="650" spc="2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L</a:t>
            </a:r>
            <a:r>
              <a:rPr dirty="0" sz="650" spc="30">
                <a:latin typeface="Arial"/>
                <a:cs typeface="Arial"/>
              </a:rPr>
              <a:t>i</a:t>
            </a:r>
            <a:r>
              <a:rPr dirty="0" sz="650" spc="100">
                <a:latin typeface="Arial"/>
                <a:cs typeface="Arial"/>
              </a:rPr>
              <a:t>czba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ko</a:t>
            </a:r>
            <a:r>
              <a:rPr dirty="0" sz="650" spc="110">
                <a:latin typeface="Arial"/>
                <a:cs typeface="Arial"/>
              </a:rPr>
              <a:t>p</a:t>
            </a:r>
            <a:r>
              <a:rPr dirty="0" sz="650" spc="75">
                <a:latin typeface="Arial"/>
                <a:cs typeface="Arial"/>
              </a:rPr>
              <a:t>ert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z</a:t>
            </a:r>
            <a:r>
              <a:rPr dirty="0" sz="650" spc="90">
                <a:latin typeface="Arial"/>
                <a:cs typeface="Arial"/>
              </a:rPr>
              <a:t>wrot</a:t>
            </a:r>
            <a:r>
              <a:rPr dirty="0" sz="650" spc="100">
                <a:latin typeface="Arial"/>
                <a:cs typeface="Arial"/>
              </a:rPr>
              <a:t>n</a:t>
            </a:r>
            <a:r>
              <a:rPr dirty="0" sz="650" spc="90">
                <a:latin typeface="Arial"/>
                <a:cs typeface="Arial"/>
              </a:rPr>
              <a:t>ych,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40">
                <a:latin typeface="Arial"/>
                <a:cs typeface="Arial"/>
              </a:rPr>
              <a:t>w</a:t>
            </a:r>
            <a:r>
              <a:rPr dirty="0" sz="650" spc="65">
                <a:latin typeface="Arial"/>
                <a:cs typeface="Arial"/>
              </a:rPr>
              <a:t> </a:t>
            </a:r>
            <a:r>
              <a:rPr dirty="0" sz="650" spc="80">
                <a:latin typeface="Arial"/>
                <a:cs typeface="Arial"/>
              </a:rPr>
              <a:t>któr</a:t>
            </a:r>
            <a:r>
              <a:rPr dirty="0" sz="650" spc="100">
                <a:latin typeface="Arial"/>
                <a:cs typeface="Arial"/>
              </a:rPr>
              <a:t>y</a:t>
            </a:r>
            <a:r>
              <a:rPr dirty="0" sz="650" spc="100">
                <a:latin typeface="Arial"/>
                <a:cs typeface="Arial"/>
              </a:rPr>
              <a:t>ch</a:t>
            </a:r>
            <a:r>
              <a:rPr dirty="0" sz="650" spc="65">
                <a:latin typeface="Arial"/>
                <a:cs typeface="Arial"/>
              </a:rPr>
              <a:t> </a:t>
            </a:r>
            <a:r>
              <a:rPr dirty="0" sz="650" spc="-170" u="sng">
                <a:latin typeface="Times New Roman"/>
                <a:cs typeface="Times New Roman"/>
              </a:rPr>
              <a:t> </a:t>
            </a:r>
            <a:r>
              <a:rPr dirty="0" sz="650" spc="105" u="sng">
                <a:latin typeface="Arial"/>
                <a:cs typeface="Arial"/>
              </a:rPr>
              <a:t>n</a:t>
            </a:r>
            <a:r>
              <a:rPr dirty="0" sz="650" spc="30" u="sng">
                <a:latin typeface="Arial"/>
                <a:cs typeface="Arial"/>
              </a:rPr>
              <a:t>i</a:t>
            </a:r>
            <a:r>
              <a:rPr dirty="0" sz="650" spc="105" u="sng">
                <a:latin typeface="Arial"/>
                <a:cs typeface="Arial"/>
              </a:rPr>
              <a:t>e</a:t>
            </a:r>
            <a:r>
              <a:rPr dirty="0" sz="650" spc="60" u="sng">
                <a:latin typeface="Arial"/>
                <a:cs typeface="Arial"/>
              </a:rPr>
              <a:t> </a:t>
            </a:r>
            <a:r>
              <a:rPr dirty="0" sz="650" spc="100" u="sng">
                <a:latin typeface="Arial"/>
                <a:cs typeface="Arial"/>
              </a:rPr>
              <a:t>by</a:t>
            </a:r>
            <a:r>
              <a:rPr dirty="0" sz="650" spc="35" u="sng">
                <a:latin typeface="Arial"/>
                <a:cs typeface="Arial"/>
              </a:rPr>
              <a:t>ł</a:t>
            </a:r>
            <a:r>
              <a:rPr dirty="0" sz="650" spc="105" u="sng">
                <a:latin typeface="Arial"/>
                <a:cs typeface="Arial"/>
              </a:rPr>
              <a:t>o</a:t>
            </a:r>
            <a:r>
              <a:rPr dirty="0" sz="650" spc="50" u="sng">
                <a:latin typeface="Arial"/>
                <a:cs typeface="Arial"/>
              </a:rPr>
              <a:t> </a:t>
            </a:r>
            <a:r>
              <a:rPr dirty="0" sz="650" spc="95" u="sng">
                <a:latin typeface="Arial"/>
                <a:cs typeface="Arial"/>
              </a:rPr>
              <a:t>k</a:t>
            </a:r>
            <a:r>
              <a:rPr dirty="0" sz="650" spc="110" u="sng">
                <a:latin typeface="Arial"/>
                <a:cs typeface="Arial"/>
              </a:rPr>
              <a:t>o</a:t>
            </a:r>
            <a:r>
              <a:rPr dirty="0" sz="650" spc="105" u="sng">
                <a:latin typeface="Arial"/>
                <a:cs typeface="Arial"/>
              </a:rPr>
              <a:t>p</a:t>
            </a:r>
            <a:r>
              <a:rPr dirty="0" sz="650" spc="100" u="sng">
                <a:latin typeface="Arial"/>
                <a:cs typeface="Arial"/>
              </a:rPr>
              <a:t>e</a:t>
            </a:r>
            <a:r>
              <a:rPr dirty="0" sz="650" spc="70" u="sng">
                <a:latin typeface="Arial"/>
                <a:cs typeface="Arial"/>
              </a:rPr>
              <a:t>rty</a:t>
            </a:r>
            <a:r>
              <a:rPr dirty="0" sz="650" spc="55" u="sng">
                <a:latin typeface="Arial"/>
                <a:cs typeface="Arial"/>
              </a:rPr>
              <a:t> </a:t>
            </a:r>
            <a:r>
              <a:rPr dirty="0" sz="650" spc="105" u="sng">
                <a:latin typeface="Arial"/>
                <a:cs typeface="Arial"/>
              </a:rPr>
              <a:t>na</a:t>
            </a:r>
            <a:r>
              <a:rPr dirty="0" sz="650" spc="60" u="sng">
                <a:latin typeface="Arial"/>
                <a:cs typeface="Arial"/>
              </a:rPr>
              <a:t> </a:t>
            </a:r>
            <a:r>
              <a:rPr dirty="0" sz="650" spc="85" u="sng">
                <a:latin typeface="Arial"/>
                <a:cs typeface="Arial"/>
              </a:rPr>
              <a:t>kartę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d</a:t>
            </a:r>
            <a:r>
              <a:rPr dirty="0" sz="650" spc="105">
                <a:latin typeface="Arial"/>
                <a:cs typeface="Arial"/>
              </a:rPr>
              <a:t>o</a:t>
            </a:r>
            <a:r>
              <a:rPr dirty="0" sz="650" spc="-3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g</a:t>
            </a:r>
            <a:r>
              <a:rPr dirty="0" sz="650" spc="35">
                <a:latin typeface="Arial"/>
                <a:cs typeface="Arial"/>
              </a:rPr>
              <a:t>ł</a:t>
            </a:r>
            <a:r>
              <a:rPr dirty="0" sz="650" spc="114">
                <a:latin typeface="Arial"/>
                <a:cs typeface="Arial"/>
              </a:rPr>
              <a:t>osow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85">
                <a:latin typeface="Arial"/>
                <a:cs typeface="Arial"/>
              </a:rPr>
              <a:t>nia</a:t>
            </a:r>
            <a:endParaRPr sz="6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75307" y="357478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38385" y="357478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00168" y="357478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61951" y="357478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60448" y="357147"/>
            <a:ext cx="195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50" spc="300" b="1">
                <a:latin typeface="Arial Black"/>
                <a:cs typeface="Arial Black"/>
              </a:rPr>
              <a:t>0</a:t>
            </a:r>
            <a:endParaRPr sz="155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2" y="30656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3782" y="30656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0909" y="309063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1557" y="306564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 h="0">
                <a:moveTo>
                  <a:pt x="0" y="0"/>
                </a:moveTo>
                <a:lnTo>
                  <a:pt x="2527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15564" y="30656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2692" y="309063"/>
            <a:ext cx="4244975" cy="0"/>
          </a:xfrm>
          <a:custGeom>
            <a:avLst/>
            <a:gdLst/>
            <a:ahLst/>
            <a:cxnLst/>
            <a:rect l="l" t="t" r="r" b="b"/>
            <a:pathLst>
              <a:path w="4244975" h="0">
                <a:moveTo>
                  <a:pt x="0" y="0"/>
                </a:moveTo>
                <a:lnTo>
                  <a:pt x="4244790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23340" y="306564"/>
            <a:ext cx="4243705" cy="0"/>
          </a:xfrm>
          <a:custGeom>
            <a:avLst/>
            <a:gdLst/>
            <a:ahLst/>
            <a:cxnLst/>
            <a:rect l="l" t="t" r="r" b="b"/>
            <a:pathLst>
              <a:path w="4243705" h="0">
                <a:moveTo>
                  <a:pt x="0" y="0"/>
                </a:moveTo>
                <a:lnTo>
                  <a:pt x="424349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68131" y="30656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575259" y="309063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575907" y="306564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 h="0">
                <a:moveTo>
                  <a:pt x="0" y="0"/>
                </a:moveTo>
                <a:lnTo>
                  <a:pt x="2527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829914" y="30656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837041" y="309063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837689" y="306564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 h="0">
                <a:moveTo>
                  <a:pt x="0" y="0"/>
                </a:moveTo>
                <a:lnTo>
                  <a:pt x="2527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091696" y="30656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098824" y="309063"/>
            <a:ext cx="255904" cy="0"/>
          </a:xfrm>
          <a:custGeom>
            <a:avLst/>
            <a:gdLst/>
            <a:ahLst/>
            <a:cxnLst/>
            <a:rect l="l" t="t" r="r" b="b"/>
            <a:pathLst>
              <a:path w="255904" h="0">
                <a:moveTo>
                  <a:pt x="0" y="0"/>
                </a:moveTo>
                <a:lnTo>
                  <a:pt x="255303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099472" y="306564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354775" y="30656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361903" y="309063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362551" y="306564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 h="0">
                <a:moveTo>
                  <a:pt x="0" y="0"/>
                </a:moveTo>
                <a:lnTo>
                  <a:pt x="2527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616558" y="30656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623686" y="309063"/>
            <a:ext cx="254635" cy="0"/>
          </a:xfrm>
          <a:custGeom>
            <a:avLst/>
            <a:gdLst/>
            <a:ahLst/>
            <a:cxnLst/>
            <a:rect l="l" t="t" r="r" b="b"/>
            <a:pathLst>
              <a:path w="254635" h="0">
                <a:moveTo>
                  <a:pt x="0" y="0"/>
                </a:moveTo>
                <a:lnTo>
                  <a:pt x="254266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624334" y="306564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4" h="0">
                <a:moveTo>
                  <a:pt x="0" y="0"/>
                </a:moveTo>
                <a:lnTo>
                  <a:pt x="25292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878557" y="30656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878557" y="30656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3782" y="312562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15564" y="312562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568131" y="312562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829914" y="312562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091696" y="312562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354775" y="312562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616558" y="312562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878557" y="312562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122079" y="617408"/>
            <a:ext cx="144780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100">
                <a:latin typeface="Arial"/>
                <a:cs typeface="Arial"/>
              </a:rPr>
              <a:t>8d</a:t>
            </a:r>
            <a:endParaRPr sz="6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34615" y="549512"/>
            <a:ext cx="4011295" cy="273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31200"/>
              </a:lnSpc>
            </a:pPr>
            <a:r>
              <a:rPr dirty="0" sz="650" spc="105">
                <a:latin typeface="Arial"/>
                <a:cs typeface="Arial"/>
              </a:rPr>
              <a:t>L</a:t>
            </a:r>
            <a:r>
              <a:rPr dirty="0" sz="650" spc="30">
                <a:latin typeface="Arial"/>
                <a:cs typeface="Arial"/>
              </a:rPr>
              <a:t>i</a:t>
            </a:r>
            <a:r>
              <a:rPr dirty="0" sz="650" spc="100">
                <a:latin typeface="Arial"/>
                <a:cs typeface="Arial"/>
              </a:rPr>
              <a:t>czba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ko</a:t>
            </a:r>
            <a:r>
              <a:rPr dirty="0" sz="650" spc="110">
                <a:latin typeface="Arial"/>
                <a:cs typeface="Arial"/>
              </a:rPr>
              <a:t>p</a:t>
            </a:r>
            <a:r>
              <a:rPr dirty="0" sz="650" spc="75">
                <a:latin typeface="Arial"/>
                <a:cs typeface="Arial"/>
              </a:rPr>
              <a:t>ert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z</a:t>
            </a:r>
            <a:r>
              <a:rPr dirty="0" sz="650" spc="90">
                <a:latin typeface="Arial"/>
                <a:cs typeface="Arial"/>
              </a:rPr>
              <a:t>wrot</a:t>
            </a:r>
            <a:r>
              <a:rPr dirty="0" sz="650" spc="100">
                <a:latin typeface="Arial"/>
                <a:cs typeface="Arial"/>
              </a:rPr>
              <a:t>n</a:t>
            </a:r>
            <a:r>
              <a:rPr dirty="0" sz="650" spc="90">
                <a:latin typeface="Arial"/>
                <a:cs typeface="Arial"/>
              </a:rPr>
              <a:t>ych,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40">
                <a:latin typeface="Arial"/>
                <a:cs typeface="Arial"/>
              </a:rPr>
              <a:t>w</a:t>
            </a:r>
            <a:r>
              <a:rPr dirty="0" sz="650" spc="65">
                <a:latin typeface="Arial"/>
                <a:cs typeface="Arial"/>
              </a:rPr>
              <a:t> </a:t>
            </a:r>
            <a:r>
              <a:rPr dirty="0" sz="650" spc="80">
                <a:latin typeface="Arial"/>
                <a:cs typeface="Arial"/>
              </a:rPr>
              <a:t>któr</a:t>
            </a:r>
            <a:r>
              <a:rPr dirty="0" sz="650" spc="100">
                <a:latin typeface="Arial"/>
                <a:cs typeface="Arial"/>
              </a:rPr>
              <a:t>y</a:t>
            </a:r>
            <a:r>
              <a:rPr dirty="0" sz="650" spc="100">
                <a:latin typeface="Arial"/>
                <a:cs typeface="Arial"/>
              </a:rPr>
              <a:t>ch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zn</a:t>
            </a:r>
            <a:r>
              <a:rPr dirty="0" sz="650" spc="70">
                <a:latin typeface="Arial"/>
                <a:cs typeface="Arial"/>
              </a:rPr>
              <a:t>aj</a:t>
            </a:r>
            <a:r>
              <a:rPr dirty="0" sz="650" spc="110">
                <a:latin typeface="Arial"/>
                <a:cs typeface="Arial"/>
              </a:rPr>
              <a:t>d</a:t>
            </a:r>
            <a:r>
              <a:rPr dirty="0" sz="650" spc="125">
                <a:latin typeface="Arial"/>
                <a:cs typeface="Arial"/>
              </a:rPr>
              <a:t>ow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35">
                <a:latin typeface="Arial"/>
                <a:cs typeface="Arial"/>
              </a:rPr>
              <a:t>ł</a:t>
            </a:r>
            <a:r>
              <a:rPr dirty="0" sz="650" spc="105">
                <a:latin typeface="Arial"/>
                <a:cs typeface="Arial"/>
              </a:rPr>
              <a:t>a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95">
                <a:latin typeface="Arial"/>
                <a:cs typeface="Arial"/>
              </a:rPr>
              <a:t>s</a:t>
            </a:r>
            <a:r>
              <a:rPr dirty="0" sz="650" spc="4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ę</a:t>
            </a:r>
            <a:r>
              <a:rPr dirty="0" sz="650" spc="70">
                <a:latin typeface="Arial"/>
                <a:cs typeface="Arial"/>
              </a:rPr>
              <a:t> </a:t>
            </a:r>
            <a:r>
              <a:rPr dirty="0" sz="650" spc="-170" u="sng">
                <a:latin typeface="Times New Roman"/>
                <a:cs typeface="Times New Roman"/>
              </a:rPr>
              <a:t> </a:t>
            </a:r>
            <a:r>
              <a:rPr dirty="0" sz="650" spc="110" u="sng">
                <a:latin typeface="Arial"/>
                <a:cs typeface="Arial"/>
              </a:rPr>
              <a:t>n</a:t>
            </a:r>
            <a:r>
              <a:rPr dirty="0" sz="650" spc="35" u="sng">
                <a:latin typeface="Arial"/>
                <a:cs typeface="Arial"/>
              </a:rPr>
              <a:t>i</a:t>
            </a:r>
            <a:r>
              <a:rPr dirty="0" sz="650" spc="110" u="sng">
                <a:latin typeface="Arial"/>
                <a:cs typeface="Arial"/>
              </a:rPr>
              <a:t>e</a:t>
            </a:r>
            <a:r>
              <a:rPr dirty="0" sz="650" spc="100" u="sng">
                <a:latin typeface="Arial"/>
                <a:cs typeface="Arial"/>
              </a:rPr>
              <a:t>zak</a:t>
            </a:r>
            <a:r>
              <a:rPr dirty="0" sz="650" spc="35" u="sng">
                <a:latin typeface="Arial"/>
                <a:cs typeface="Arial"/>
              </a:rPr>
              <a:t>l</a:t>
            </a:r>
            <a:r>
              <a:rPr dirty="0" sz="650" spc="105" u="sng">
                <a:latin typeface="Arial"/>
                <a:cs typeface="Arial"/>
              </a:rPr>
              <a:t>e</a:t>
            </a:r>
            <a:r>
              <a:rPr dirty="0" sz="650" spc="30" u="sng">
                <a:latin typeface="Arial"/>
                <a:cs typeface="Arial"/>
              </a:rPr>
              <a:t>j</a:t>
            </a:r>
            <a:r>
              <a:rPr dirty="0" sz="650" spc="110" u="sng">
                <a:latin typeface="Arial"/>
                <a:cs typeface="Arial"/>
              </a:rPr>
              <a:t>o</a:t>
            </a:r>
            <a:r>
              <a:rPr dirty="0" sz="650" spc="105" u="sng">
                <a:latin typeface="Arial"/>
                <a:cs typeface="Arial"/>
              </a:rPr>
              <a:t>na</a:t>
            </a:r>
            <a:r>
              <a:rPr dirty="0" sz="650" spc="50" u="sng">
                <a:latin typeface="Arial"/>
                <a:cs typeface="Arial"/>
              </a:rPr>
              <a:t> </a:t>
            </a:r>
            <a:r>
              <a:rPr dirty="0" sz="650" spc="95" u="sng">
                <a:latin typeface="Arial"/>
                <a:cs typeface="Arial"/>
              </a:rPr>
              <a:t>k</a:t>
            </a:r>
            <a:r>
              <a:rPr dirty="0" sz="650" spc="110" u="sng">
                <a:latin typeface="Arial"/>
                <a:cs typeface="Arial"/>
              </a:rPr>
              <a:t>o</a:t>
            </a:r>
            <a:r>
              <a:rPr dirty="0" sz="650" spc="105" u="sng">
                <a:latin typeface="Arial"/>
                <a:cs typeface="Arial"/>
              </a:rPr>
              <a:t>p</a:t>
            </a:r>
            <a:r>
              <a:rPr dirty="0" sz="650" spc="100" u="sng">
                <a:latin typeface="Arial"/>
                <a:cs typeface="Arial"/>
              </a:rPr>
              <a:t>e</a:t>
            </a:r>
            <a:r>
              <a:rPr dirty="0" sz="650" spc="75" u="sng">
                <a:latin typeface="Arial"/>
                <a:cs typeface="Arial"/>
              </a:rPr>
              <a:t>rta</a:t>
            </a:r>
            <a:r>
              <a:rPr dirty="0" sz="650" spc="60" u="sng">
                <a:latin typeface="Arial"/>
                <a:cs typeface="Arial"/>
              </a:rPr>
              <a:t> </a:t>
            </a:r>
            <a:r>
              <a:rPr dirty="0" sz="650" spc="105" u="sng">
                <a:latin typeface="Arial"/>
                <a:cs typeface="Arial"/>
              </a:rPr>
              <a:t>na</a:t>
            </a:r>
            <a:r>
              <a:rPr dirty="0" sz="650" spc="50" u="sng">
                <a:latin typeface="Arial"/>
                <a:cs typeface="Arial"/>
              </a:rPr>
              <a:t> </a:t>
            </a:r>
            <a:r>
              <a:rPr dirty="0" sz="650" spc="90" u="sng">
                <a:latin typeface="Arial"/>
                <a:cs typeface="Arial"/>
              </a:rPr>
              <a:t>kar</a:t>
            </a:r>
            <a:r>
              <a:rPr dirty="0" sz="650" spc="60" u="sng">
                <a:latin typeface="Arial"/>
                <a:cs typeface="Arial"/>
              </a:rPr>
              <a:t>t</a:t>
            </a:r>
            <a:r>
              <a:rPr dirty="0" sz="650" spc="105" u="sng">
                <a:latin typeface="Arial"/>
                <a:cs typeface="Arial"/>
              </a:rPr>
              <a:t>ę</a:t>
            </a:r>
            <a:r>
              <a:rPr dirty="0" sz="650" spc="-80">
                <a:latin typeface="Arial"/>
                <a:cs typeface="Arial"/>
              </a:rPr>
              <a:t> </a:t>
            </a:r>
            <a:r>
              <a:rPr dirty="0" sz="650" spc="85">
                <a:latin typeface="Arial"/>
                <a:cs typeface="Arial"/>
              </a:rPr>
              <a:t>do </a:t>
            </a:r>
            <a:r>
              <a:rPr dirty="0" sz="650" spc="105">
                <a:latin typeface="Arial"/>
                <a:cs typeface="Arial"/>
              </a:rPr>
              <a:t>g</a:t>
            </a:r>
            <a:r>
              <a:rPr dirty="0" sz="650" spc="30">
                <a:latin typeface="Arial"/>
                <a:cs typeface="Arial"/>
              </a:rPr>
              <a:t>ł</a:t>
            </a:r>
            <a:r>
              <a:rPr dirty="0" sz="650" spc="105">
                <a:latin typeface="Arial"/>
                <a:cs typeface="Arial"/>
              </a:rPr>
              <a:t>oso</a:t>
            </a:r>
            <a:r>
              <a:rPr dirty="0" sz="650" spc="145">
                <a:latin typeface="Arial"/>
                <a:cs typeface="Arial"/>
              </a:rPr>
              <a:t>w</a:t>
            </a:r>
            <a:r>
              <a:rPr dirty="0" sz="650" spc="105">
                <a:latin typeface="Arial"/>
                <a:cs typeface="Arial"/>
              </a:rPr>
              <a:t>a</a:t>
            </a:r>
            <a:r>
              <a:rPr dirty="0" sz="650" spc="110">
                <a:latin typeface="Arial"/>
                <a:cs typeface="Arial"/>
              </a:rPr>
              <a:t>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a</a:t>
            </a:r>
            <a:endParaRPr sz="6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675307" y="617408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938385" y="617408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200168" y="617408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461951" y="617408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660448" y="617078"/>
            <a:ext cx="195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50" spc="300" b="1">
                <a:latin typeface="Arial Black"/>
                <a:cs typeface="Arial Black"/>
              </a:rPr>
              <a:t>1</a:t>
            </a:r>
            <a:endParaRPr sz="1550">
              <a:latin typeface="Arial Black"/>
              <a:cs typeface="Arial Black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3782" y="56649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0909" y="568994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61557" y="566494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 h="0">
                <a:moveTo>
                  <a:pt x="0" y="0"/>
                </a:moveTo>
                <a:lnTo>
                  <a:pt x="2527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15564" y="56649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22692" y="568994"/>
            <a:ext cx="4244975" cy="0"/>
          </a:xfrm>
          <a:custGeom>
            <a:avLst/>
            <a:gdLst/>
            <a:ahLst/>
            <a:cxnLst/>
            <a:rect l="l" t="t" r="r" b="b"/>
            <a:pathLst>
              <a:path w="4244975" h="0">
                <a:moveTo>
                  <a:pt x="0" y="0"/>
                </a:moveTo>
                <a:lnTo>
                  <a:pt x="4244790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23340" y="566494"/>
            <a:ext cx="4243705" cy="0"/>
          </a:xfrm>
          <a:custGeom>
            <a:avLst/>
            <a:gdLst/>
            <a:ahLst/>
            <a:cxnLst/>
            <a:rect l="l" t="t" r="r" b="b"/>
            <a:pathLst>
              <a:path w="4243705" h="0">
                <a:moveTo>
                  <a:pt x="0" y="0"/>
                </a:moveTo>
                <a:lnTo>
                  <a:pt x="424349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568131" y="56649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575259" y="568994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575907" y="566494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 h="0">
                <a:moveTo>
                  <a:pt x="0" y="0"/>
                </a:moveTo>
                <a:lnTo>
                  <a:pt x="2527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829914" y="56649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837041" y="568994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837689" y="566494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 h="0">
                <a:moveTo>
                  <a:pt x="0" y="0"/>
                </a:moveTo>
                <a:lnTo>
                  <a:pt x="2527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091696" y="56649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098824" y="568994"/>
            <a:ext cx="255904" cy="0"/>
          </a:xfrm>
          <a:custGeom>
            <a:avLst/>
            <a:gdLst/>
            <a:ahLst/>
            <a:cxnLst/>
            <a:rect l="l" t="t" r="r" b="b"/>
            <a:pathLst>
              <a:path w="255904" h="0">
                <a:moveTo>
                  <a:pt x="0" y="0"/>
                </a:moveTo>
                <a:lnTo>
                  <a:pt x="255303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099472" y="566494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354775" y="56649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361903" y="568994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362551" y="566494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 h="0">
                <a:moveTo>
                  <a:pt x="0" y="0"/>
                </a:moveTo>
                <a:lnTo>
                  <a:pt x="2527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616558" y="56649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5623686" y="568994"/>
            <a:ext cx="254635" cy="0"/>
          </a:xfrm>
          <a:custGeom>
            <a:avLst/>
            <a:gdLst/>
            <a:ahLst/>
            <a:cxnLst/>
            <a:rect l="l" t="t" r="r" b="b"/>
            <a:pathLst>
              <a:path w="254635" h="0">
                <a:moveTo>
                  <a:pt x="0" y="0"/>
                </a:moveTo>
                <a:lnTo>
                  <a:pt x="254266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624334" y="566494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4" h="0">
                <a:moveTo>
                  <a:pt x="0" y="0"/>
                </a:moveTo>
                <a:lnTo>
                  <a:pt x="25292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878557" y="56649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79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53782" y="57249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315564" y="57249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568131" y="57249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829914" y="57249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5091696" y="57249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5354775" y="57249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5616558" y="57249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5878557" y="57249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122079" y="878339"/>
            <a:ext cx="3003550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100">
                <a:latin typeface="Arial"/>
                <a:cs typeface="Arial"/>
              </a:rPr>
              <a:t>8</a:t>
            </a:r>
            <a:r>
              <a:rPr dirty="0" sz="650" spc="105">
                <a:latin typeface="Arial"/>
                <a:cs typeface="Arial"/>
              </a:rPr>
              <a:t>e</a:t>
            </a:r>
            <a:r>
              <a:rPr dirty="0" sz="650">
                <a:latin typeface="Arial"/>
                <a:cs typeface="Arial"/>
              </a:rPr>
              <a:t>   </a:t>
            </a:r>
            <a:r>
              <a:rPr dirty="0" sz="650" spc="1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L</a:t>
            </a:r>
            <a:r>
              <a:rPr dirty="0" sz="650" spc="30">
                <a:latin typeface="Arial"/>
                <a:cs typeface="Arial"/>
              </a:rPr>
              <a:t>i</a:t>
            </a:r>
            <a:r>
              <a:rPr dirty="0" sz="650" spc="100">
                <a:latin typeface="Arial"/>
                <a:cs typeface="Arial"/>
              </a:rPr>
              <a:t>czba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ko</a:t>
            </a:r>
            <a:r>
              <a:rPr dirty="0" sz="650" spc="110">
                <a:latin typeface="Arial"/>
                <a:cs typeface="Arial"/>
              </a:rPr>
              <a:t>p</a:t>
            </a:r>
            <a:r>
              <a:rPr dirty="0" sz="650" spc="75">
                <a:latin typeface="Arial"/>
                <a:cs typeface="Arial"/>
              </a:rPr>
              <a:t>ert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n</a:t>
            </a:r>
            <a:r>
              <a:rPr dirty="0" sz="650" spc="105">
                <a:latin typeface="Arial"/>
                <a:cs typeface="Arial"/>
              </a:rPr>
              <a:t>a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85">
                <a:latin typeface="Arial"/>
                <a:cs typeface="Arial"/>
              </a:rPr>
              <a:t>kartę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d</a:t>
            </a:r>
            <a:r>
              <a:rPr dirty="0" sz="650" spc="105">
                <a:latin typeface="Arial"/>
                <a:cs typeface="Arial"/>
              </a:rPr>
              <a:t>o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g</a:t>
            </a:r>
            <a:r>
              <a:rPr dirty="0" sz="650" spc="35">
                <a:latin typeface="Arial"/>
                <a:cs typeface="Arial"/>
              </a:rPr>
              <a:t>ł</a:t>
            </a:r>
            <a:r>
              <a:rPr dirty="0" sz="650" spc="114">
                <a:latin typeface="Arial"/>
                <a:cs typeface="Arial"/>
              </a:rPr>
              <a:t>osow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85">
                <a:latin typeface="Arial"/>
                <a:cs typeface="Arial"/>
              </a:rPr>
              <a:t>nia</a:t>
            </a:r>
            <a:r>
              <a:rPr dirty="0" sz="650" spc="65">
                <a:latin typeface="Arial"/>
                <a:cs typeface="Arial"/>
              </a:rPr>
              <a:t> </a:t>
            </a:r>
            <a:r>
              <a:rPr dirty="0" sz="650" spc="114" b="1" u="sng">
                <a:latin typeface="Arial"/>
                <a:cs typeface="Arial"/>
              </a:rPr>
              <a:t>w</a:t>
            </a:r>
            <a:r>
              <a:rPr dirty="0" sz="650" spc="25" b="1" u="sng">
                <a:latin typeface="Arial"/>
                <a:cs typeface="Arial"/>
              </a:rPr>
              <a:t>r</a:t>
            </a:r>
            <a:r>
              <a:rPr dirty="0" sz="650" spc="95" b="1" u="sng">
                <a:latin typeface="Arial"/>
                <a:cs typeface="Arial"/>
              </a:rPr>
              <a:t>z</a:t>
            </a:r>
            <a:r>
              <a:rPr dirty="0" sz="650" spc="65" b="1" u="sng">
                <a:latin typeface="Arial"/>
                <a:cs typeface="Arial"/>
              </a:rPr>
              <a:t>u</a:t>
            </a:r>
            <a:r>
              <a:rPr dirty="0" sz="650" spc="60" b="1" u="sng">
                <a:latin typeface="Arial"/>
                <a:cs typeface="Arial"/>
              </a:rPr>
              <a:t>c</a:t>
            </a:r>
            <a:r>
              <a:rPr dirty="0" sz="650" spc="65" b="1" u="sng">
                <a:latin typeface="Arial"/>
                <a:cs typeface="Arial"/>
              </a:rPr>
              <a:t>on</a:t>
            </a:r>
            <a:r>
              <a:rPr dirty="0" sz="650" spc="60" b="1" u="sng">
                <a:latin typeface="Arial"/>
                <a:cs typeface="Arial"/>
              </a:rPr>
              <a:t>yc</a:t>
            </a:r>
            <a:r>
              <a:rPr dirty="0" sz="650" spc="70" b="1" u="sng">
                <a:latin typeface="Arial"/>
                <a:cs typeface="Arial"/>
              </a:rPr>
              <a:t>h</a:t>
            </a:r>
            <a:r>
              <a:rPr dirty="0" sz="650" spc="65" b="1" u="sng">
                <a:latin typeface="Arial"/>
                <a:cs typeface="Arial"/>
              </a:rPr>
              <a:t> </a:t>
            </a:r>
            <a:r>
              <a:rPr dirty="0" sz="650" spc="65" b="1" u="sng">
                <a:latin typeface="Arial"/>
                <a:cs typeface="Arial"/>
              </a:rPr>
              <a:t>d</a:t>
            </a:r>
            <a:r>
              <a:rPr dirty="0" sz="650" spc="70" b="1" u="sng">
                <a:latin typeface="Arial"/>
                <a:cs typeface="Arial"/>
              </a:rPr>
              <a:t>o</a:t>
            </a:r>
            <a:r>
              <a:rPr dirty="0" sz="650" spc="-10" b="1" u="sng">
                <a:latin typeface="Arial"/>
                <a:cs typeface="Arial"/>
              </a:rPr>
              <a:t> </a:t>
            </a:r>
            <a:r>
              <a:rPr dirty="0" sz="650" spc="50" b="1" u="sng">
                <a:latin typeface="Arial"/>
                <a:cs typeface="Arial"/>
              </a:rPr>
              <a:t>urny</a:t>
            </a:r>
            <a:endParaRPr sz="6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675307" y="878339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938385" y="878339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200168" y="878339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461951" y="878339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5660448" y="878008"/>
            <a:ext cx="195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50" spc="300" b="1">
                <a:latin typeface="Arial Black"/>
                <a:cs typeface="Arial Black"/>
              </a:rPr>
              <a:t>2</a:t>
            </a:r>
            <a:endParaRPr sz="1550">
              <a:latin typeface="Arial Black"/>
              <a:cs typeface="Arial Black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3782" y="82642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60909" y="828924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61557" y="826425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 h="0">
                <a:moveTo>
                  <a:pt x="0" y="0"/>
                </a:moveTo>
                <a:lnTo>
                  <a:pt x="2527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315564" y="82642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322692" y="828924"/>
            <a:ext cx="4244975" cy="0"/>
          </a:xfrm>
          <a:custGeom>
            <a:avLst/>
            <a:gdLst/>
            <a:ahLst/>
            <a:cxnLst/>
            <a:rect l="l" t="t" r="r" b="b"/>
            <a:pathLst>
              <a:path w="4244975" h="0">
                <a:moveTo>
                  <a:pt x="0" y="0"/>
                </a:moveTo>
                <a:lnTo>
                  <a:pt x="4244790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323340" y="826425"/>
            <a:ext cx="4243705" cy="0"/>
          </a:xfrm>
          <a:custGeom>
            <a:avLst/>
            <a:gdLst/>
            <a:ahLst/>
            <a:cxnLst/>
            <a:rect l="l" t="t" r="r" b="b"/>
            <a:pathLst>
              <a:path w="4243705" h="0">
                <a:moveTo>
                  <a:pt x="0" y="0"/>
                </a:moveTo>
                <a:lnTo>
                  <a:pt x="424349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4568131" y="82642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4575259" y="828924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4575907" y="826425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 h="0">
                <a:moveTo>
                  <a:pt x="0" y="0"/>
                </a:moveTo>
                <a:lnTo>
                  <a:pt x="2527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4829914" y="82642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4837041" y="828924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4837689" y="826425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 h="0">
                <a:moveTo>
                  <a:pt x="0" y="0"/>
                </a:moveTo>
                <a:lnTo>
                  <a:pt x="2527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5091696" y="82642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5098824" y="828924"/>
            <a:ext cx="255904" cy="0"/>
          </a:xfrm>
          <a:custGeom>
            <a:avLst/>
            <a:gdLst/>
            <a:ahLst/>
            <a:cxnLst/>
            <a:rect l="l" t="t" r="r" b="b"/>
            <a:pathLst>
              <a:path w="255904" h="0">
                <a:moveTo>
                  <a:pt x="0" y="0"/>
                </a:moveTo>
                <a:lnTo>
                  <a:pt x="255303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5099472" y="826425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5354775" y="82642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5361903" y="828924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5362551" y="826425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 h="0">
                <a:moveTo>
                  <a:pt x="0" y="0"/>
                </a:moveTo>
                <a:lnTo>
                  <a:pt x="2527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5616558" y="82642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5623686" y="828924"/>
            <a:ext cx="254635" cy="0"/>
          </a:xfrm>
          <a:custGeom>
            <a:avLst/>
            <a:gdLst/>
            <a:ahLst/>
            <a:cxnLst/>
            <a:rect l="l" t="t" r="r" b="b"/>
            <a:pathLst>
              <a:path w="254635" h="0">
                <a:moveTo>
                  <a:pt x="0" y="0"/>
                </a:moveTo>
                <a:lnTo>
                  <a:pt x="254266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5624334" y="826425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4" h="0">
                <a:moveTo>
                  <a:pt x="0" y="0"/>
                </a:moveTo>
                <a:lnTo>
                  <a:pt x="25292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5878557" y="82642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57021" y="305981"/>
            <a:ext cx="0" cy="786130"/>
          </a:xfrm>
          <a:custGeom>
            <a:avLst/>
            <a:gdLst/>
            <a:ahLst/>
            <a:cxnLst/>
            <a:rect l="l" t="t" r="r" b="b"/>
            <a:pathLst>
              <a:path w="0" h="786130">
                <a:moveTo>
                  <a:pt x="0" y="0"/>
                </a:moveTo>
                <a:lnTo>
                  <a:pt x="0" y="785873"/>
                </a:lnTo>
              </a:path>
            </a:pathLst>
          </a:custGeom>
          <a:ln w="77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53782" y="83242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53782" y="108635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53782" y="108635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60909" y="1088855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61557" y="1086355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 h="0">
                <a:moveTo>
                  <a:pt x="0" y="0"/>
                </a:moveTo>
                <a:lnTo>
                  <a:pt x="2527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318804" y="305981"/>
            <a:ext cx="0" cy="786130"/>
          </a:xfrm>
          <a:custGeom>
            <a:avLst/>
            <a:gdLst/>
            <a:ahLst/>
            <a:cxnLst/>
            <a:rect l="l" t="t" r="r" b="b"/>
            <a:pathLst>
              <a:path w="0" h="786130">
                <a:moveTo>
                  <a:pt x="0" y="0"/>
                </a:moveTo>
                <a:lnTo>
                  <a:pt x="0" y="785873"/>
                </a:lnTo>
              </a:path>
            </a:pathLst>
          </a:custGeom>
          <a:ln w="77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315564" y="83242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315564" y="108635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322692" y="1088855"/>
            <a:ext cx="4244975" cy="0"/>
          </a:xfrm>
          <a:custGeom>
            <a:avLst/>
            <a:gdLst/>
            <a:ahLst/>
            <a:cxnLst/>
            <a:rect l="l" t="t" r="r" b="b"/>
            <a:pathLst>
              <a:path w="4244975" h="0">
                <a:moveTo>
                  <a:pt x="0" y="0"/>
                </a:moveTo>
                <a:lnTo>
                  <a:pt x="4244790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323340" y="1086355"/>
            <a:ext cx="4243705" cy="0"/>
          </a:xfrm>
          <a:custGeom>
            <a:avLst/>
            <a:gdLst/>
            <a:ahLst/>
            <a:cxnLst/>
            <a:rect l="l" t="t" r="r" b="b"/>
            <a:pathLst>
              <a:path w="4243705" h="0">
                <a:moveTo>
                  <a:pt x="0" y="0"/>
                </a:moveTo>
                <a:lnTo>
                  <a:pt x="424349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4571371" y="305981"/>
            <a:ext cx="0" cy="786130"/>
          </a:xfrm>
          <a:custGeom>
            <a:avLst/>
            <a:gdLst/>
            <a:ahLst/>
            <a:cxnLst/>
            <a:rect l="l" t="t" r="r" b="b"/>
            <a:pathLst>
              <a:path w="0" h="786130">
                <a:moveTo>
                  <a:pt x="0" y="0"/>
                </a:moveTo>
                <a:lnTo>
                  <a:pt x="0" y="785873"/>
                </a:lnTo>
              </a:path>
            </a:pathLst>
          </a:custGeom>
          <a:ln w="77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4568131" y="83242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4568131" y="108635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4575259" y="1088855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4575907" y="1086355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 h="0">
                <a:moveTo>
                  <a:pt x="0" y="0"/>
                </a:moveTo>
                <a:lnTo>
                  <a:pt x="2527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4833153" y="305981"/>
            <a:ext cx="0" cy="786130"/>
          </a:xfrm>
          <a:custGeom>
            <a:avLst/>
            <a:gdLst/>
            <a:ahLst/>
            <a:cxnLst/>
            <a:rect l="l" t="t" r="r" b="b"/>
            <a:pathLst>
              <a:path w="0" h="786130">
                <a:moveTo>
                  <a:pt x="0" y="0"/>
                </a:moveTo>
                <a:lnTo>
                  <a:pt x="0" y="785873"/>
                </a:lnTo>
              </a:path>
            </a:pathLst>
          </a:custGeom>
          <a:ln w="77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4829914" y="83242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4829914" y="108635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4837041" y="1088855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4837689" y="1086355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 h="0">
                <a:moveTo>
                  <a:pt x="0" y="0"/>
                </a:moveTo>
                <a:lnTo>
                  <a:pt x="2527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5094936" y="305981"/>
            <a:ext cx="0" cy="786130"/>
          </a:xfrm>
          <a:custGeom>
            <a:avLst/>
            <a:gdLst/>
            <a:ahLst/>
            <a:cxnLst/>
            <a:rect l="l" t="t" r="r" b="b"/>
            <a:pathLst>
              <a:path w="0" h="786130">
                <a:moveTo>
                  <a:pt x="0" y="0"/>
                </a:moveTo>
                <a:lnTo>
                  <a:pt x="0" y="785873"/>
                </a:lnTo>
              </a:path>
            </a:pathLst>
          </a:custGeom>
          <a:ln w="77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5091696" y="83242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5091696" y="108635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5098824" y="1088855"/>
            <a:ext cx="255904" cy="0"/>
          </a:xfrm>
          <a:custGeom>
            <a:avLst/>
            <a:gdLst/>
            <a:ahLst/>
            <a:cxnLst/>
            <a:rect l="l" t="t" r="r" b="b"/>
            <a:pathLst>
              <a:path w="255904" h="0">
                <a:moveTo>
                  <a:pt x="0" y="0"/>
                </a:moveTo>
                <a:lnTo>
                  <a:pt x="255303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5099472" y="1086355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5358015" y="305981"/>
            <a:ext cx="0" cy="786130"/>
          </a:xfrm>
          <a:custGeom>
            <a:avLst/>
            <a:gdLst/>
            <a:ahLst/>
            <a:cxnLst/>
            <a:rect l="l" t="t" r="r" b="b"/>
            <a:pathLst>
              <a:path w="0" h="786130">
                <a:moveTo>
                  <a:pt x="0" y="0"/>
                </a:moveTo>
                <a:lnTo>
                  <a:pt x="0" y="785873"/>
                </a:lnTo>
              </a:path>
            </a:pathLst>
          </a:custGeom>
          <a:ln w="77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5354775" y="83242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5354775" y="108635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5361903" y="1088855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4007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5362551" y="1086355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 h="0">
                <a:moveTo>
                  <a:pt x="0" y="0"/>
                </a:moveTo>
                <a:lnTo>
                  <a:pt x="2527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5619798" y="305981"/>
            <a:ext cx="0" cy="786130"/>
          </a:xfrm>
          <a:custGeom>
            <a:avLst/>
            <a:gdLst/>
            <a:ahLst/>
            <a:cxnLst/>
            <a:rect l="l" t="t" r="r" b="b"/>
            <a:pathLst>
              <a:path w="0" h="786130">
                <a:moveTo>
                  <a:pt x="0" y="0"/>
                </a:moveTo>
                <a:lnTo>
                  <a:pt x="0" y="785873"/>
                </a:lnTo>
              </a:path>
            </a:pathLst>
          </a:custGeom>
          <a:ln w="77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5616558" y="83242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5616558" y="108635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5623686" y="1088855"/>
            <a:ext cx="254635" cy="0"/>
          </a:xfrm>
          <a:custGeom>
            <a:avLst/>
            <a:gdLst/>
            <a:ahLst/>
            <a:cxnLst/>
            <a:rect l="l" t="t" r="r" b="b"/>
            <a:pathLst>
              <a:path w="254635" h="0">
                <a:moveTo>
                  <a:pt x="0" y="0"/>
                </a:moveTo>
                <a:lnTo>
                  <a:pt x="254266" y="0"/>
                </a:lnTo>
              </a:path>
            </a:pathLst>
          </a:custGeom>
          <a:ln w="59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5624334" y="1086355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4" h="0">
                <a:moveTo>
                  <a:pt x="0" y="0"/>
                </a:moveTo>
                <a:lnTo>
                  <a:pt x="25292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5881796" y="305981"/>
            <a:ext cx="0" cy="786130"/>
          </a:xfrm>
          <a:custGeom>
            <a:avLst/>
            <a:gdLst/>
            <a:ahLst/>
            <a:cxnLst/>
            <a:rect l="l" t="t" r="r" b="b"/>
            <a:pathLst>
              <a:path w="0" h="786130">
                <a:moveTo>
                  <a:pt x="0" y="0"/>
                </a:moveTo>
                <a:lnTo>
                  <a:pt x="0" y="785873"/>
                </a:lnTo>
              </a:path>
            </a:pathLst>
          </a:custGeom>
          <a:ln w="77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5878557" y="832423"/>
            <a:ext cx="0" cy="253365"/>
          </a:xfrm>
          <a:custGeom>
            <a:avLst/>
            <a:gdLst/>
            <a:ahLst/>
            <a:cxnLst/>
            <a:rect l="l" t="t" r="r" b="b"/>
            <a:pathLst>
              <a:path w="0" h="253365">
                <a:moveTo>
                  <a:pt x="0" y="0"/>
                </a:moveTo>
                <a:lnTo>
                  <a:pt x="0" y="2529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5878557" y="108635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5878557" y="1086355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499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 txBox="1"/>
          <p:nvPr/>
        </p:nvSpPr>
        <p:spPr>
          <a:xfrm>
            <a:off x="89680" y="1169863"/>
            <a:ext cx="5546090" cy="1041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110" b="1">
                <a:latin typeface="Arial"/>
                <a:cs typeface="Arial"/>
              </a:rPr>
              <a:t>Uwag</a:t>
            </a:r>
            <a:r>
              <a:rPr dirty="0" sz="600" spc="85" b="1">
                <a:latin typeface="Arial"/>
                <a:cs typeface="Arial"/>
              </a:rPr>
              <a:t>a</a:t>
            </a:r>
            <a:r>
              <a:rPr dirty="0" sz="600" spc="45">
                <a:latin typeface="Arial"/>
                <a:cs typeface="Arial"/>
              </a:rPr>
              <a:t>!</a:t>
            </a:r>
            <a:r>
              <a:rPr dirty="0" sz="600" spc="25">
                <a:latin typeface="Arial"/>
                <a:cs typeface="Arial"/>
              </a:rPr>
              <a:t> 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dirty="0" sz="600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600" spc="35" b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600" spc="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3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600" b="1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dirty="0" sz="600" spc="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8</a:t>
            </a:r>
            <a:r>
              <a:rPr dirty="0" sz="600" spc="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70">
                <a:latin typeface="Arial"/>
                <a:cs typeface="Arial"/>
              </a:rPr>
              <a:t>nie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130">
                <a:latin typeface="Arial"/>
                <a:cs typeface="Arial"/>
              </a:rPr>
              <a:t>m</a:t>
            </a:r>
            <a:r>
              <a:rPr dirty="0" sz="600" spc="80">
                <a:latin typeface="Arial"/>
                <a:cs typeface="Arial"/>
              </a:rPr>
              <a:t>o</a:t>
            </a:r>
            <a:r>
              <a:rPr dirty="0" sz="600" spc="85">
                <a:latin typeface="Arial"/>
                <a:cs typeface="Arial"/>
              </a:rPr>
              <a:t>że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70">
                <a:latin typeface="Arial"/>
                <a:cs typeface="Arial"/>
              </a:rPr>
              <a:t>b</a:t>
            </a:r>
            <a:r>
              <a:rPr dirty="0" sz="600" spc="70">
                <a:latin typeface="Arial"/>
                <a:cs typeface="Arial"/>
              </a:rPr>
              <a:t>y</a:t>
            </a:r>
            <a:r>
              <a:rPr dirty="0" sz="600" spc="80">
                <a:latin typeface="Arial"/>
                <a:cs typeface="Arial"/>
              </a:rPr>
              <a:t>ć</a:t>
            </a:r>
            <a:r>
              <a:rPr dirty="0" sz="600" spc="10">
                <a:latin typeface="Arial"/>
                <a:cs typeface="Arial"/>
              </a:rPr>
              <a:t> </a:t>
            </a:r>
            <a:r>
              <a:rPr dirty="0" sz="600" spc="114">
                <a:latin typeface="Arial"/>
                <a:cs typeface="Arial"/>
              </a:rPr>
              <a:t>w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85">
                <a:latin typeface="Arial"/>
                <a:cs typeface="Arial"/>
              </a:rPr>
              <a:t>ęk</a:t>
            </a:r>
            <a:r>
              <a:rPr dirty="0" sz="600" spc="70">
                <a:latin typeface="Arial"/>
                <a:cs typeface="Arial"/>
              </a:rPr>
              <a:t>s</a:t>
            </a:r>
            <a:r>
              <a:rPr dirty="0" sz="600" spc="85">
                <a:latin typeface="Arial"/>
                <a:cs typeface="Arial"/>
              </a:rPr>
              <a:t>za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od</a:t>
            </a:r>
            <a:r>
              <a:rPr dirty="0" sz="600" spc="3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b="1">
                <a:solidFill>
                  <a:srgbClr val="C00000"/>
                </a:solidFill>
                <a:latin typeface="Arial"/>
                <a:cs typeface="Arial"/>
              </a:rPr>
              <a:t>li</a:t>
            </a:r>
            <a:r>
              <a:rPr dirty="0" sz="600" spc="35" b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dirty="0" sz="600" spc="3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600" spc="35" b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600" spc="25" b="1">
                <a:solidFill>
                  <a:srgbClr val="C00000"/>
                </a:solidFill>
                <a:latin typeface="Arial"/>
                <a:cs typeface="Arial"/>
              </a:rPr>
              <a:t>t.</a:t>
            </a:r>
            <a:r>
              <a:rPr dirty="0" sz="600" spc="2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65" b="1">
                <a:solidFill>
                  <a:srgbClr val="C00000"/>
                </a:solidFill>
                <a:latin typeface="Arial"/>
                <a:cs typeface="Arial"/>
              </a:rPr>
              <a:t>7.</a:t>
            </a:r>
            <a:r>
              <a:rPr dirty="0" sz="600" spc="3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Su</a:t>
            </a:r>
            <a:r>
              <a:rPr dirty="0" sz="600" spc="95" b="1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600" spc="5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b="1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dirty="0" sz="600" spc="-10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600" spc="2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600" spc="25" b="1">
                <a:solidFill>
                  <a:srgbClr val="C00000"/>
                </a:solidFill>
                <a:latin typeface="Arial"/>
                <a:cs typeface="Arial"/>
              </a:rPr>
              <a:t>t.</a:t>
            </a:r>
            <a:r>
              <a:rPr dirty="0" sz="600" spc="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8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600" spc="50" b="1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8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dirty="0" sz="600" spc="5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n</a:t>
            </a:r>
            <a:r>
              <a:rPr dirty="0" sz="600" spc="35">
                <a:latin typeface="Arial"/>
                <a:cs typeface="Arial"/>
              </a:rPr>
              <a:t>i</a:t>
            </a:r>
            <a:r>
              <a:rPr dirty="0" sz="600" spc="90">
                <a:latin typeface="Arial"/>
                <a:cs typeface="Arial"/>
              </a:rPr>
              <a:t>e</a:t>
            </a:r>
            <a:r>
              <a:rPr dirty="0" sz="600" spc="20">
                <a:latin typeface="Arial"/>
                <a:cs typeface="Arial"/>
              </a:rPr>
              <a:t> </a:t>
            </a:r>
            <a:r>
              <a:rPr dirty="0" sz="600" spc="130">
                <a:latin typeface="Arial"/>
                <a:cs typeface="Arial"/>
              </a:rPr>
              <a:t>m</a:t>
            </a:r>
            <a:r>
              <a:rPr dirty="0" sz="600" spc="85">
                <a:latin typeface="Arial"/>
                <a:cs typeface="Arial"/>
              </a:rPr>
              <a:t>oże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b</a:t>
            </a:r>
            <a:r>
              <a:rPr dirty="0" sz="600" spc="60">
                <a:latin typeface="Arial"/>
                <a:cs typeface="Arial"/>
              </a:rPr>
              <a:t>y</a:t>
            </a:r>
            <a:r>
              <a:rPr dirty="0" sz="600" spc="80">
                <a:latin typeface="Arial"/>
                <a:cs typeface="Arial"/>
              </a:rPr>
              <a:t>ć</a:t>
            </a:r>
            <a:r>
              <a:rPr dirty="0" sz="600" spc="10">
                <a:latin typeface="Arial"/>
                <a:cs typeface="Arial"/>
              </a:rPr>
              <a:t> </a:t>
            </a:r>
            <a:r>
              <a:rPr dirty="0" sz="600" spc="130">
                <a:latin typeface="Arial"/>
                <a:cs typeface="Arial"/>
              </a:rPr>
              <a:t>m</a:t>
            </a:r>
            <a:r>
              <a:rPr dirty="0" sz="600" spc="90">
                <a:latin typeface="Arial"/>
                <a:cs typeface="Arial"/>
              </a:rPr>
              <a:t>n</a:t>
            </a:r>
            <a:r>
              <a:rPr dirty="0" sz="600" spc="35">
                <a:latin typeface="Arial"/>
                <a:cs typeface="Arial"/>
              </a:rPr>
              <a:t>i</a:t>
            </a:r>
            <a:r>
              <a:rPr dirty="0" sz="600" spc="90">
                <a:latin typeface="Arial"/>
                <a:cs typeface="Arial"/>
              </a:rPr>
              <a:t>e</a:t>
            </a:r>
            <a:r>
              <a:rPr dirty="0" sz="600" spc="25">
                <a:latin typeface="Arial"/>
                <a:cs typeface="Arial"/>
              </a:rPr>
              <a:t>j</a:t>
            </a:r>
            <a:r>
              <a:rPr dirty="0" sz="600" spc="80">
                <a:latin typeface="Arial"/>
                <a:cs typeface="Arial"/>
              </a:rPr>
              <a:t>s</a:t>
            </a:r>
            <a:r>
              <a:rPr dirty="0" sz="600" spc="70">
                <a:latin typeface="Arial"/>
                <a:cs typeface="Arial"/>
              </a:rPr>
              <a:t>z</a:t>
            </a:r>
            <a:r>
              <a:rPr dirty="0" sz="600" spc="90">
                <a:latin typeface="Arial"/>
                <a:cs typeface="Arial"/>
              </a:rPr>
              <a:t>a</a:t>
            </a:r>
            <a:r>
              <a:rPr dirty="0" sz="600" spc="20">
                <a:latin typeface="Arial"/>
                <a:cs typeface="Arial"/>
              </a:rPr>
              <a:t> 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od</a:t>
            </a:r>
            <a:r>
              <a:rPr dirty="0" sz="600" spc="3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b="1">
                <a:solidFill>
                  <a:srgbClr val="C00000"/>
                </a:solidFill>
                <a:latin typeface="Arial"/>
                <a:cs typeface="Arial"/>
              </a:rPr>
              <a:t>li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600" spc="7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dirty="0" sz="600" spc="3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600" spc="25" b="1">
                <a:solidFill>
                  <a:srgbClr val="C00000"/>
                </a:solidFill>
                <a:latin typeface="Arial"/>
                <a:cs typeface="Arial"/>
              </a:rPr>
              <a:t>t.</a:t>
            </a:r>
            <a:r>
              <a:rPr dirty="0" sz="600" spc="-3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65" b="1">
                <a:solidFill>
                  <a:srgbClr val="C00000"/>
                </a:solidFill>
                <a:latin typeface="Arial"/>
                <a:cs typeface="Arial"/>
              </a:rPr>
              <a:t>8.</a:t>
            </a:r>
            <a:endParaRPr sz="60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65057" y="1350056"/>
            <a:ext cx="5379720" cy="4006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65" b="1">
                <a:latin typeface="Arial"/>
                <a:cs typeface="Arial"/>
              </a:rPr>
              <a:t>II</a:t>
            </a:r>
            <a:r>
              <a:rPr dirty="0" sz="850" spc="60" b="1">
                <a:latin typeface="Arial"/>
                <a:cs typeface="Arial"/>
              </a:rPr>
              <a:t>.</a:t>
            </a:r>
            <a:r>
              <a:rPr dirty="0" sz="850" spc="85" b="1">
                <a:latin typeface="Arial"/>
                <a:cs typeface="Arial"/>
              </a:rPr>
              <a:t> </a:t>
            </a:r>
            <a:r>
              <a:rPr dirty="0" sz="850" spc="170" b="1">
                <a:latin typeface="Arial"/>
                <a:cs typeface="Arial"/>
              </a:rPr>
              <a:t>U</a:t>
            </a:r>
            <a:r>
              <a:rPr dirty="0" sz="850" spc="150" b="1">
                <a:latin typeface="Arial"/>
                <a:cs typeface="Arial"/>
              </a:rPr>
              <a:t>S</a:t>
            </a:r>
            <a:r>
              <a:rPr dirty="0" sz="850" spc="150" b="1">
                <a:latin typeface="Arial"/>
                <a:cs typeface="Arial"/>
              </a:rPr>
              <a:t>T</a:t>
            </a:r>
            <a:r>
              <a:rPr dirty="0" sz="850" spc="150" b="1">
                <a:latin typeface="Arial"/>
                <a:cs typeface="Arial"/>
              </a:rPr>
              <a:t>A</a:t>
            </a:r>
            <a:r>
              <a:rPr dirty="0" sz="850" spc="140" b="1">
                <a:latin typeface="Arial"/>
                <a:cs typeface="Arial"/>
              </a:rPr>
              <a:t>L</a:t>
            </a:r>
            <a:r>
              <a:rPr dirty="0" sz="850" spc="150" b="1">
                <a:latin typeface="Arial"/>
                <a:cs typeface="Arial"/>
              </a:rPr>
              <a:t>E</a:t>
            </a:r>
            <a:r>
              <a:rPr dirty="0" sz="850" spc="170" b="1">
                <a:latin typeface="Arial"/>
                <a:cs typeface="Arial"/>
              </a:rPr>
              <a:t>N</a:t>
            </a:r>
            <a:r>
              <a:rPr dirty="0" sz="850" spc="60" b="1">
                <a:latin typeface="Arial"/>
                <a:cs typeface="Arial"/>
              </a:rPr>
              <a:t>I</a:t>
            </a:r>
            <a:r>
              <a:rPr dirty="0" sz="850" spc="165" b="1">
                <a:latin typeface="Arial"/>
                <a:cs typeface="Arial"/>
              </a:rPr>
              <a:t>E</a:t>
            </a:r>
            <a:r>
              <a:rPr dirty="0" sz="850" spc="45" b="1">
                <a:latin typeface="Arial"/>
                <a:cs typeface="Arial"/>
              </a:rPr>
              <a:t> </a:t>
            </a:r>
            <a:r>
              <a:rPr dirty="0" sz="850" spc="195" b="1">
                <a:latin typeface="Arial"/>
                <a:cs typeface="Arial"/>
              </a:rPr>
              <a:t>WYN</a:t>
            </a:r>
            <a:r>
              <a:rPr dirty="0" sz="850" spc="75" b="1">
                <a:latin typeface="Arial"/>
                <a:cs typeface="Arial"/>
              </a:rPr>
              <a:t>I</a:t>
            </a:r>
            <a:r>
              <a:rPr dirty="0" sz="850" spc="185" b="1">
                <a:latin typeface="Arial"/>
                <a:cs typeface="Arial"/>
              </a:rPr>
              <a:t>K</a:t>
            </a:r>
            <a:r>
              <a:rPr dirty="0" sz="850" spc="215" b="1">
                <a:latin typeface="Arial"/>
                <a:cs typeface="Arial"/>
              </a:rPr>
              <a:t>ÓW</a:t>
            </a:r>
            <a:r>
              <a:rPr dirty="0" sz="850" spc="60" b="1">
                <a:latin typeface="Arial"/>
                <a:cs typeface="Arial"/>
              </a:rPr>
              <a:t> </a:t>
            </a:r>
            <a:r>
              <a:rPr dirty="0" sz="850" spc="185" b="1">
                <a:latin typeface="Arial"/>
                <a:cs typeface="Arial"/>
              </a:rPr>
              <a:t>G</a:t>
            </a:r>
            <a:r>
              <a:rPr dirty="0" sz="850" spc="140" b="1">
                <a:latin typeface="Arial"/>
                <a:cs typeface="Arial"/>
              </a:rPr>
              <a:t>Ł</a:t>
            </a:r>
            <a:r>
              <a:rPr dirty="0" sz="850" spc="185" b="1">
                <a:latin typeface="Arial"/>
                <a:cs typeface="Arial"/>
              </a:rPr>
              <a:t>O</a:t>
            </a:r>
            <a:r>
              <a:rPr dirty="0" sz="850" spc="150" b="1">
                <a:latin typeface="Arial"/>
                <a:cs typeface="Arial"/>
              </a:rPr>
              <a:t>S</a:t>
            </a:r>
            <a:r>
              <a:rPr dirty="0" sz="850" spc="185" b="1">
                <a:latin typeface="Arial"/>
                <a:cs typeface="Arial"/>
              </a:rPr>
              <a:t>O</a:t>
            </a:r>
            <a:r>
              <a:rPr dirty="0" sz="850" spc="245" b="1">
                <a:latin typeface="Arial"/>
                <a:cs typeface="Arial"/>
              </a:rPr>
              <a:t>W</a:t>
            </a:r>
            <a:r>
              <a:rPr dirty="0" sz="850" spc="145" b="1">
                <a:latin typeface="Arial"/>
                <a:cs typeface="Arial"/>
              </a:rPr>
              <a:t>A</a:t>
            </a:r>
            <a:r>
              <a:rPr dirty="0" sz="850" spc="170" b="1">
                <a:latin typeface="Arial"/>
                <a:cs typeface="Arial"/>
              </a:rPr>
              <a:t>N</a:t>
            </a:r>
            <a:r>
              <a:rPr dirty="0" sz="850" spc="75" b="1">
                <a:latin typeface="Arial"/>
                <a:cs typeface="Arial"/>
              </a:rPr>
              <a:t>I</a:t>
            </a:r>
            <a:r>
              <a:rPr dirty="0" sz="850" spc="180" b="1">
                <a:latin typeface="Arial"/>
                <a:cs typeface="Arial"/>
              </a:rPr>
              <a:t>A</a:t>
            </a:r>
            <a:endParaRPr sz="850">
              <a:latin typeface="Arial"/>
              <a:cs typeface="Arial"/>
            </a:endParaRPr>
          </a:p>
          <a:p>
            <a:pPr marL="12700" marR="5080">
              <a:lnSpc>
                <a:spcPct val="120100"/>
              </a:lnSpc>
              <a:spcBef>
                <a:spcPts val="155"/>
              </a:spcBef>
            </a:pPr>
            <a:r>
              <a:rPr dirty="0" sz="650" spc="125">
                <a:latin typeface="Arial"/>
                <a:cs typeface="Arial"/>
              </a:rPr>
              <a:t>K</a:t>
            </a:r>
            <a:r>
              <a:rPr dirty="0" sz="650" spc="105">
                <a:latin typeface="Arial"/>
                <a:cs typeface="Arial"/>
              </a:rPr>
              <a:t>o</a:t>
            </a:r>
            <a:r>
              <a:rPr dirty="0" sz="650" spc="165">
                <a:latin typeface="Arial"/>
                <a:cs typeface="Arial"/>
              </a:rPr>
              <a:t>m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95">
                <a:latin typeface="Arial"/>
                <a:cs typeface="Arial"/>
              </a:rPr>
              <a:t>s</a:t>
            </a:r>
            <a:r>
              <a:rPr dirty="0" sz="650" spc="35">
                <a:latin typeface="Arial"/>
                <a:cs typeface="Arial"/>
              </a:rPr>
              <a:t>j</a:t>
            </a:r>
            <a:r>
              <a:rPr dirty="0" sz="650" spc="105">
                <a:latin typeface="Arial"/>
                <a:cs typeface="Arial"/>
              </a:rPr>
              <a:t>a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95">
                <a:latin typeface="Arial"/>
                <a:cs typeface="Arial"/>
              </a:rPr>
              <a:t>stw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e</a:t>
            </a:r>
            <a:r>
              <a:rPr dirty="0" sz="650" spc="75">
                <a:latin typeface="Arial"/>
                <a:cs typeface="Arial"/>
              </a:rPr>
              <a:t>r</a:t>
            </a:r>
            <a:r>
              <a:rPr dirty="0" sz="650" spc="100">
                <a:latin typeface="Arial"/>
                <a:cs typeface="Arial"/>
              </a:rPr>
              <a:t>dz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45">
                <a:latin typeface="Arial"/>
                <a:cs typeface="Arial"/>
              </a:rPr>
              <a:t>ł</a:t>
            </a:r>
            <a:r>
              <a:rPr dirty="0" sz="650" spc="80">
                <a:latin typeface="Arial"/>
                <a:cs typeface="Arial"/>
              </a:rPr>
              <a:t>a,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że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p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e</a:t>
            </a:r>
            <a:r>
              <a:rPr dirty="0" sz="650" spc="100">
                <a:latin typeface="Arial"/>
                <a:cs typeface="Arial"/>
              </a:rPr>
              <a:t>c</a:t>
            </a:r>
            <a:r>
              <a:rPr dirty="0" sz="650" spc="100">
                <a:latin typeface="Arial"/>
                <a:cs typeface="Arial"/>
              </a:rPr>
              <a:t>zęc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e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n</a:t>
            </a:r>
            <a:r>
              <a:rPr dirty="0" sz="650" spc="105">
                <a:latin typeface="Arial"/>
                <a:cs typeface="Arial"/>
              </a:rPr>
              <a:t>a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85">
                <a:latin typeface="Arial"/>
                <a:cs typeface="Arial"/>
              </a:rPr>
              <a:t>ur</a:t>
            </a:r>
            <a:r>
              <a:rPr dirty="0" sz="650" spc="110">
                <a:latin typeface="Arial"/>
                <a:cs typeface="Arial"/>
              </a:rPr>
              <a:t>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e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p</a:t>
            </a:r>
            <a:r>
              <a:rPr dirty="0" sz="650" spc="95">
                <a:latin typeface="Arial"/>
                <a:cs typeface="Arial"/>
              </a:rPr>
              <a:t>ozosta</a:t>
            </a:r>
            <a:r>
              <a:rPr dirty="0" sz="650" spc="30">
                <a:latin typeface="Arial"/>
                <a:cs typeface="Arial"/>
              </a:rPr>
              <a:t>ł</a:t>
            </a:r>
            <a:r>
              <a:rPr dirty="0" sz="650" spc="95">
                <a:latin typeface="Arial"/>
                <a:cs typeface="Arial"/>
              </a:rPr>
              <a:t>y</a:t>
            </a:r>
            <a:r>
              <a:rPr dirty="0" sz="650" spc="65">
                <a:latin typeface="Arial"/>
                <a:cs typeface="Arial"/>
              </a:rPr>
              <a:t> </a:t>
            </a:r>
            <a:r>
              <a:rPr dirty="0" sz="650" spc="85">
                <a:latin typeface="Arial"/>
                <a:cs typeface="Arial"/>
              </a:rPr>
              <a:t>nie</a:t>
            </a:r>
            <a:r>
              <a:rPr dirty="0" sz="650" spc="100">
                <a:latin typeface="Arial"/>
                <a:cs typeface="Arial"/>
              </a:rPr>
              <a:t>n</a:t>
            </a:r>
            <a:r>
              <a:rPr dirty="0" sz="650" spc="90">
                <a:latin typeface="Arial"/>
                <a:cs typeface="Arial"/>
              </a:rPr>
              <a:t>aru</a:t>
            </a:r>
            <a:r>
              <a:rPr dirty="0" sz="650" spc="100">
                <a:latin typeface="Arial"/>
                <a:cs typeface="Arial"/>
              </a:rPr>
              <a:t>s</a:t>
            </a:r>
            <a:r>
              <a:rPr dirty="0" sz="650" spc="100">
                <a:latin typeface="Arial"/>
                <a:cs typeface="Arial"/>
              </a:rPr>
              <a:t>zo</a:t>
            </a:r>
            <a:r>
              <a:rPr dirty="0" sz="650" spc="110">
                <a:latin typeface="Arial"/>
                <a:cs typeface="Arial"/>
              </a:rPr>
              <a:t>n</a:t>
            </a:r>
            <a:r>
              <a:rPr dirty="0" sz="650" spc="80">
                <a:latin typeface="Arial"/>
                <a:cs typeface="Arial"/>
              </a:rPr>
              <a:t>e.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35">
                <a:latin typeface="Arial"/>
                <a:cs typeface="Arial"/>
              </a:rPr>
              <a:t>P</a:t>
            </a:r>
            <a:r>
              <a:rPr dirty="0" sz="650" spc="105">
                <a:latin typeface="Arial"/>
                <a:cs typeface="Arial"/>
              </a:rPr>
              <a:t>o</a:t>
            </a:r>
            <a:r>
              <a:rPr dirty="0" sz="650" spc="75">
                <a:latin typeface="Arial"/>
                <a:cs typeface="Arial"/>
              </a:rPr>
              <a:t> </a:t>
            </a:r>
            <a:r>
              <a:rPr dirty="0" sz="650" spc="140">
                <a:latin typeface="Arial"/>
                <a:cs typeface="Arial"/>
              </a:rPr>
              <a:t>w</a:t>
            </a:r>
            <a:r>
              <a:rPr dirty="0" sz="650" spc="75">
                <a:latin typeface="Arial"/>
                <a:cs typeface="Arial"/>
              </a:rPr>
              <a:t>yj</a:t>
            </a:r>
            <a:r>
              <a:rPr dirty="0" sz="650" spc="100">
                <a:latin typeface="Arial"/>
                <a:cs typeface="Arial"/>
              </a:rPr>
              <a:t>ęc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u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ka</a:t>
            </a:r>
            <a:r>
              <a:rPr dirty="0" sz="650" spc="75">
                <a:latin typeface="Arial"/>
                <a:cs typeface="Arial"/>
              </a:rPr>
              <a:t>r</a:t>
            </a:r>
            <a:r>
              <a:rPr dirty="0" sz="650" spc="50">
                <a:latin typeface="Arial"/>
                <a:cs typeface="Arial"/>
              </a:rPr>
              <a:t>t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95">
                <a:latin typeface="Arial"/>
                <a:cs typeface="Arial"/>
              </a:rPr>
              <a:t>z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95">
                <a:latin typeface="Arial"/>
                <a:cs typeface="Arial"/>
              </a:rPr>
              <a:t>urny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25">
                <a:latin typeface="Arial"/>
                <a:cs typeface="Arial"/>
              </a:rPr>
              <a:t>K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160">
                <a:latin typeface="Arial"/>
                <a:cs typeface="Arial"/>
              </a:rPr>
              <a:t>m</a:t>
            </a:r>
            <a:r>
              <a:rPr dirty="0" sz="650" spc="30">
                <a:latin typeface="Arial"/>
                <a:cs typeface="Arial"/>
              </a:rPr>
              <a:t>i</a:t>
            </a:r>
            <a:r>
              <a:rPr dirty="0" sz="650" spc="95">
                <a:latin typeface="Arial"/>
                <a:cs typeface="Arial"/>
              </a:rPr>
              <a:t>s</a:t>
            </a:r>
            <a:r>
              <a:rPr dirty="0" sz="650" spc="45">
                <a:latin typeface="Arial"/>
                <a:cs typeface="Arial"/>
              </a:rPr>
              <a:t>j</a:t>
            </a:r>
            <a:r>
              <a:rPr dirty="0" sz="650" spc="105">
                <a:latin typeface="Arial"/>
                <a:cs typeface="Arial"/>
              </a:rPr>
              <a:t>a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u</a:t>
            </a:r>
            <a:r>
              <a:rPr dirty="0" sz="650" spc="75">
                <a:latin typeface="Arial"/>
                <a:cs typeface="Arial"/>
              </a:rPr>
              <a:t>st</a:t>
            </a:r>
            <a:r>
              <a:rPr dirty="0" sz="650" spc="80">
                <a:latin typeface="Arial"/>
                <a:cs typeface="Arial"/>
              </a:rPr>
              <a:t>al</a:t>
            </a:r>
            <a:r>
              <a:rPr dirty="0" sz="650" spc="35">
                <a:latin typeface="Arial"/>
                <a:cs typeface="Arial"/>
              </a:rPr>
              <a:t>ił</a:t>
            </a:r>
            <a:r>
              <a:rPr dirty="0" sz="650" spc="105">
                <a:latin typeface="Arial"/>
                <a:cs typeface="Arial"/>
              </a:rPr>
              <a:t>a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na</a:t>
            </a:r>
            <a:r>
              <a:rPr dirty="0" sz="650" spc="-20">
                <a:latin typeface="Arial"/>
                <a:cs typeface="Arial"/>
              </a:rPr>
              <a:t> 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95">
                <a:latin typeface="Arial"/>
                <a:cs typeface="Arial"/>
              </a:rPr>
              <a:t>c</a:t>
            </a:r>
            <a:r>
              <a:rPr dirty="0" sz="650" spc="105">
                <a:latin typeface="Arial"/>
                <a:cs typeface="Arial"/>
              </a:rPr>
              <a:t>h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p</a:t>
            </a:r>
            <a:r>
              <a:rPr dirty="0" sz="650" spc="100">
                <a:latin typeface="Arial"/>
                <a:cs typeface="Arial"/>
              </a:rPr>
              <a:t>o</a:t>
            </a:r>
            <a:r>
              <a:rPr dirty="0" sz="650" spc="90">
                <a:latin typeface="Arial"/>
                <a:cs typeface="Arial"/>
              </a:rPr>
              <a:t>dsta</a:t>
            </a:r>
            <a:r>
              <a:rPr dirty="0" sz="650" spc="145">
                <a:latin typeface="Arial"/>
                <a:cs typeface="Arial"/>
              </a:rPr>
              <a:t>w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e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100">
                <a:latin typeface="Arial"/>
                <a:cs typeface="Arial"/>
              </a:rPr>
              <a:t>a</a:t>
            </a:r>
            <a:r>
              <a:rPr dirty="0" sz="650" spc="75">
                <a:latin typeface="Arial"/>
                <a:cs typeface="Arial"/>
              </a:rPr>
              <a:t>st</a:t>
            </a:r>
            <a:r>
              <a:rPr dirty="0" sz="650" spc="110">
                <a:latin typeface="Arial"/>
                <a:cs typeface="Arial"/>
              </a:rPr>
              <a:t>ę</a:t>
            </a:r>
            <a:r>
              <a:rPr dirty="0" sz="650" spc="105">
                <a:latin typeface="Arial"/>
                <a:cs typeface="Arial"/>
              </a:rPr>
              <a:t>p</a:t>
            </a:r>
            <a:r>
              <a:rPr dirty="0" sz="650" spc="110">
                <a:latin typeface="Arial"/>
                <a:cs typeface="Arial"/>
              </a:rPr>
              <a:t>u</a:t>
            </a:r>
            <a:r>
              <a:rPr dirty="0" sz="650" spc="35">
                <a:latin typeface="Arial"/>
                <a:cs typeface="Arial"/>
              </a:rPr>
              <a:t>j</a:t>
            </a:r>
            <a:r>
              <a:rPr dirty="0" sz="650" spc="105">
                <a:latin typeface="Arial"/>
                <a:cs typeface="Arial"/>
              </a:rPr>
              <a:t>ące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20">
                <a:latin typeface="Arial"/>
                <a:cs typeface="Arial"/>
              </a:rPr>
              <a:t>wy</a:t>
            </a:r>
            <a:r>
              <a:rPr dirty="0" sz="650" spc="110">
                <a:latin typeface="Arial"/>
                <a:cs typeface="Arial"/>
              </a:rPr>
              <a:t>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70">
                <a:latin typeface="Arial"/>
                <a:cs typeface="Arial"/>
              </a:rPr>
              <a:t>ki</a:t>
            </a:r>
            <a:r>
              <a:rPr dirty="0" sz="65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g</a:t>
            </a:r>
            <a:r>
              <a:rPr dirty="0" sz="650" spc="30">
                <a:latin typeface="Arial"/>
                <a:cs typeface="Arial"/>
              </a:rPr>
              <a:t>ł</a:t>
            </a:r>
            <a:r>
              <a:rPr dirty="0" sz="650" spc="100">
                <a:latin typeface="Arial"/>
                <a:cs typeface="Arial"/>
              </a:rPr>
              <a:t>os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125">
                <a:latin typeface="Arial"/>
                <a:cs typeface="Arial"/>
              </a:rPr>
              <a:t>wa</a:t>
            </a:r>
            <a:r>
              <a:rPr dirty="0" sz="650" spc="110">
                <a:latin typeface="Arial"/>
                <a:cs typeface="Arial"/>
              </a:rPr>
              <a:t>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80">
                <a:latin typeface="Arial"/>
                <a:cs typeface="Arial"/>
              </a:rPr>
              <a:t>a:</a:t>
            </a:r>
            <a:endParaRPr sz="650">
              <a:latin typeface="Arial"/>
              <a:cs typeface="Arial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89680" y="2289021"/>
            <a:ext cx="5753735" cy="224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15900"/>
              </a:lnSpc>
            </a:pPr>
            <a:r>
              <a:rPr dirty="0" sz="600" spc="110" b="1">
                <a:latin typeface="Arial"/>
                <a:cs typeface="Arial"/>
              </a:rPr>
              <a:t>Uwag</a:t>
            </a:r>
            <a:r>
              <a:rPr dirty="0" sz="600" spc="95" b="1">
                <a:latin typeface="Arial"/>
                <a:cs typeface="Arial"/>
              </a:rPr>
              <a:t>a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!</a:t>
            </a:r>
            <a:r>
              <a:rPr dirty="0" sz="600" spc="-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dirty="0" sz="600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600" spc="2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3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600" spc="35" b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600" spc="25" b="1">
                <a:solidFill>
                  <a:srgbClr val="C00000"/>
                </a:solidFill>
                <a:latin typeface="Arial"/>
                <a:cs typeface="Arial"/>
              </a:rPr>
              <a:t>t.</a:t>
            </a:r>
            <a:r>
              <a:rPr dirty="0" sz="600" spc="3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dirty="0" sz="600" spc="1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po</a:t>
            </a:r>
            <a:r>
              <a:rPr dirty="0" sz="600" spc="95" b="1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600" spc="-10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dirty="0" sz="600" b="1">
                <a:solidFill>
                  <a:srgbClr val="C00000"/>
                </a:solidFill>
                <a:latin typeface="Arial"/>
                <a:cs typeface="Arial"/>
              </a:rPr>
              <a:t>j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dirty="0" sz="600" spc="7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on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600" spc="2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600" spc="1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b="1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dirty="0" sz="600" spc="-10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ę</a:t>
            </a:r>
            <a:r>
              <a:rPr dirty="0" sz="600" spc="2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600" spc="25" b="1">
                <a:solidFill>
                  <a:srgbClr val="C00000"/>
                </a:solidFill>
                <a:latin typeface="Arial"/>
                <a:cs typeface="Arial"/>
              </a:rPr>
              <a:t>t.</a:t>
            </a:r>
            <a:r>
              <a:rPr dirty="0" sz="600" spc="3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9a</a:t>
            </a:r>
            <a:r>
              <a:rPr dirty="0" sz="600" spc="1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p</a:t>
            </a:r>
            <a:r>
              <a:rPr dirty="0" sz="600" spc="90">
                <a:latin typeface="Arial"/>
                <a:cs typeface="Arial"/>
              </a:rPr>
              <a:t>o</a:t>
            </a:r>
            <a:r>
              <a:rPr dirty="0" sz="600" spc="110">
                <a:latin typeface="Arial"/>
                <a:cs typeface="Arial"/>
              </a:rPr>
              <a:t>w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90">
                <a:latin typeface="Arial"/>
                <a:cs typeface="Arial"/>
              </a:rPr>
              <a:t>nna</a:t>
            </a:r>
            <a:r>
              <a:rPr dirty="0" sz="600" spc="20">
                <a:latin typeface="Arial"/>
                <a:cs typeface="Arial"/>
              </a:rPr>
              <a:t> </a:t>
            </a:r>
            <a:r>
              <a:rPr dirty="0" sz="600" spc="65">
                <a:latin typeface="Arial"/>
                <a:cs typeface="Arial"/>
              </a:rPr>
              <a:t>by</a:t>
            </a:r>
            <a:r>
              <a:rPr dirty="0" sz="600" spc="80">
                <a:latin typeface="Arial"/>
                <a:cs typeface="Arial"/>
              </a:rPr>
              <a:t>ć</a:t>
            </a:r>
            <a:r>
              <a:rPr dirty="0" sz="600" spc="1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równa</a:t>
            </a:r>
            <a:r>
              <a:rPr dirty="0" sz="600" spc="10">
                <a:latin typeface="Arial"/>
                <a:cs typeface="Arial"/>
              </a:rPr>
              <a:t> </a:t>
            </a:r>
            <a:r>
              <a:rPr dirty="0" sz="600" b="1">
                <a:solidFill>
                  <a:srgbClr val="C00000"/>
                </a:solidFill>
                <a:latin typeface="Arial"/>
                <a:cs typeface="Arial"/>
              </a:rPr>
              <a:t>li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600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dirty="0" sz="600" spc="2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3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600" spc="25" b="1">
                <a:solidFill>
                  <a:srgbClr val="C00000"/>
                </a:solidFill>
                <a:latin typeface="Arial"/>
                <a:cs typeface="Arial"/>
              </a:rPr>
              <a:t>t.</a:t>
            </a:r>
            <a:r>
              <a:rPr dirty="0" sz="600" spc="3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dirty="0" sz="600" spc="45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dirty="0" sz="6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600" spc="100">
                <a:latin typeface="Arial"/>
                <a:cs typeface="Arial"/>
              </a:rPr>
              <a:t>Do</a:t>
            </a:r>
            <a:r>
              <a:rPr dirty="0" sz="600" spc="90">
                <a:latin typeface="Arial"/>
                <a:cs typeface="Arial"/>
              </a:rPr>
              <a:t>da</a:t>
            </a:r>
            <a:r>
              <a:rPr dirty="0" sz="600" spc="45">
                <a:latin typeface="Arial"/>
                <a:cs typeface="Arial"/>
              </a:rPr>
              <a:t>t</a:t>
            </a:r>
            <a:r>
              <a:rPr dirty="0" sz="600" spc="75">
                <a:latin typeface="Arial"/>
                <a:cs typeface="Arial"/>
              </a:rPr>
              <a:t>k</a:t>
            </a:r>
            <a:r>
              <a:rPr dirty="0" sz="600" spc="90">
                <a:latin typeface="Arial"/>
                <a:cs typeface="Arial"/>
              </a:rPr>
              <a:t>o</a:t>
            </a:r>
            <a:r>
              <a:rPr dirty="0" sz="600" spc="110">
                <a:latin typeface="Arial"/>
                <a:cs typeface="Arial"/>
              </a:rPr>
              <a:t>w</a:t>
            </a:r>
            <a:r>
              <a:rPr dirty="0" sz="600" spc="90">
                <a:latin typeface="Arial"/>
                <a:cs typeface="Arial"/>
              </a:rPr>
              <a:t>o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l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80">
                <a:latin typeface="Arial"/>
                <a:cs typeface="Arial"/>
              </a:rPr>
              <a:t>c</a:t>
            </a:r>
            <a:r>
              <a:rPr dirty="0" sz="600" spc="70">
                <a:latin typeface="Arial"/>
                <a:cs typeface="Arial"/>
              </a:rPr>
              <a:t>z</a:t>
            </a:r>
            <a:r>
              <a:rPr dirty="0" sz="600" spc="90">
                <a:latin typeface="Arial"/>
                <a:cs typeface="Arial"/>
              </a:rPr>
              <a:t>ba</a:t>
            </a:r>
            <a:r>
              <a:rPr dirty="0" sz="600" spc="20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z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p</a:t>
            </a:r>
            <a:r>
              <a:rPr dirty="0" sz="600" spc="80">
                <a:latin typeface="Arial"/>
                <a:cs typeface="Arial"/>
              </a:rPr>
              <a:t>k</a:t>
            </a:r>
            <a:r>
              <a:rPr dirty="0" sz="600" spc="45">
                <a:latin typeface="Arial"/>
                <a:cs typeface="Arial"/>
              </a:rPr>
              <a:t>t.</a:t>
            </a:r>
            <a:r>
              <a:rPr dirty="0" sz="600" spc="2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9a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n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90">
                <a:latin typeface="Arial"/>
                <a:cs typeface="Arial"/>
              </a:rPr>
              <a:t>e</a:t>
            </a:r>
            <a:r>
              <a:rPr dirty="0" sz="600" spc="2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po</a:t>
            </a:r>
            <a:r>
              <a:rPr dirty="0" sz="600" spc="70">
                <a:latin typeface="Arial"/>
                <a:cs typeface="Arial"/>
              </a:rPr>
              <a:t>wi</a:t>
            </a:r>
            <a:r>
              <a:rPr dirty="0" sz="600" spc="90">
                <a:latin typeface="Arial"/>
                <a:cs typeface="Arial"/>
              </a:rPr>
              <a:t>n</a:t>
            </a:r>
            <a:r>
              <a:rPr dirty="0" sz="600" spc="80">
                <a:latin typeface="Arial"/>
                <a:cs typeface="Arial"/>
              </a:rPr>
              <a:t>n</a:t>
            </a:r>
            <a:r>
              <a:rPr dirty="0" sz="600" spc="90">
                <a:latin typeface="Arial"/>
                <a:cs typeface="Arial"/>
              </a:rPr>
              <a:t>a</a:t>
            </a:r>
            <a:r>
              <a:rPr dirty="0" sz="600" spc="20">
                <a:latin typeface="Arial"/>
                <a:cs typeface="Arial"/>
              </a:rPr>
              <a:t> </a:t>
            </a:r>
            <a:r>
              <a:rPr dirty="0" sz="600" spc="65">
                <a:latin typeface="Arial"/>
                <a:cs typeface="Arial"/>
              </a:rPr>
              <a:t>by</a:t>
            </a:r>
            <a:r>
              <a:rPr dirty="0" sz="600" spc="80">
                <a:latin typeface="Arial"/>
                <a:cs typeface="Arial"/>
              </a:rPr>
              <a:t>ć</a:t>
            </a:r>
            <a:r>
              <a:rPr dirty="0" sz="600" spc="75">
                <a:latin typeface="Arial"/>
                <a:cs typeface="Arial"/>
              </a:rPr>
              <a:t> więk</a:t>
            </a:r>
            <a:r>
              <a:rPr dirty="0" sz="600" spc="70">
                <a:latin typeface="Arial"/>
                <a:cs typeface="Arial"/>
              </a:rPr>
              <a:t>s</a:t>
            </a:r>
            <a:r>
              <a:rPr dirty="0" sz="600" spc="85">
                <a:latin typeface="Arial"/>
                <a:cs typeface="Arial"/>
              </a:rPr>
              <a:t>za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o</a:t>
            </a:r>
            <a:r>
              <a:rPr dirty="0" sz="600" spc="90">
                <a:latin typeface="Arial"/>
                <a:cs typeface="Arial"/>
              </a:rPr>
              <a:t>d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l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80">
                <a:latin typeface="Arial"/>
                <a:cs typeface="Arial"/>
              </a:rPr>
              <a:t>c</a:t>
            </a:r>
            <a:r>
              <a:rPr dirty="0" sz="600" spc="70">
                <a:latin typeface="Arial"/>
                <a:cs typeface="Arial"/>
              </a:rPr>
              <a:t>z</a:t>
            </a:r>
            <a:r>
              <a:rPr dirty="0" sz="600" spc="90">
                <a:latin typeface="Arial"/>
                <a:cs typeface="Arial"/>
              </a:rPr>
              <a:t>b</a:t>
            </a:r>
            <a:r>
              <a:rPr dirty="0" sz="600" spc="80">
                <a:latin typeface="Arial"/>
                <a:cs typeface="Arial"/>
              </a:rPr>
              <a:t>y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z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p</a:t>
            </a:r>
            <a:r>
              <a:rPr dirty="0" sz="600" spc="80">
                <a:latin typeface="Arial"/>
                <a:cs typeface="Arial"/>
              </a:rPr>
              <a:t>k</a:t>
            </a:r>
            <a:r>
              <a:rPr dirty="0" sz="600" spc="45">
                <a:latin typeface="Arial"/>
                <a:cs typeface="Arial"/>
              </a:rPr>
              <a:t>t.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8</a:t>
            </a:r>
            <a:r>
              <a:rPr dirty="0" sz="600" spc="80">
                <a:latin typeface="Arial"/>
                <a:cs typeface="Arial"/>
              </a:rPr>
              <a:t>e</a:t>
            </a:r>
            <a:r>
              <a:rPr dirty="0" sz="600" spc="45">
                <a:latin typeface="Arial"/>
                <a:cs typeface="Arial"/>
              </a:rPr>
              <a:t>;</a:t>
            </a:r>
            <a:r>
              <a:rPr dirty="0" sz="600" spc="25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j</a:t>
            </a:r>
            <a:r>
              <a:rPr dirty="0" sz="600" spc="75">
                <a:latin typeface="Arial"/>
                <a:cs typeface="Arial"/>
              </a:rPr>
              <a:t>eś</a:t>
            </a:r>
            <a:r>
              <a:rPr dirty="0" sz="600" spc="35">
                <a:latin typeface="Arial"/>
                <a:cs typeface="Arial"/>
              </a:rPr>
              <a:t>li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45">
                <a:latin typeface="Arial"/>
                <a:cs typeface="Arial"/>
              </a:rPr>
              <a:t>t</a:t>
            </a:r>
            <a:r>
              <a:rPr dirty="0" sz="600" spc="80">
                <a:latin typeface="Arial"/>
                <a:cs typeface="Arial"/>
              </a:rPr>
              <a:t>a</a:t>
            </a:r>
            <a:r>
              <a:rPr dirty="0" sz="600" spc="80">
                <a:latin typeface="Arial"/>
                <a:cs typeface="Arial"/>
              </a:rPr>
              <a:t>k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n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90">
                <a:latin typeface="Arial"/>
                <a:cs typeface="Arial"/>
              </a:rPr>
              <a:t>e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j</a:t>
            </a:r>
            <a:r>
              <a:rPr dirty="0" sz="600" spc="80">
                <a:latin typeface="Arial"/>
                <a:cs typeface="Arial"/>
              </a:rPr>
              <a:t>e</a:t>
            </a:r>
            <a:r>
              <a:rPr dirty="0" sz="600" spc="80">
                <a:latin typeface="Arial"/>
                <a:cs typeface="Arial"/>
              </a:rPr>
              <a:t>s</a:t>
            </a:r>
            <a:r>
              <a:rPr dirty="0" sz="600" spc="45">
                <a:latin typeface="Arial"/>
                <a:cs typeface="Arial"/>
              </a:rPr>
              <a:t>t</a:t>
            </a:r>
            <a:r>
              <a:rPr dirty="0" sz="600" spc="35">
                <a:latin typeface="Arial"/>
                <a:cs typeface="Arial"/>
              </a:rPr>
              <a:t> </a:t>
            </a:r>
            <a:r>
              <a:rPr dirty="0" sz="600" spc="165">
                <a:latin typeface="Arial"/>
                <a:cs typeface="Arial"/>
              </a:rPr>
              <a:t>—</a:t>
            </a:r>
            <a:r>
              <a:rPr dirty="0" sz="600" spc="15">
                <a:latin typeface="Arial"/>
                <a:cs typeface="Arial"/>
              </a:rPr>
              <a:t> </a:t>
            </a:r>
            <a:r>
              <a:rPr dirty="0" sz="600" spc="70">
                <a:latin typeface="Arial"/>
                <a:cs typeface="Arial"/>
              </a:rPr>
              <a:t>pr</a:t>
            </a:r>
            <a:r>
              <a:rPr dirty="0" sz="600" spc="75">
                <a:latin typeface="Arial"/>
                <a:cs typeface="Arial"/>
              </a:rPr>
              <a:t>z</a:t>
            </a:r>
            <a:r>
              <a:rPr dirty="0" sz="600" spc="85">
                <a:latin typeface="Arial"/>
                <a:cs typeface="Arial"/>
              </a:rPr>
              <a:t>yp</a:t>
            </a:r>
            <a:r>
              <a:rPr dirty="0" sz="600" spc="80">
                <a:latin typeface="Arial"/>
                <a:cs typeface="Arial"/>
              </a:rPr>
              <a:t>u</a:t>
            </a:r>
            <a:r>
              <a:rPr dirty="0" sz="600" spc="80">
                <a:latin typeface="Arial"/>
                <a:cs typeface="Arial"/>
              </a:rPr>
              <a:t>s</a:t>
            </a:r>
            <a:r>
              <a:rPr dirty="0" sz="600" spc="70">
                <a:latin typeface="Arial"/>
                <a:cs typeface="Arial"/>
              </a:rPr>
              <a:t>z</a:t>
            </a:r>
            <a:r>
              <a:rPr dirty="0" sz="600" spc="80">
                <a:latin typeface="Arial"/>
                <a:cs typeface="Arial"/>
              </a:rPr>
              <a:t>c</a:t>
            </a:r>
            <a:r>
              <a:rPr dirty="0" sz="600" spc="70">
                <a:latin typeface="Arial"/>
                <a:cs typeface="Arial"/>
              </a:rPr>
              <a:t>z</a:t>
            </a:r>
            <a:r>
              <a:rPr dirty="0" sz="600" spc="60">
                <a:latin typeface="Arial"/>
                <a:cs typeface="Arial"/>
              </a:rPr>
              <a:t>al</a:t>
            </a:r>
            <a:r>
              <a:rPr dirty="0" sz="600" spc="80">
                <a:latin typeface="Arial"/>
                <a:cs typeface="Arial"/>
              </a:rPr>
              <a:t>n</a:t>
            </a:r>
            <a:r>
              <a:rPr dirty="0" sz="600" spc="90">
                <a:latin typeface="Arial"/>
                <a:cs typeface="Arial"/>
              </a:rPr>
              <a:t>ą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70">
                <a:latin typeface="Arial"/>
                <a:cs typeface="Arial"/>
              </a:rPr>
              <a:t>pr</a:t>
            </a:r>
            <a:r>
              <a:rPr dirty="0" sz="600" spc="75">
                <a:latin typeface="Arial"/>
                <a:cs typeface="Arial"/>
              </a:rPr>
              <a:t>z</a:t>
            </a:r>
            <a:r>
              <a:rPr dirty="0" sz="600" spc="80">
                <a:latin typeface="Arial"/>
                <a:cs typeface="Arial"/>
              </a:rPr>
              <a:t>y</a:t>
            </a:r>
            <a:r>
              <a:rPr dirty="0" sz="600" spc="70">
                <a:latin typeface="Arial"/>
                <a:cs typeface="Arial"/>
              </a:rPr>
              <a:t>c</a:t>
            </a:r>
            <a:r>
              <a:rPr dirty="0" sz="600" spc="80">
                <a:latin typeface="Arial"/>
                <a:cs typeface="Arial"/>
              </a:rPr>
              <a:t>zy</a:t>
            </a:r>
            <a:r>
              <a:rPr dirty="0" sz="600" spc="80">
                <a:latin typeface="Arial"/>
                <a:cs typeface="Arial"/>
              </a:rPr>
              <a:t>n</a:t>
            </a:r>
            <a:r>
              <a:rPr dirty="0" sz="600" spc="90">
                <a:latin typeface="Arial"/>
                <a:cs typeface="Arial"/>
              </a:rPr>
              <a:t>ę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n</a:t>
            </a:r>
            <a:r>
              <a:rPr dirty="0" sz="600" spc="80">
                <a:latin typeface="Arial"/>
                <a:cs typeface="Arial"/>
              </a:rPr>
              <a:t>a</a:t>
            </a:r>
            <a:r>
              <a:rPr dirty="0" sz="600" spc="60">
                <a:latin typeface="Arial"/>
                <a:cs typeface="Arial"/>
              </a:rPr>
              <a:t>le</a:t>
            </a:r>
            <a:r>
              <a:rPr dirty="0" sz="600" spc="70">
                <a:latin typeface="Arial"/>
                <a:cs typeface="Arial"/>
              </a:rPr>
              <a:t>ż</a:t>
            </a:r>
            <a:r>
              <a:rPr dirty="0" sz="600" spc="80">
                <a:latin typeface="Arial"/>
                <a:cs typeface="Arial"/>
              </a:rPr>
              <a:t>y</a:t>
            </a:r>
            <a:r>
              <a:rPr dirty="0" sz="600" spc="35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op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85">
                <a:latin typeface="Arial"/>
                <a:cs typeface="Arial"/>
              </a:rPr>
              <a:t>sać</a:t>
            </a:r>
            <a:r>
              <a:rPr dirty="0" sz="600" spc="35">
                <a:latin typeface="Arial"/>
                <a:cs typeface="Arial"/>
              </a:rPr>
              <a:t> </a:t>
            </a:r>
            <a:r>
              <a:rPr dirty="0" sz="600" spc="85" b="1">
                <a:latin typeface="Arial"/>
                <a:cs typeface="Arial"/>
              </a:rPr>
              <a:t>w</a:t>
            </a:r>
            <a:r>
              <a:rPr dirty="0" sz="600" spc="35" b="1">
                <a:latin typeface="Arial"/>
                <a:cs typeface="Arial"/>
              </a:rPr>
              <a:t> 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600" spc="25" b="1">
                <a:solidFill>
                  <a:srgbClr val="C00000"/>
                </a:solidFill>
                <a:latin typeface="Arial"/>
                <a:cs typeface="Arial"/>
              </a:rPr>
              <a:t>t.</a:t>
            </a:r>
            <a:r>
              <a:rPr dirty="0" sz="600" spc="-6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75" b="1">
                <a:solidFill>
                  <a:srgbClr val="C00000"/>
                </a:solidFill>
                <a:latin typeface="Arial"/>
                <a:cs typeface="Arial"/>
              </a:rPr>
              <a:t>22.</a:t>
            </a:r>
            <a:endParaRPr sz="600">
              <a:latin typeface="Arial"/>
              <a:cs typeface="Arial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5951737" y="2586802"/>
            <a:ext cx="23431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20979" algn="l"/>
              </a:tabLst>
            </a:pPr>
            <a:r>
              <a:rPr dirty="0" sz="1550" spc="150" b="1" u="heavy">
                <a:latin typeface="Arial Black"/>
                <a:cs typeface="Arial Black"/>
              </a:rPr>
              <a:t> </a:t>
            </a:r>
            <a:r>
              <a:rPr dirty="0" sz="1550" spc="150" b="1" u="heavy">
                <a:latin typeface="Arial Black"/>
                <a:cs typeface="Arial Black"/>
              </a:rPr>
              <a:t>	</a:t>
            </a:r>
            <a:endParaRPr sz="1550">
              <a:latin typeface="Arial Black"/>
              <a:cs typeface="Arial Black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89680" y="3065356"/>
            <a:ext cx="3221990" cy="454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95" b="1">
                <a:latin typeface="Arial"/>
                <a:cs typeface="Arial"/>
              </a:rPr>
              <a:t>Uwaga!</a:t>
            </a:r>
            <a:r>
              <a:rPr dirty="0" sz="600" spc="15" b="1">
                <a:latin typeface="Arial"/>
                <a:cs typeface="Arial"/>
              </a:rPr>
              <a:t> 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Su</a:t>
            </a:r>
            <a:r>
              <a:rPr dirty="0" sz="600" spc="95" b="1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600" spc="5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b="1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dirty="0" sz="600" spc="-10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600" spc="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3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600" spc="35" b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600" spc="25" b="1">
                <a:solidFill>
                  <a:srgbClr val="C00000"/>
                </a:solidFill>
                <a:latin typeface="Arial"/>
                <a:cs typeface="Arial"/>
              </a:rPr>
              <a:t>t.</a:t>
            </a:r>
            <a:r>
              <a:rPr dirty="0" sz="600" spc="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dirty="0" sz="600" spc="3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600" spc="2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11</a:t>
            </a:r>
            <a:r>
              <a:rPr dirty="0" sz="600" spc="5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135" b="1">
                <a:latin typeface="Arial"/>
                <a:cs typeface="Arial"/>
              </a:rPr>
              <a:t>m</a:t>
            </a:r>
            <a:r>
              <a:rPr dirty="0" sz="600" spc="75" b="1">
                <a:latin typeface="Arial"/>
                <a:cs typeface="Arial"/>
              </a:rPr>
              <a:t>usi</a:t>
            </a:r>
            <a:r>
              <a:rPr dirty="0" sz="600" spc="25" b="1">
                <a:latin typeface="Arial"/>
                <a:cs typeface="Arial"/>
              </a:rPr>
              <a:t> 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600" spc="25" b="1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ć</a:t>
            </a:r>
            <a:r>
              <a:rPr dirty="0" sz="600" spc="1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40" b="1">
                <a:solidFill>
                  <a:srgbClr val="C00000"/>
                </a:solidFill>
                <a:latin typeface="Arial"/>
                <a:cs typeface="Arial"/>
              </a:rPr>
              <a:t>ró</a:t>
            </a:r>
            <a:r>
              <a:rPr dirty="0" sz="600" spc="75" b="1">
                <a:solidFill>
                  <a:srgbClr val="C00000"/>
                </a:solidFill>
                <a:latin typeface="Arial"/>
                <a:cs typeface="Arial"/>
              </a:rPr>
              <a:t>wna</a:t>
            </a:r>
            <a:r>
              <a:rPr dirty="0" sz="600" spc="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b="1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dirty="0" sz="600" spc="-10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600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dirty="0" sz="600" spc="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8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600" spc="3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600" spc="35" b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600" spc="25" b="1">
                <a:solidFill>
                  <a:srgbClr val="C00000"/>
                </a:solidFill>
                <a:latin typeface="Arial"/>
                <a:cs typeface="Arial"/>
              </a:rPr>
              <a:t>t.</a:t>
            </a:r>
            <a:r>
              <a:rPr dirty="0" sz="60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90" b="1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dirty="0" sz="600" spc="45" b="1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600" spc="85">
                <a:latin typeface="Arial"/>
                <a:cs typeface="Arial"/>
              </a:rPr>
              <a:t>Je</a:t>
            </a:r>
            <a:r>
              <a:rPr dirty="0" sz="600" spc="70">
                <a:latin typeface="Arial"/>
                <a:cs typeface="Arial"/>
              </a:rPr>
              <a:t>ś</a:t>
            </a:r>
            <a:r>
              <a:rPr dirty="0" sz="600" spc="35">
                <a:latin typeface="Arial"/>
                <a:cs typeface="Arial"/>
              </a:rPr>
              <a:t>li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114">
                <a:latin typeface="Arial"/>
                <a:cs typeface="Arial"/>
              </a:rPr>
              <a:t>w</a:t>
            </a:r>
            <a:r>
              <a:rPr dirty="0" sz="600" spc="35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p</a:t>
            </a:r>
            <a:r>
              <a:rPr dirty="0" sz="600" spc="80">
                <a:latin typeface="Arial"/>
                <a:cs typeface="Arial"/>
              </a:rPr>
              <a:t>k</a:t>
            </a:r>
            <a:r>
              <a:rPr dirty="0" sz="600" spc="45">
                <a:latin typeface="Arial"/>
                <a:cs typeface="Arial"/>
              </a:rPr>
              <a:t>t.</a:t>
            </a:r>
            <a:r>
              <a:rPr dirty="0" sz="600" spc="2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10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l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80">
                <a:latin typeface="Arial"/>
                <a:cs typeface="Arial"/>
              </a:rPr>
              <a:t>cz</a:t>
            </a:r>
            <a:r>
              <a:rPr dirty="0" sz="600" spc="80">
                <a:latin typeface="Arial"/>
                <a:cs typeface="Arial"/>
              </a:rPr>
              <a:t>b</a:t>
            </a:r>
            <a:r>
              <a:rPr dirty="0" sz="600" spc="90">
                <a:latin typeface="Arial"/>
                <a:cs typeface="Arial"/>
              </a:rPr>
              <a:t>a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j</a:t>
            </a:r>
            <a:r>
              <a:rPr dirty="0" sz="600" spc="80">
                <a:latin typeface="Arial"/>
                <a:cs typeface="Arial"/>
              </a:rPr>
              <a:t>e</a:t>
            </a:r>
            <a:r>
              <a:rPr dirty="0" sz="600" spc="80">
                <a:latin typeface="Arial"/>
                <a:cs typeface="Arial"/>
              </a:rPr>
              <a:t>s</a:t>
            </a:r>
            <a:r>
              <a:rPr dirty="0" sz="600" spc="45">
                <a:latin typeface="Arial"/>
                <a:cs typeface="Arial"/>
              </a:rPr>
              <a:t>t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75">
                <a:latin typeface="Arial"/>
                <a:cs typeface="Arial"/>
              </a:rPr>
              <a:t>wi</a:t>
            </a:r>
            <a:r>
              <a:rPr dirty="0" sz="600" spc="75">
                <a:latin typeface="Arial"/>
                <a:cs typeface="Arial"/>
              </a:rPr>
              <a:t>ęk</a:t>
            </a:r>
            <a:r>
              <a:rPr dirty="0" sz="600" spc="85">
                <a:latin typeface="Arial"/>
                <a:cs typeface="Arial"/>
              </a:rPr>
              <a:t>sza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n</a:t>
            </a:r>
            <a:r>
              <a:rPr dirty="0" sz="600" spc="55">
                <a:latin typeface="Arial"/>
                <a:cs typeface="Arial"/>
              </a:rPr>
              <a:t>iż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65">
                <a:latin typeface="Arial"/>
                <a:cs typeface="Arial"/>
              </a:rPr>
              <a:t>0,</a:t>
            </a:r>
            <a:r>
              <a:rPr dirty="0" sz="600" spc="25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p</a:t>
            </a:r>
            <a:r>
              <a:rPr dirty="0" sz="600" spc="45">
                <a:latin typeface="Arial"/>
                <a:cs typeface="Arial"/>
              </a:rPr>
              <a:t>r</a:t>
            </a:r>
            <a:r>
              <a:rPr dirty="0" sz="600" spc="80">
                <a:latin typeface="Arial"/>
                <a:cs typeface="Arial"/>
              </a:rPr>
              <a:t>z</a:t>
            </a:r>
            <a:r>
              <a:rPr dirty="0" sz="600" spc="70">
                <a:latin typeface="Arial"/>
                <a:cs typeface="Arial"/>
              </a:rPr>
              <a:t>y</a:t>
            </a:r>
            <a:r>
              <a:rPr dirty="0" sz="600" spc="80">
                <a:latin typeface="Arial"/>
                <a:cs typeface="Arial"/>
              </a:rPr>
              <a:t>c</a:t>
            </a:r>
            <a:r>
              <a:rPr dirty="0" sz="600" spc="70">
                <a:latin typeface="Arial"/>
                <a:cs typeface="Arial"/>
              </a:rPr>
              <a:t>z</a:t>
            </a:r>
            <a:r>
              <a:rPr dirty="0" sz="600" spc="85">
                <a:latin typeface="Arial"/>
                <a:cs typeface="Arial"/>
              </a:rPr>
              <a:t>ynę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n</a:t>
            </a:r>
            <a:r>
              <a:rPr dirty="0" sz="600" spc="60">
                <a:latin typeface="Arial"/>
                <a:cs typeface="Arial"/>
              </a:rPr>
              <a:t>al</a:t>
            </a:r>
            <a:r>
              <a:rPr dirty="0" sz="600" spc="80">
                <a:latin typeface="Arial"/>
                <a:cs typeface="Arial"/>
              </a:rPr>
              <a:t>e</a:t>
            </a:r>
            <a:r>
              <a:rPr dirty="0" sz="600" spc="80">
                <a:latin typeface="Arial"/>
                <a:cs typeface="Arial"/>
              </a:rPr>
              <a:t>ży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o</a:t>
            </a:r>
            <a:r>
              <a:rPr dirty="0" sz="600" spc="80">
                <a:latin typeface="Arial"/>
                <a:cs typeface="Arial"/>
              </a:rPr>
              <a:t>p</a:t>
            </a:r>
            <a:r>
              <a:rPr dirty="0" sz="600" spc="55">
                <a:latin typeface="Arial"/>
                <a:cs typeface="Arial"/>
              </a:rPr>
              <a:t>is</a:t>
            </a:r>
            <a:r>
              <a:rPr dirty="0" sz="600" spc="80">
                <a:latin typeface="Arial"/>
                <a:cs typeface="Arial"/>
              </a:rPr>
              <a:t>a</a:t>
            </a:r>
            <a:r>
              <a:rPr dirty="0" sz="600" spc="80">
                <a:latin typeface="Arial"/>
                <a:cs typeface="Arial"/>
              </a:rPr>
              <a:t>ć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114">
                <a:latin typeface="Arial"/>
                <a:cs typeface="Arial"/>
              </a:rPr>
              <a:t>w</a:t>
            </a:r>
            <a:r>
              <a:rPr dirty="0" sz="600" spc="25">
                <a:latin typeface="Arial"/>
                <a:cs typeface="Arial"/>
              </a:rPr>
              <a:t> </a:t>
            </a:r>
            <a:r>
              <a:rPr dirty="0" sz="600" spc="55" b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600" spc="45" b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600" spc="25" b="1">
                <a:solidFill>
                  <a:srgbClr val="C00000"/>
                </a:solidFill>
                <a:latin typeface="Arial"/>
                <a:cs typeface="Arial"/>
              </a:rPr>
              <a:t>t.</a:t>
            </a:r>
            <a:r>
              <a:rPr dirty="0" sz="600" spc="-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75" b="1">
                <a:solidFill>
                  <a:srgbClr val="C00000"/>
                </a:solidFill>
                <a:latin typeface="Arial"/>
                <a:cs typeface="Arial"/>
              </a:rPr>
              <a:t>23.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1"/>
              </a:spcBef>
            </a:pPr>
            <a:endParaRPr sz="650">
              <a:latin typeface="Times New Roman"/>
              <a:cs typeface="Times New Roman"/>
            </a:endParaRPr>
          </a:p>
          <a:p>
            <a:pPr marL="20320">
              <a:lnSpc>
                <a:spcPct val="100000"/>
              </a:lnSpc>
              <a:tabLst>
                <a:tab pos="542290" algn="l"/>
              </a:tabLst>
            </a:pPr>
            <a:r>
              <a:rPr dirty="0" sz="850" spc="90" b="1">
                <a:latin typeface="Arial"/>
                <a:cs typeface="Arial"/>
              </a:rPr>
              <a:t>II.A</a:t>
            </a:r>
            <a:r>
              <a:rPr dirty="0" sz="850" spc="60" b="1">
                <a:latin typeface="Arial"/>
                <a:cs typeface="Arial"/>
              </a:rPr>
              <a:t>.</a:t>
            </a:r>
            <a:r>
              <a:rPr dirty="0" sz="850" b="1">
                <a:latin typeface="Arial"/>
                <a:cs typeface="Arial"/>
              </a:rPr>
              <a:t>	</a:t>
            </a:r>
            <a:r>
              <a:rPr dirty="0" sz="850" spc="140" b="1">
                <a:latin typeface="Arial"/>
                <a:cs typeface="Arial"/>
              </a:rPr>
              <a:t>S</a:t>
            </a:r>
            <a:r>
              <a:rPr dirty="0" sz="850" spc="150" b="1">
                <a:latin typeface="Arial"/>
                <a:cs typeface="Arial"/>
              </a:rPr>
              <a:t>P</a:t>
            </a:r>
            <a:r>
              <a:rPr dirty="0" sz="850" spc="180" b="1">
                <a:latin typeface="Arial"/>
                <a:cs typeface="Arial"/>
              </a:rPr>
              <a:t>R</a:t>
            </a:r>
            <a:r>
              <a:rPr dirty="0" sz="850" spc="135" b="1">
                <a:latin typeface="Arial"/>
                <a:cs typeface="Arial"/>
              </a:rPr>
              <a:t>A</a:t>
            </a:r>
            <a:r>
              <a:rPr dirty="0" sz="850" spc="245" b="1">
                <a:latin typeface="Arial"/>
                <a:cs typeface="Arial"/>
              </a:rPr>
              <a:t>W</a:t>
            </a:r>
            <a:r>
              <a:rPr dirty="0" sz="850" spc="180" b="1">
                <a:latin typeface="Arial"/>
                <a:cs typeface="Arial"/>
              </a:rPr>
              <a:t>A</a:t>
            </a:r>
            <a:r>
              <a:rPr dirty="0" sz="850" b="1">
                <a:latin typeface="Arial"/>
                <a:cs typeface="Arial"/>
              </a:rPr>
              <a:t> </a:t>
            </a:r>
            <a:r>
              <a:rPr dirty="0" sz="850" spc="100" b="1">
                <a:latin typeface="Arial"/>
                <a:cs typeface="Arial"/>
              </a:rPr>
              <a:t>1.</a:t>
            </a:r>
            <a:endParaRPr sz="850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81904" y="4178226"/>
            <a:ext cx="2872105" cy="1041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95" b="1">
                <a:latin typeface="Arial"/>
                <a:cs typeface="Arial"/>
              </a:rPr>
              <a:t>Uwaga!</a:t>
            </a:r>
            <a:r>
              <a:rPr dirty="0" sz="600" spc="35" b="1">
                <a:latin typeface="Arial"/>
                <a:cs typeface="Arial"/>
              </a:rPr>
              <a:t> </a:t>
            </a:r>
            <a:r>
              <a:rPr dirty="0" sz="600" spc="100">
                <a:latin typeface="Arial"/>
                <a:cs typeface="Arial"/>
              </a:rPr>
              <a:t>Su</a:t>
            </a:r>
            <a:r>
              <a:rPr dirty="0" sz="600" spc="130">
                <a:latin typeface="Arial"/>
                <a:cs typeface="Arial"/>
              </a:rPr>
              <a:t>m</a:t>
            </a:r>
            <a:r>
              <a:rPr dirty="0" sz="600" spc="90">
                <a:latin typeface="Arial"/>
                <a:cs typeface="Arial"/>
              </a:rPr>
              <a:t>a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l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80">
                <a:latin typeface="Arial"/>
                <a:cs typeface="Arial"/>
              </a:rPr>
              <a:t>c</a:t>
            </a:r>
            <a:r>
              <a:rPr dirty="0" sz="600" spc="70">
                <a:latin typeface="Arial"/>
                <a:cs typeface="Arial"/>
              </a:rPr>
              <a:t>z</a:t>
            </a:r>
            <a:r>
              <a:rPr dirty="0" sz="600" spc="90">
                <a:latin typeface="Arial"/>
                <a:cs typeface="Arial"/>
              </a:rPr>
              <a:t>b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z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p</a:t>
            </a:r>
            <a:r>
              <a:rPr dirty="0" sz="600" spc="80">
                <a:latin typeface="Arial"/>
                <a:cs typeface="Arial"/>
              </a:rPr>
              <a:t>k</a:t>
            </a:r>
            <a:r>
              <a:rPr dirty="0" sz="600" spc="35">
                <a:latin typeface="Arial"/>
                <a:cs typeface="Arial"/>
              </a:rPr>
              <a:t>t</a:t>
            </a:r>
            <a:r>
              <a:rPr dirty="0" sz="600" spc="45">
                <a:latin typeface="Arial"/>
                <a:cs typeface="Arial"/>
              </a:rPr>
              <a:t>.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12</a:t>
            </a:r>
            <a:r>
              <a:rPr dirty="0" sz="600" spc="35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i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13</a:t>
            </a:r>
            <a:r>
              <a:rPr dirty="0" sz="600" spc="55">
                <a:latin typeface="Arial"/>
                <a:cs typeface="Arial"/>
              </a:rPr>
              <a:t> </a:t>
            </a:r>
            <a:r>
              <a:rPr dirty="0" sz="600" spc="145" b="1">
                <a:latin typeface="Arial"/>
                <a:cs typeface="Arial"/>
              </a:rPr>
              <a:t>m</a:t>
            </a:r>
            <a:r>
              <a:rPr dirty="0" sz="600" spc="90" b="1">
                <a:latin typeface="Arial"/>
                <a:cs typeface="Arial"/>
              </a:rPr>
              <a:t>u</a:t>
            </a:r>
            <a:r>
              <a:rPr dirty="0" sz="600" spc="65" b="1">
                <a:latin typeface="Arial"/>
                <a:cs typeface="Arial"/>
              </a:rPr>
              <a:t>si</a:t>
            </a:r>
            <a:r>
              <a:rPr dirty="0" sz="600" spc="50" b="1">
                <a:latin typeface="Arial"/>
                <a:cs typeface="Arial"/>
              </a:rPr>
              <a:t> </a:t>
            </a:r>
            <a:r>
              <a:rPr dirty="0" sz="600" spc="65">
                <a:latin typeface="Arial"/>
                <a:cs typeface="Arial"/>
              </a:rPr>
              <a:t>by</a:t>
            </a:r>
            <a:r>
              <a:rPr dirty="0" sz="600" spc="80">
                <a:latin typeface="Arial"/>
                <a:cs typeface="Arial"/>
              </a:rPr>
              <a:t>ć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45">
                <a:latin typeface="Arial"/>
                <a:cs typeface="Arial"/>
              </a:rPr>
              <a:t>r</a:t>
            </a:r>
            <a:r>
              <a:rPr dirty="0" sz="600" spc="95">
                <a:latin typeface="Arial"/>
                <a:cs typeface="Arial"/>
              </a:rPr>
              <a:t>ówna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25">
                <a:latin typeface="Arial"/>
                <a:cs typeface="Arial"/>
              </a:rPr>
              <a:t>l</a:t>
            </a:r>
            <a:r>
              <a:rPr dirty="0" sz="600" spc="35">
                <a:latin typeface="Arial"/>
                <a:cs typeface="Arial"/>
              </a:rPr>
              <a:t>i</a:t>
            </a:r>
            <a:r>
              <a:rPr dirty="0" sz="600" spc="70">
                <a:latin typeface="Arial"/>
                <a:cs typeface="Arial"/>
              </a:rPr>
              <a:t>c</a:t>
            </a:r>
            <a:r>
              <a:rPr dirty="0" sz="600" spc="85">
                <a:latin typeface="Arial"/>
                <a:cs typeface="Arial"/>
              </a:rPr>
              <a:t>zb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90">
                <a:latin typeface="Arial"/>
                <a:cs typeface="Arial"/>
              </a:rPr>
              <a:t>e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z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p</a:t>
            </a:r>
            <a:r>
              <a:rPr dirty="0" sz="600" spc="80">
                <a:latin typeface="Arial"/>
                <a:cs typeface="Arial"/>
              </a:rPr>
              <a:t>k</a:t>
            </a:r>
            <a:r>
              <a:rPr dirty="0" sz="600" spc="45">
                <a:latin typeface="Arial"/>
                <a:cs typeface="Arial"/>
              </a:rPr>
              <a:t>t.</a:t>
            </a:r>
            <a:r>
              <a:rPr dirty="0" sz="600" spc="-95">
                <a:latin typeface="Arial"/>
                <a:cs typeface="Arial"/>
              </a:rPr>
              <a:t> </a:t>
            </a:r>
            <a:r>
              <a:rPr dirty="0" sz="600" spc="75">
                <a:latin typeface="Arial"/>
                <a:cs typeface="Arial"/>
              </a:rPr>
              <a:t>11.</a:t>
            </a:r>
            <a:endParaRPr sz="600">
              <a:latin typeface="Arial"/>
              <a:cs typeface="Arial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89680" y="4956018"/>
            <a:ext cx="2978150" cy="378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95" b="1">
                <a:latin typeface="Arial"/>
                <a:cs typeface="Arial"/>
              </a:rPr>
              <a:t>Uwaga!</a:t>
            </a:r>
            <a:r>
              <a:rPr dirty="0" sz="600" spc="35" b="1">
                <a:latin typeface="Arial"/>
                <a:cs typeface="Arial"/>
              </a:rPr>
              <a:t> </a:t>
            </a:r>
            <a:r>
              <a:rPr dirty="0" sz="600" spc="100">
                <a:latin typeface="Arial"/>
                <a:cs typeface="Arial"/>
              </a:rPr>
              <a:t>Su</a:t>
            </a:r>
            <a:r>
              <a:rPr dirty="0" sz="600" spc="130">
                <a:latin typeface="Arial"/>
                <a:cs typeface="Arial"/>
              </a:rPr>
              <a:t>m</a:t>
            </a:r>
            <a:r>
              <a:rPr dirty="0" sz="600" spc="90">
                <a:latin typeface="Arial"/>
                <a:cs typeface="Arial"/>
              </a:rPr>
              <a:t>a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l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80">
                <a:latin typeface="Arial"/>
                <a:cs typeface="Arial"/>
              </a:rPr>
              <a:t>c</a:t>
            </a:r>
            <a:r>
              <a:rPr dirty="0" sz="600" spc="70">
                <a:latin typeface="Arial"/>
                <a:cs typeface="Arial"/>
              </a:rPr>
              <a:t>z</a:t>
            </a:r>
            <a:r>
              <a:rPr dirty="0" sz="600" spc="90">
                <a:latin typeface="Arial"/>
                <a:cs typeface="Arial"/>
              </a:rPr>
              <a:t>b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z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p</a:t>
            </a:r>
            <a:r>
              <a:rPr dirty="0" sz="600" spc="80">
                <a:latin typeface="Arial"/>
                <a:cs typeface="Arial"/>
              </a:rPr>
              <a:t>k</a:t>
            </a:r>
            <a:r>
              <a:rPr dirty="0" sz="600" spc="35">
                <a:latin typeface="Arial"/>
                <a:cs typeface="Arial"/>
              </a:rPr>
              <a:t>t</a:t>
            </a:r>
            <a:r>
              <a:rPr dirty="0" sz="600" spc="45">
                <a:latin typeface="Arial"/>
                <a:cs typeface="Arial"/>
              </a:rPr>
              <a:t>.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1</a:t>
            </a:r>
            <a:r>
              <a:rPr dirty="0" sz="600" spc="80">
                <a:latin typeface="Arial"/>
                <a:cs typeface="Arial"/>
              </a:rPr>
              <a:t>4</a:t>
            </a:r>
            <a:r>
              <a:rPr dirty="0" sz="600" spc="90">
                <a:latin typeface="Arial"/>
                <a:cs typeface="Arial"/>
              </a:rPr>
              <a:t>a</a:t>
            </a:r>
            <a:r>
              <a:rPr dirty="0" sz="600" spc="35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i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14b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95" b="1">
                <a:latin typeface="Arial"/>
                <a:cs typeface="Arial"/>
              </a:rPr>
              <a:t>musi</a:t>
            </a:r>
            <a:r>
              <a:rPr dirty="0" sz="600" spc="40" b="1">
                <a:latin typeface="Arial"/>
                <a:cs typeface="Arial"/>
              </a:rPr>
              <a:t> </a:t>
            </a:r>
            <a:r>
              <a:rPr dirty="0" sz="600" spc="65">
                <a:latin typeface="Arial"/>
                <a:cs typeface="Arial"/>
              </a:rPr>
              <a:t>by</a:t>
            </a:r>
            <a:r>
              <a:rPr dirty="0" sz="600" spc="80">
                <a:latin typeface="Arial"/>
                <a:cs typeface="Arial"/>
              </a:rPr>
              <a:t>ć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85">
                <a:latin typeface="Arial"/>
                <a:cs typeface="Arial"/>
              </a:rPr>
              <a:t>rów</a:t>
            </a:r>
            <a:r>
              <a:rPr dirty="0" sz="600" spc="80">
                <a:latin typeface="Arial"/>
                <a:cs typeface="Arial"/>
              </a:rPr>
              <a:t>n</a:t>
            </a:r>
            <a:r>
              <a:rPr dirty="0" sz="600" spc="90">
                <a:latin typeface="Arial"/>
                <a:cs typeface="Arial"/>
              </a:rPr>
              <a:t>a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25">
                <a:latin typeface="Arial"/>
                <a:cs typeface="Arial"/>
              </a:rPr>
              <a:t>l</a:t>
            </a:r>
            <a:r>
              <a:rPr dirty="0" sz="600" spc="35">
                <a:latin typeface="Arial"/>
                <a:cs typeface="Arial"/>
              </a:rPr>
              <a:t>i</a:t>
            </a:r>
            <a:r>
              <a:rPr dirty="0" sz="600" spc="70">
                <a:latin typeface="Arial"/>
                <a:cs typeface="Arial"/>
              </a:rPr>
              <a:t>c</a:t>
            </a:r>
            <a:r>
              <a:rPr dirty="0" sz="600" spc="75">
                <a:latin typeface="Arial"/>
                <a:cs typeface="Arial"/>
              </a:rPr>
              <a:t>zbie</a:t>
            </a:r>
            <a:r>
              <a:rPr dirty="0" sz="600" spc="35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z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65">
                <a:latin typeface="Arial"/>
                <a:cs typeface="Arial"/>
              </a:rPr>
              <a:t>pkt.</a:t>
            </a:r>
            <a:r>
              <a:rPr dirty="0" sz="600" spc="-110">
                <a:latin typeface="Arial"/>
                <a:cs typeface="Arial"/>
              </a:rPr>
              <a:t> </a:t>
            </a:r>
            <a:r>
              <a:rPr dirty="0" sz="600" spc="75">
                <a:latin typeface="Arial"/>
                <a:cs typeface="Arial"/>
              </a:rPr>
              <a:t>13.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 marL="20320">
              <a:lnSpc>
                <a:spcPct val="100000"/>
              </a:lnSpc>
              <a:spcBef>
                <a:spcPts val="455"/>
              </a:spcBef>
              <a:tabLst>
                <a:tab pos="542290" algn="l"/>
              </a:tabLst>
            </a:pPr>
            <a:r>
              <a:rPr dirty="0" sz="850" spc="90" b="1">
                <a:latin typeface="Arial"/>
                <a:cs typeface="Arial"/>
              </a:rPr>
              <a:t>II.B</a:t>
            </a:r>
            <a:r>
              <a:rPr dirty="0" sz="850" spc="60" b="1">
                <a:latin typeface="Arial"/>
                <a:cs typeface="Arial"/>
              </a:rPr>
              <a:t>.</a:t>
            </a:r>
            <a:r>
              <a:rPr dirty="0" sz="850" b="1">
                <a:latin typeface="Arial"/>
                <a:cs typeface="Arial"/>
              </a:rPr>
              <a:t>	</a:t>
            </a:r>
            <a:r>
              <a:rPr dirty="0" sz="850" spc="140" b="1">
                <a:latin typeface="Arial"/>
                <a:cs typeface="Arial"/>
              </a:rPr>
              <a:t>S</a:t>
            </a:r>
            <a:r>
              <a:rPr dirty="0" sz="850" spc="150" b="1">
                <a:latin typeface="Arial"/>
                <a:cs typeface="Arial"/>
              </a:rPr>
              <a:t>P</a:t>
            </a:r>
            <a:r>
              <a:rPr dirty="0" sz="850" spc="180" b="1">
                <a:latin typeface="Arial"/>
                <a:cs typeface="Arial"/>
              </a:rPr>
              <a:t>R</a:t>
            </a:r>
            <a:r>
              <a:rPr dirty="0" sz="850" spc="135" b="1">
                <a:latin typeface="Arial"/>
                <a:cs typeface="Arial"/>
              </a:rPr>
              <a:t>A</a:t>
            </a:r>
            <a:r>
              <a:rPr dirty="0" sz="850" spc="245" b="1">
                <a:latin typeface="Arial"/>
                <a:cs typeface="Arial"/>
              </a:rPr>
              <a:t>W</a:t>
            </a:r>
            <a:r>
              <a:rPr dirty="0" sz="850" spc="180" b="1">
                <a:latin typeface="Arial"/>
                <a:cs typeface="Arial"/>
              </a:rPr>
              <a:t>A</a:t>
            </a:r>
            <a:r>
              <a:rPr dirty="0" sz="850" b="1">
                <a:latin typeface="Arial"/>
                <a:cs typeface="Arial"/>
              </a:rPr>
              <a:t> </a:t>
            </a:r>
            <a:r>
              <a:rPr dirty="0" sz="850" spc="100" b="1">
                <a:latin typeface="Arial"/>
                <a:cs typeface="Arial"/>
              </a:rPr>
              <a:t>2.</a:t>
            </a:r>
            <a:endParaRPr sz="850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81904" y="5930982"/>
            <a:ext cx="2872105" cy="1041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95" b="1">
                <a:latin typeface="Arial"/>
                <a:cs typeface="Arial"/>
              </a:rPr>
              <a:t>Uwaga!</a:t>
            </a:r>
            <a:r>
              <a:rPr dirty="0" sz="600" spc="35" b="1">
                <a:latin typeface="Arial"/>
                <a:cs typeface="Arial"/>
              </a:rPr>
              <a:t> </a:t>
            </a:r>
            <a:r>
              <a:rPr dirty="0" sz="600" spc="100">
                <a:latin typeface="Arial"/>
                <a:cs typeface="Arial"/>
              </a:rPr>
              <a:t>Su</a:t>
            </a:r>
            <a:r>
              <a:rPr dirty="0" sz="600" spc="130">
                <a:latin typeface="Arial"/>
                <a:cs typeface="Arial"/>
              </a:rPr>
              <a:t>m</a:t>
            </a:r>
            <a:r>
              <a:rPr dirty="0" sz="600" spc="90">
                <a:latin typeface="Arial"/>
                <a:cs typeface="Arial"/>
              </a:rPr>
              <a:t>a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l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80">
                <a:latin typeface="Arial"/>
                <a:cs typeface="Arial"/>
              </a:rPr>
              <a:t>c</a:t>
            </a:r>
            <a:r>
              <a:rPr dirty="0" sz="600" spc="70">
                <a:latin typeface="Arial"/>
                <a:cs typeface="Arial"/>
              </a:rPr>
              <a:t>z</a:t>
            </a:r>
            <a:r>
              <a:rPr dirty="0" sz="600" spc="90">
                <a:latin typeface="Arial"/>
                <a:cs typeface="Arial"/>
              </a:rPr>
              <a:t>b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z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p</a:t>
            </a:r>
            <a:r>
              <a:rPr dirty="0" sz="600" spc="80">
                <a:latin typeface="Arial"/>
                <a:cs typeface="Arial"/>
              </a:rPr>
              <a:t>k</a:t>
            </a:r>
            <a:r>
              <a:rPr dirty="0" sz="600" spc="35">
                <a:latin typeface="Arial"/>
                <a:cs typeface="Arial"/>
              </a:rPr>
              <a:t>t</a:t>
            </a:r>
            <a:r>
              <a:rPr dirty="0" sz="600" spc="45">
                <a:latin typeface="Arial"/>
                <a:cs typeface="Arial"/>
              </a:rPr>
              <a:t>.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15</a:t>
            </a:r>
            <a:r>
              <a:rPr dirty="0" sz="600" spc="35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i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16</a:t>
            </a:r>
            <a:r>
              <a:rPr dirty="0" sz="600" spc="55">
                <a:latin typeface="Arial"/>
                <a:cs typeface="Arial"/>
              </a:rPr>
              <a:t> </a:t>
            </a:r>
            <a:r>
              <a:rPr dirty="0" sz="600" spc="145" b="1">
                <a:latin typeface="Arial"/>
                <a:cs typeface="Arial"/>
              </a:rPr>
              <a:t>m</a:t>
            </a:r>
            <a:r>
              <a:rPr dirty="0" sz="600" spc="90" b="1">
                <a:latin typeface="Arial"/>
                <a:cs typeface="Arial"/>
              </a:rPr>
              <a:t>u</a:t>
            </a:r>
            <a:r>
              <a:rPr dirty="0" sz="600" spc="65" b="1">
                <a:latin typeface="Arial"/>
                <a:cs typeface="Arial"/>
              </a:rPr>
              <a:t>si</a:t>
            </a:r>
            <a:r>
              <a:rPr dirty="0" sz="600" spc="50" b="1">
                <a:latin typeface="Arial"/>
                <a:cs typeface="Arial"/>
              </a:rPr>
              <a:t> </a:t>
            </a:r>
            <a:r>
              <a:rPr dirty="0" sz="600" spc="65">
                <a:latin typeface="Arial"/>
                <a:cs typeface="Arial"/>
              </a:rPr>
              <a:t>by</a:t>
            </a:r>
            <a:r>
              <a:rPr dirty="0" sz="600" spc="80">
                <a:latin typeface="Arial"/>
                <a:cs typeface="Arial"/>
              </a:rPr>
              <a:t>ć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45">
                <a:latin typeface="Arial"/>
                <a:cs typeface="Arial"/>
              </a:rPr>
              <a:t>r</a:t>
            </a:r>
            <a:r>
              <a:rPr dirty="0" sz="600" spc="95">
                <a:latin typeface="Arial"/>
                <a:cs typeface="Arial"/>
              </a:rPr>
              <a:t>ówna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25">
                <a:latin typeface="Arial"/>
                <a:cs typeface="Arial"/>
              </a:rPr>
              <a:t>l</a:t>
            </a:r>
            <a:r>
              <a:rPr dirty="0" sz="600" spc="35">
                <a:latin typeface="Arial"/>
                <a:cs typeface="Arial"/>
              </a:rPr>
              <a:t>i</a:t>
            </a:r>
            <a:r>
              <a:rPr dirty="0" sz="600" spc="70">
                <a:latin typeface="Arial"/>
                <a:cs typeface="Arial"/>
              </a:rPr>
              <a:t>c</a:t>
            </a:r>
            <a:r>
              <a:rPr dirty="0" sz="600" spc="85">
                <a:latin typeface="Arial"/>
                <a:cs typeface="Arial"/>
              </a:rPr>
              <a:t>zb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90">
                <a:latin typeface="Arial"/>
                <a:cs typeface="Arial"/>
              </a:rPr>
              <a:t>e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z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p</a:t>
            </a:r>
            <a:r>
              <a:rPr dirty="0" sz="600" spc="55">
                <a:latin typeface="Arial"/>
                <a:cs typeface="Arial"/>
              </a:rPr>
              <a:t>kt.</a:t>
            </a:r>
            <a:r>
              <a:rPr dirty="0" sz="600" spc="-90">
                <a:latin typeface="Arial"/>
                <a:cs typeface="Arial"/>
              </a:rPr>
              <a:t> </a:t>
            </a:r>
            <a:r>
              <a:rPr dirty="0" sz="600" spc="75">
                <a:latin typeface="Arial"/>
                <a:cs typeface="Arial"/>
              </a:rPr>
              <a:t>11.</a:t>
            </a:r>
            <a:endParaRPr sz="600">
              <a:latin typeface="Arial"/>
              <a:cs typeface="Arial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100436" y="6548768"/>
            <a:ext cx="5796280" cy="203200"/>
          </a:xfrm>
          <a:custGeom>
            <a:avLst/>
            <a:gdLst/>
            <a:ahLst/>
            <a:cxnLst/>
            <a:rect l="l" t="t" r="r" b="b"/>
            <a:pathLst>
              <a:path w="5796280" h="203200">
                <a:moveTo>
                  <a:pt x="0" y="202862"/>
                </a:moveTo>
                <a:lnTo>
                  <a:pt x="5796156" y="202862"/>
                </a:lnTo>
                <a:lnTo>
                  <a:pt x="5796156" y="0"/>
                </a:lnTo>
                <a:lnTo>
                  <a:pt x="0" y="0"/>
                </a:lnTo>
                <a:lnTo>
                  <a:pt x="0" y="202862"/>
                </a:lnTo>
                <a:close/>
              </a:path>
            </a:pathLst>
          </a:custGeom>
          <a:ln w="62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 txBox="1"/>
          <p:nvPr/>
        </p:nvSpPr>
        <p:spPr>
          <a:xfrm>
            <a:off x="170029" y="6584512"/>
            <a:ext cx="2255520" cy="93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80">
                <a:latin typeface="Calibri"/>
                <a:cs typeface="Calibri"/>
              </a:rPr>
              <a:t>S</a:t>
            </a:r>
            <a:r>
              <a:rPr dirty="0" sz="500" spc="75">
                <a:latin typeface="Calibri"/>
                <a:cs typeface="Calibri"/>
              </a:rPr>
              <a:t>y</a:t>
            </a:r>
            <a:r>
              <a:rPr dirty="0" sz="500" spc="145">
                <a:latin typeface="Calibri"/>
                <a:cs typeface="Calibri"/>
              </a:rPr>
              <a:t>m</a:t>
            </a:r>
            <a:r>
              <a:rPr dirty="0" sz="500" spc="80">
                <a:latin typeface="Calibri"/>
                <a:cs typeface="Calibri"/>
              </a:rPr>
              <a:t>b</a:t>
            </a:r>
            <a:r>
              <a:rPr dirty="0" sz="500" spc="90">
                <a:latin typeface="Calibri"/>
                <a:cs typeface="Calibri"/>
              </a:rPr>
              <a:t>o</a:t>
            </a:r>
            <a:r>
              <a:rPr dirty="0" sz="500" spc="40">
                <a:latin typeface="Calibri"/>
                <a:cs typeface="Calibri"/>
              </a:rPr>
              <a:t>l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65">
                <a:latin typeface="Calibri"/>
                <a:cs typeface="Calibri"/>
              </a:rPr>
              <a:t>k</a:t>
            </a:r>
            <a:r>
              <a:rPr dirty="0" sz="500" spc="90">
                <a:latin typeface="Calibri"/>
                <a:cs typeface="Calibri"/>
              </a:rPr>
              <a:t>on</a:t>
            </a:r>
            <a:r>
              <a:rPr dirty="0" sz="500" spc="45">
                <a:latin typeface="Calibri"/>
                <a:cs typeface="Calibri"/>
              </a:rPr>
              <a:t>t</a:t>
            </a:r>
            <a:r>
              <a:rPr dirty="0" sz="500" spc="70">
                <a:latin typeface="Calibri"/>
                <a:cs typeface="Calibri"/>
              </a:rPr>
              <a:t>roln</a:t>
            </a:r>
            <a:r>
              <a:rPr dirty="0" sz="500" spc="80">
                <a:latin typeface="Calibri"/>
                <a:cs typeface="Calibri"/>
              </a:rPr>
              <a:t>y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70">
                <a:latin typeface="Calibri"/>
                <a:cs typeface="Calibri"/>
              </a:rPr>
              <a:t>s</a:t>
            </a:r>
            <a:r>
              <a:rPr dirty="0" sz="500" spc="70">
                <a:latin typeface="Calibri"/>
                <a:cs typeface="Calibri"/>
              </a:rPr>
              <a:t>y</a:t>
            </a:r>
            <a:r>
              <a:rPr dirty="0" sz="500" spc="65">
                <a:latin typeface="Calibri"/>
                <a:cs typeface="Calibri"/>
              </a:rPr>
              <a:t>s</a:t>
            </a:r>
            <a:r>
              <a:rPr dirty="0" sz="500" spc="45">
                <a:latin typeface="Calibri"/>
                <a:cs typeface="Calibri"/>
              </a:rPr>
              <a:t>t</a:t>
            </a:r>
            <a:r>
              <a:rPr dirty="0" sz="500" spc="75">
                <a:latin typeface="Calibri"/>
                <a:cs typeface="Calibri"/>
              </a:rPr>
              <a:t>e</a:t>
            </a:r>
            <a:r>
              <a:rPr dirty="0" sz="500" spc="145">
                <a:latin typeface="Calibri"/>
                <a:cs typeface="Calibri"/>
              </a:rPr>
              <a:t>m</a:t>
            </a:r>
            <a:r>
              <a:rPr dirty="0" sz="500" spc="95">
                <a:latin typeface="Calibri"/>
                <a:cs typeface="Calibri"/>
              </a:rPr>
              <a:t>u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60">
                <a:latin typeface="Calibri"/>
                <a:cs typeface="Calibri"/>
              </a:rPr>
              <a:t>in</a:t>
            </a:r>
            <a:r>
              <a:rPr dirty="0" sz="500" spc="40">
                <a:latin typeface="Calibri"/>
                <a:cs typeface="Calibri"/>
              </a:rPr>
              <a:t>f</a:t>
            </a:r>
            <a:r>
              <a:rPr dirty="0" sz="500" spc="90">
                <a:latin typeface="Calibri"/>
                <a:cs typeface="Calibri"/>
              </a:rPr>
              <a:t>o</a:t>
            </a:r>
            <a:r>
              <a:rPr dirty="0" sz="500" spc="55">
                <a:latin typeface="Calibri"/>
                <a:cs typeface="Calibri"/>
              </a:rPr>
              <a:t>r</a:t>
            </a:r>
            <a:r>
              <a:rPr dirty="0" sz="500" spc="145">
                <a:latin typeface="Calibri"/>
                <a:cs typeface="Calibri"/>
              </a:rPr>
              <a:t>m</a:t>
            </a:r>
            <a:r>
              <a:rPr dirty="0" sz="500" spc="80">
                <a:latin typeface="Calibri"/>
                <a:cs typeface="Calibri"/>
              </a:rPr>
              <a:t>a</a:t>
            </a:r>
            <a:r>
              <a:rPr dirty="0" sz="500" spc="45">
                <a:latin typeface="Calibri"/>
                <a:cs typeface="Calibri"/>
              </a:rPr>
              <a:t>t</a:t>
            </a:r>
            <a:r>
              <a:rPr dirty="0" sz="500" spc="75">
                <a:latin typeface="Calibri"/>
                <a:cs typeface="Calibri"/>
              </a:rPr>
              <a:t>y</a:t>
            </a:r>
            <a:r>
              <a:rPr dirty="0" sz="500" spc="60">
                <a:latin typeface="Calibri"/>
                <a:cs typeface="Calibri"/>
              </a:rPr>
              <a:t>c</a:t>
            </a:r>
            <a:r>
              <a:rPr dirty="0" sz="500" spc="55">
                <a:latin typeface="Calibri"/>
                <a:cs typeface="Calibri"/>
              </a:rPr>
              <a:t>z</a:t>
            </a:r>
            <a:r>
              <a:rPr dirty="0" sz="500" spc="85">
                <a:latin typeface="Calibri"/>
                <a:cs typeface="Calibri"/>
              </a:rPr>
              <a:t>ne</a:t>
            </a:r>
            <a:r>
              <a:rPr dirty="0" sz="500" spc="85">
                <a:latin typeface="Calibri"/>
                <a:cs typeface="Calibri"/>
              </a:rPr>
              <a:t>g</a:t>
            </a:r>
            <a:r>
              <a:rPr dirty="0" sz="500" spc="95">
                <a:latin typeface="Calibri"/>
                <a:cs typeface="Calibri"/>
              </a:rPr>
              <a:t>o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40">
                <a:latin typeface="Calibri"/>
                <a:cs typeface="Calibri"/>
              </a:rPr>
              <a:t>i</a:t>
            </a:r>
            <a:r>
              <a:rPr dirty="0" sz="500" spc="25">
                <a:latin typeface="Calibri"/>
                <a:cs typeface="Calibri"/>
              </a:rPr>
              <a:t> </a:t>
            </a:r>
            <a:r>
              <a:rPr dirty="0" sz="500" spc="60">
                <a:latin typeface="Calibri"/>
                <a:cs typeface="Calibri"/>
              </a:rPr>
              <a:t>je</a:t>
            </a:r>
            <a:r>
              <a:rPr dirty="0" sz="500" spc="85">
                <a:latin typeface="Calibri"/>
                <a:cs typeface="Calibri"/>
              </a:rPr>
              <a:t>g</a:t>
            </a:r>
            <a:r>
              <a:rPr dirty="0" sz="500" spc="95">
                <a:latin typeface="Calibri"/>
                <a:cs typeface="Calibri"/>
              </a:rPr>
              <a:t>o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65">
                <a:latin typeface="Calibri"/>
                <a:cs typeface="Calibri"/>
              </a:rPr>
              <a:t>k</a:t>
            </a:r>
            <a:r>
              <a:rPr dirty="0" sz="500" spc="90">
                <a:latin typeface="Calibri"/>
                <a:cs typeface="Calibri"/>
              </a:rPr>
              <a:t>o</a:t>
            </a:r>
            <a:r>
              <a:rPr dirty="0" sz="500" spc="95">
                <a:latin typeface="Calibri"/>
                <a:cs typeface="Calibri"/>
              </a:rPr>
              <a:t>d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75">
                <a:latin typeface="Calibri"/>
                <a:cs typeface="Calibri"/>
              </a:rPr>
              <a:t>k</a:t>
            </a:r>
            <a:r>
              <a:rPr dirty="0" sz="500" spc="70">
                <a:latin typeface="Calibri"/>
                <a:cs typeface="Calibri"/>
              </a:rPr>
              <a:t>res</a:t>
            </a:r>
            <a:r>
              <a:rPr dirty="0" sz="500" spc="65">
                <a:latin typeface="Calibri"/>
                <a:cs typeface="Calibri"/>
              </a:rPr>
              <a:t>k</a:t>
            </a:r>
            <a:r>
              <a:rPr dirty="0" sz="500" spc="90">
                <a:latin typeface="Calibri"/>
                <a:cs typeface="Calibri"/>
              </a:rPr>
              <a:t>o</a:t>
            </a:r>
            <a:r>
              <a:rPr dirty="0" sz="500" spc="105">
                <a:latin typeface="Calibri"/>
                <a:cs typeface="Calibri"/>
              </a:rPr>
              <a:t>wy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1097781" y="1147256"/>
            <a:ext cx="979805" cy="160655"/>
          </a:xfrm>
          <a:custGeom>
            <a:avLst/>
            <a:gdLst/>
            <a:ahLst/>
            <a:cxnLst/>
            <a:rect l="l" t="t" r="r" b="b"/>
            <a:pathLst>
              <a:path w="979805" h="160655">
                <a:moveTo>
                  <a:pt x="489762" y="0"/>
                </a:moveTo>
                <a:lnTo>
                  <a:pt x="428319" y="624"/>
                </a:lnTo>
                <a:lnTo>
                  <a:pt x="369156" y="2449"/>
                </a:lnTo>
                <a:lnTo>
                  <a:pt x="312731" y="5398"/>
                </a:lnTo>
                <a:lnTo>
                  <a:pt x="259504" y="9397"/>
                </a:lnTo>
                <a:lnTo>
                  <a:pt x="209932" y="14370"/>
                </a:lnTo>
                <a:lnTo>
                  <a:pt x="164474" y="20243"/>
                </a:lnTo>
                <a:lnTo>
                  <a:pt x="123590" y="26940"/>
                </a:lnTo>
                <a:lnTo>
                  <a:pt x="57375" y="42507"/>
                </a:lnTo>
                <a:lnTo>
                  <a:pt x="14955" y="60470"/>
                </a:lnTo>
                <a:lnTo>
                  <a:pt x="0" y="80228"/>
                </a:lnTo>
                <a:lnTo>
                  <a:pt x="3815" y="90293"/>
                </a:lnTo>
                <a:lnTo>
                  <a:pt x="57375" y="117931"/>
                </a:lnTo>
                <a:lnTo>
                  <a:pt x="123590" y="133479"/>
                </a:lnTo>
                <a:lnTo>
                  <a:pt x="164474" y="140167"/>
                </a:lnTo>
                <a:lnTo>
                  <a:pt x="209932" y="146030"/>
                </a:lnTo>
                <a:lnTo>
                  <a:pt x="259504" y="150995"/>
                </a:lnTo>
                <a:lnTo>
                  <a:pt x="312731" y="154986"/>
                </a:lnTo>
                <a:lnTo>
                  <a:pt x="369156" y="157929"/>
                </a:lnTo>
                <a:lnTo>
                  <a:pt x="428319" y="159750"/>
                </a:lnTo>
                <a:lnTo>
                  <a:pt x="489762" y="160373"/>
                </a:lnTo>
                <a:lnTo>
                  <a:pt x="551205" y="159750"/>
                </a:lnTo>
                <a:lnTo>
                  <a:pt x="610369" y="157929"/>
                </a:lnTo>
                <a:lnTo>
                  <a:pt x="666793" y="154986"/>
                </a:lnTo>
                <a:lnTo>
                  <a:pt x="720021" y="150995"/>
                </a:lnTo>
                <a:lnTo>
                  <a:pt x="769593" y="146030"/>
                </a:lnTo>
                <a:lnTo>
                  <a:pt x="815050" y="140167"/>
                </a:lnTo>
                <a:lnTo>
                  <a:pt x="855935" y="133479"/>
                </a:lnTo>
                <a:lnTo>
                  <a:pt x="922150" y="117931"/>
                </a:lnTo>
                <a:lnTo>
                  <a:pt x="964570" y="99981"/>
                </a:lnTo>
                <a:lnTo>
                  <a:pt x="979525" y="80228"/>
                </a:lnTo>
                <a:lnTo>
                  <a:pt x="975710" y="70162"/>
                </a:lnTo>
                <a:lnTo>
                  <a:pt x="922150" y="42507"/>
                </a:lnTo>
                <a:lnTo>
                  <a:pt x="855935" y="26940"/>
                </a:lnTo>
                <a:lnTo>
                  <a:pt x="815050" y="20243"/>
                </a:lnTo>
                <a:lnTo>
                  <a:pt x="769593" y="14370"/>
                </a:lnTo>
                <a:lnTo>
                  <a:pt x="720021" y="9397"/>
                </a:lnTo>
                <a:lnTo>
                  <a:pt x="666793" y="5398"/>
                </a:lnTo>
                <a:lnTo>
                  <a:pt x="610369" y="2449"/>
                </a:lnTo>
                <a:lnTo>
                  <a:pt x="551205" y="624"/>
                </a:lnTo>
                <a:lnTo>
                  <a:pt x="489762" y="0"/>
                </a:lnTo>
                <a:close/>
              </a:path>
            </a:pathLst>
          </a:custGeom>
          <a:ln w="6296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3880303" y="1140591"/>
            <a:ext cx="1007110" cy="170815"/>
          </a:xfrm>
          <a:custGeom>
            <a:avLst/>
            <a:gdLst/>
            <a:ahLst/>
            <a:cxnLst/>
            <a:rect l="l" t="t" r="r" b="b"/>
            <a:pathLst>
              <a:path w="1007110" h="170815">
                <a:moveTo>
                  <a:pt x="503262" y="0"/>
                </a:moveTo>
                <a:lnTo>
                  <a:pt x="440126" y="664"/>
                </a:lnTo>
                <a:lnTo>
                  <a:pt x="379333" y="2602"/>
                </a:lnTo>
                <a:lnTo>
                  <a:pt x="321353" y="5736"/>
                </a:lnTo>
                <a:lnTo>
                  <a:pt x="266659" y="9985"/>
                </a:lnTo>
                <a:lnTo>
                  <a:pt x="215721" y="15269"/>
                </a:lnTo>
                <a:lnTo>
                  <a:pt x="169010" y="21509"/>
                </a:lnTo>
                <a:lnTo>
                  <a:pt x="126998" y="28624"/>
                </a:lnTo>
                <a:lnTo>
                  <a:pt x="58957" y="45161"/>
                </a:lnTo>
                <a:lnTo>
                  <a:pt x="15367" y="64241"/>
                </a:lnTo>
                <a:lnTo>
                  <a:pt x="0" y="85227"/>
                </a:lnTo>
                <a:lnTo>
                  <a:pt x="3920" y="95916"/>
                </a:lnTo>
                <a:lnTo>
                  <a:pt x="58957" y="125274"/>
                </a:lnTo>
                <a:lnTo>
                  <a:pt x="126998" y="141793"/>
                </a:lnTo>
                <a:lnTo>
                  <a:pt x="169010" y="148898"/>
                </a:lnTo>
                <a:lnTo>
                  <a:pt x="215721" y="155129"/>
                </a:lnTo>
                <a:lnTo>
                  <a:pt x="266659" y="160404"/>
                </a:lnTo>
                <a:lnTo>
                  <a:pt x="321353" y="164645"/>
                </a:lnTo>
                <a:lnTo>
                  <a:pt x="379333" y="167773"/>
                </a:lnTo>
                <a:lnTo>
                  <a:pt x="440126" y="169708"/>
                </a:lnTo>
                <a:lnTo>
                  <a:pt x="503262" y="170371"/>
                </a:lnTo>
                <a:lnTo>
                  <a:pt x="566397" y="169708"/>
                </a:lnTo>
                <a:lnTo>
                  <a:pt x="627191" y="167773"/>
                </a:lnTo>
                <a:lnTo>
                  <a:pt x="685170" y="164645"/>
                </a:lnTo>
                <a:lnTo>
                  <a:pt x="739865" y="160404"/>
                </a:lnTo>
                <a:lnTo>
                  <a:pt x="790803" y="155129"/>
                </a:lnTo>
                <a:lnTo>
                  <a:pt x="837514" y="148898"/>
                </a:lnTo>
                <a:lnTo>
                  <a:pt x="879525" y="141793"/>
                </a:lnTo>
                <a:lnTo>
                  <a:pt x="947567" y="125274"/>
                </a:lnTo>
                <a:lnTo>
                  <a:pt x="991156" y="106207"/>
                </a:lnTo>
                <a:lnTo>
                  <a:pt x="1006524" y="85227"/>
                </a:lnTo>
                <a:lnTo>
                  <a:pt x="1002604" y="74536"/>
                </a:lnTo>
                <a:lnTo>
                  <a:pt x="947567" y="45161"/>
                </a:lnTo>
                <a:lnTo>
                  <a:pt x="879525" y="28624"/>
                </a:lnTo>
                <a:lnTo>
                  <a:pt x="837514" y="21509"/>
                </a:lnTo>
                <a:lnTo>
                  <a:pt x="790803" y="15269"/>
                </a:lnTo>
                <a:lnTo>
                  <a:pt x="739865" y="9985"/>
                </a:lnTo>
                <a:lnTo>
                  <a:pt x="685170" y="5736"/>
                </a:lnTo>
                <a:lnTo>
                  <a:pt x="627191" y="2602"/>
                </a:lnTo>
                <a:lnTo>
                  <a:pt x="566397" y="664"/>
                </a:lnTo>
                <a:lnTo>
                  <a:pt x="503262" y="0"/>
                </a:lnTo>
                <a:close/>
              </a:path>
            </a:pathLst>
          </a:custGeom>
          <a:ln w="6299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5881473" y="944393"/>
            <a:ext cx="90170" cy="1188720"/>
          </a:xfrm>
          <a:custGeom>
            <a:avLst/>
            <a:gdLst/>
            <a:ahLst/>
            <a:cxnLst/>
            <a:rect l="l" t="t" r="r" b="b"/>
            <a:pathLst>
              <a:path w="90170" h="1188720">
                <a:moveTo>
                  <a:pt x="0" y="0"/>
                </a:moveTo>
                <a:lnTo>
                  <a:pt x="35093" y="0"/>
                </a:lnTo>
                <a:lnTo>
                  <a:pt x="63758" y="0"/>
                </a:lnTo>
                <a:lnTo>
                  <a:pt x="83087" y="0"/>
                </a:lnTo>
                <a:lnTo>
                  <a:pt x="90176" y="0"/>
                </a:lnTo>
                <a:lnTo>
                  <a:pt x="90176" y="1188432"/>
                </a:lnTo>
                <a:lnTo>
                  <a:pt x="66048" y="1188432"/>
                </a:lnTo>
                <a:lnTo>
                  <a:pt x="48611" y="1188432"/>
                </a:lnTo>
                <a:lnTo>
                  <a:pt x="29413" y="1188432"/>
                </a:lnTo>
                <a:lnTo>
                  <a:pt x="0" y="1188432"/>
                </a:lnTo>
              </a:path>
            </a:pathLst>
          </a:custGeom>
          <a:ln w="242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2450433" y="2297782"/>
            <a:ext cx="868680" cy="133350"/>
          </a:xfrm>
          <a:custGeom>
            <a:avLst/>
            <a:gdLst/>
            <a:ahLst/>
            <a:cxnLst/>
            <a:rect l="l" t="t" r="r" b="b"/>
            <a:pathLst>
              <a:path w="868679" h="133350">
                <a:moveTo>
                  <a:pt x="434144" y="0"/>
                </a:moveTo>
                <a:lnTo>
                  <a:pt x="369994" y="720"/>
                </a:lnTo>
                <a:lnTo>
                  <a:pt x="308765" y="2812"/>
                </a:lnTo>
                <a:lnTo>
                  <a:pt x="251128" y="6175"/>
                </a:lnTo>
                <a:lnTo>
                  <a:pt x="197757" y="10704"/>
                </a:lnTo>
                <a:lnTo>
                  <a:pt x="149321" y="16299"/>
                </a:lnTo>
                <a:lnTo>
                  <a:pt x="106495" y="22855"/>
                </a:lnTo>
                <a:lnTo>
                  <a:pt x="40353" y="38445"/>
                </a:lnTo>
                <a:lnTo>
                  <a:pt x="4707" y="56652"/>
                </a:lnTo>
                <a:lnTo>
                  <a:pt x="0" y="66482"/>
                </a:lnTo>
                <a:lnTo>
                  <a:pt x="4707" y="76290"/>
                </a:lnTo>
                <a:lnTo>
                  <a:pt x="40353" y="94468"/>
                </a:lnTo>
                <a:lnTo>
                  <a:pt x="106495" y="110039"/>
                </a:lnTo>
                <a:lnTo>
                  <a:pt x="149321" y="116589"/>
                </a:lnTo>
                <a:lnTo>
                  <a:pt x="197757" y="122180"/>
                </a:lnTo>
                <a:lnTo>
                  <a:pt x="251128" y="126707"/>
                </a:lnTo>
                <a:lnTo>
                  <a:pt x="308765" y="130068"/>
                </a:lnTo>
                <a:lnTo>
                  <a:pt x="369994" y="132160"/>
                </a:lnTo>
                <a:lnTo>
                  <a:pt x="434144" y="132881"/>
                </a:lnTo>
                <a:lnTo>
                  <a:pt x="498294" y="132160"/>
                </a:lnTo>
                <a:lnTo>
                  <a:pt x="559524" y="130068"/>
                </a:lnTo>
                <a:lnTo>
                  <a:pt x="617160" y="126707"/>
                </a:lnTo>
                <a:lnTo>
                  <a:pt x="670532" y="122180"/>
                </a:lnTo>
                <a:lnTo>
                  <a:pt x="718967" y="116589"/>
                </a:lnTo>
                <a:lnTo>
                  <a:pt x="761794" y="110039"/>
                </a:lnTo>
                <a:lnTo>
                  <a:pt x="827935" y="94468"/>
                </a:lnTo>
                <a:lnTo>
                  <a:pt x="863581" y="76290"/>
                </a:lnTo>
                <a:lnTo>
                  <a:pt x="868289" y="66482"/>
                </a:lnTo>
                <a:lnTo>
                  <a:pt x="863581" y="56652"/>
                </a:lnTo>
                <a:lnTo>
                  <a:pt x="827935" y="38445"/>
                </a:lnTo>
                <a:lnTo>
                  <a:pt x="761794" y="22855"/>
                </a:lnTo>
                <a:lnTo>
                  <a:pt x="718967" y="16299"/>
                </a:lnTo>
                <a:lnTo>
                  <a:pt x="670532" y="10704"/>
                </a:lnTo>
                <a:lnTo>
                  <a:pt x="617160" y="6175"/>
                </a:lnTo>
                <a:lnTo>
                  <a:pt x="559524" y="2812"/>
                </a:lnTo>
                <a:lnTo>
                  <a:pt x="498294" y="720"/>
                </a:lnTo>
                <a:lnTo>
                  <a:pt x="434144" y="0"/>
                </a:lnTo>
                <a:close/>
              </a:path>
            </a:pathLst>
          </a:custGeom>
          <a:ln w="629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5885793" y="2613531"/>
            <a:ext cx="77470" cy="388620"/>
          </a:xfrm>
          <a:custGeom>
            <a:avLst/>
            <a:gdLst/>
            <a:ahLst/>
            <a:cxnLst/>
            <a:rect l="l" t="t" r="r" b="b"/>
            <a:pathLst>
              <a:path w="77470" h="388619">
                <a:moveTo>
                  <a:pt x="0" y="0"/>
                </a:moveTo>
                <a:lnTo>
                  <a:pt x="14999" y="2544"/>
                </a:lnTo>
                <a:lnTo>
                  <a:pt x="27255" y="9487"/>
                </a:lnTo>
                <a:lnTo>
                  <a:pt x="35522" y="19787"/>
                </a:lnTo>
                <a:lnTo>
                  <a:pt x="38554" y="32408"/>
                </a:lnTo>
                <a:lnTo>
                  <a:pt x="38554" y="161790"/>
                </a:lnTo>
                <a:lnTo>
                  <a:pt x="41603" y="174397"/>
                </a:lnTo>
                <a:lnTo>
                  <a:pt x="49907" y="184669"/>
                </a:lnTo>
                <a:lnTo>
                  <a:pt x="62200" y="191582"/>
                </a:lnTo>
                <a:lnTo>
                  <a:pt x="77217" y="194114"/>
                </a:lnTo>
                <a:lnTo>
                  <a:pt x="62200" y="196659"/>
                </a:lnTo>
                <a:lnTo>
                  <a:pt x="49907" y="203601"/>
                </a:lnTo>
                <a:lnTo>
                  <a:pt x="41603" y="213902"/>
                </a:lnTo>
                <a:lnTo>
                  <a:pt x="38554" y="226522"/>
                </a:lnTo>
                <a:lnTo>
                  <a:pt x="38554" y="355904"/>
                </a:lnTo>
                <a:lnTo>
                  <a:pt x="35522" y="368512"/>
                </a:lnTo>
                <a:lnTo>
                  <a:pt x="27255" y="378784"/>
                </a:lnTo>
                <a:lnTo>
                  <a:pt x="14999" y="385697"/>
                </a:lnTo>
                <a:lnTo>
                  <a:pt x="0" y="388229"/>
                </a:lnTo>
              </a:path>
            </a:pathLst>
          </a:custGeom>
          <a:ln w="3211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1516266" y="3062577"/>
            <a:ext cx="278130" cy="114935"/>
          </a:xfrm>
          <a:custGeom>
            <a:avLst/>
            <a:gdLst/>
            <a:ahLst/>
            <a:cxnLst/>
            <a:rect l="l" t="t" r="r" b="b"/>
            <a:pathLst>
              <a:path w="278130" h="114935">
                <a:moveTo>
                  <a:pt x="138775" y="0"/>
                </a:moveTo>
                <a:lnTo>
                  <a:pt x="84743" y="4504"/>
                </a:lnTo>
                <a:lnTo>
                  <a:pt x="40633" y="16787"/>
                </a:lnTo>
                <a:lnTo>
                  <a:pt x="10900" y="35006"/>
                </a:lnTo>
                <a:lnTo>
                  <a:pt x="0" y="57318"/>
                </a:lnTo>
                <a:lnTo>
                  <a:pt x="10900" y="79616"/>
                </a:lnTo>
                <a:lnTo>
                  <a:pt x="40633" y="97807"/>
                </a:lnTo>
                <a:lnTo>
                  <a:pt x="84743" y="110061"/>
                </a:lnTo>
                <a:lnTo>
                  <a:pt x="138775" y="114552"/>
                </a:lnTo>
                <a:lnTo>
                  <a:pt x="192806" y="110061"/>
                </a:lnTo>
                <a:lnTo>
                  <a:pt x="236916" y="97807"/>
                </a:lnTo>
                <a:lnTo>
                  <a:pt x="266649" y="79616"/>
                </a:lnTo>
                <a:lnTo>
                  <a:pt x="277550" y="57318"/>
                </a:lnTo>
                <a:lnTo>
                  <a:pt x="266649" y="35006"/>
                </a:lnTo>
                <a:lnTo>
                  <a:pt x="236916" y="16787"/>
                </a:lnTo>
                <a:lnTo>
                  <a:pt x="192806" y="4504"/>
                </a:lnTo>
                <a:lnTo>
                  <a:pt x="138775" y="0"/>
                </a:lnTo>
                <a:close/>
              </a:path>
            </a:pathLst>
          </a:custGeom>
          <a:ln w="6517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5887412" y="3635758"/>
            <a:ext cx="77470" cy="388620"/>
          </a:xfrm>
          <a:custGeom>
            <a:avLst/>
            <a:gdLst/>
            <a:ahLst/>
            <a:cxnLst/>
            <a:rect l="l" t="t" r="r" b="b"/>
            <a:pathLst>
              <a:path w="77470" h="388620">
                <a:moveTo>
                  <a:pt x="0" y="0"/>
                </a:moveTo>
                <a:lnTo>
                  <a:pt x="14999" y="2544"/>
                </a:lnTo>
                <a:lnTo>
                  <a:pt x="27255" y="9487"/>
                </a:lnTo>
                <a:lnTo>
                  <a:pt x="35522" y="19787"/>
                </a:lnTo>
                <a:lnTo>
                  <a:pt x="38554" y="32408"/>
                </a:lnTo>
                <a:lnTo>
                  <a:pt x="38554" y="161790"/>
                </a:lnTo>
                <a:lnTo>
                  <a:pt x="41603" y="174397"/>
                </a:lnTo>
                <a:lnTo>
                  <a:pt x="49907" y="184669"/>
                </a:lnTo>
                <a:lnTo>
                  <a:pt x="62200" y="191582"/>
                </a:lnTo>
                <a:lnTo>
                  <a:pt x="77217" y="194114"/>
                </a:lnTo>
                <a:lnTo>
                  <a:pt x="62200" y="196659"/>
                </a:lnTo>
                <a:lnTo>
                  <a:pt x="49907" y="203601"/>
                </a:lnTo>
                <a:lnTo>
                  <a:pt x="41603" y="213902"/>
                </a:lnTo>
                <a:lnTo>
                  <a:pt x="38554" y="226522"/>
                </a:lnTo>
                <a:lnTo>
                  <a:pt x="38554" y="355904"/>
                </a:lnTo>
                <a:lnTo>
                  <a:pt x="35522" y="368512"/>
                </a:lnTo>
                <a:lnTo>
                  <a:pt x="27255" y="378784"/>
                </a:lnTo>
                <a:lnTo>
                  <a:pt x="14999" y="385697"/>
                </a:lnTo>
                <a:lnTo>
                  <a:pt x="0" y="388229"/>
                </a:lnTo>
              </a:path>
            </a:pathLst>
          </a:custGeom>
          <a:ln w="3211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1516266" y="4178529"/>
            <a:ext cx="281940" cy="100965"/>
          </a:xfrm>
          <a:custGeom>
            <a:avLst/>
            <a:gdLst/>
            <a:ahLst/>
            <a:cxnLst/>
            <a:rect l="l" t="t" r="r" b="b"/>
            <a:pathLst>
              <a:path w="281939" h="100964">
                <a:moveTo>
                  <a:pt x="140935" y="0"/>
                </a:moveTo>
                <a:lnTo>
                  <a:pt x="86064" y="3962"/>
                </a:lnTo>
                <a:lnTo>
                  <a:pt x="41268" y="14766"/>
                </a:lnTo>
                <a:lnTo>
                  <a:pt x="11071" y="30788"/>
                </a:lnTo>
                <a:lnTo>
                  <a:pt x="0" y="50403"/>
                </a:lnTo>
                <a:lnTo>
                  <a:pt x="11071" y="70052"/>
                </a:lnTo>
                <a:lnTo>
                  <a:pt x="41268" y="86070"/>
                </a:lnTo>
                <a:lnTo>
                  <a:pt x="86064" y="96855"/>
                </a:lnTo>
                <a:lnTo>
                  <a:pt x="140935" y="100806"/>
                </a:lnTo>
                <a:lnTo>
                  <a:pt x="195805" y="96855"/>
                </a:lnTo>
                <a:lnTo>
                  <a:pt x="240602" y="86070"/>
                </a:lnTo>
                <a:lnTo>
                  <a:pt x="270798" y="70052"/>
                </a:lnTo>
                <a:lnTo>
                  <a:pt x="281870" y="50403"/>
                </a:lnTo>
                <a:lnTo>
                  <a:pt x="270798" y="30788"/>
                </a:lnTo>
                <a:lnTo>
                  <a:pt x="240602" y="14766"/>
                </a:lnTo>
                <a:lnTo>
                  <a:pt x="195805" y="3962"/>
                </a:lnTo>
                <a:lnTo>
                  <a:pt x="140935" y="0"/>
                </a:lnTo>
                <a:close/>
              </a:path>
            </a:pathLst>
          </a:custGeom>
          <a:ln w="6458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5881473" y="4425547"/>
            <a:ext cx="77470" cy="388620"/>
          </a:xfrm>
          <a:custGeom>
            <a:avLst/>
            <a:gdLst/>
            <a:ahLst/>
            <a:cxnLst/>
            <a:rect l="l" t="t" r="r" b="b"/>
            <a:pathLst>
              <a:path w="77470" h="388620">
                <a:moveTo>
                  <a:pt x="0" y="0"/>
                </a:moveTo>
                <a:lnTo>
                  <a:pt x="14999" y="2544"/>
                </a:lnTo>
                <a:lnTo>
                  <a:pt x="27255" y="9487"/>
                </a:lnTo>
                <a:lnTo>
                  <a:pt x="35522" y="19787"/>
                </a:lnTo>
                <a:lnTo>
                  <a:pt x="38554" y="32408"/>
                </a:lnTo>
                <a:lnTo>
                  <a:pt x="38554" y="161790"/>
                </a:lnTo>
                <a:lnTo>
                  <a:pt x="41603" y="174397"/>
                </a:lnTo>
                <a:lnTo>
                  <a:pt x="49907" y="184669"/>
                </a:lnTo>
                <a:lnTo>
                  <a:pt x="62200" y="191582"/>
                </a:lnTo>
                <a:lnTo>
                  <a:pt x="77217" y="194114"/>
                </a:lnTo>
                <a:lnTo>
                  <a:pt x="62200" y="196659"/>
                </a:lnTo>
                <a:lnTo>
                  <a:pt x="49907" y="203601"/>
                </a:lnTo>
                <a:lnTo>
                  <a:pt x="41603" y="213902"/>
                </a:lnTo>
                <a:lnTo>
                  <a:pt x="38554" y="226522"/>
                </a:lnTo>
                <a:lnTo>
                  <a:pt x="38554" y="355904"/>
                </a:lnTo>
                <a:lnTo>
                  <a:pt x="35522" y="368512"/>
                </a:lnTo>
                <a:lnTo>
                  <a:pt x="27255" y="378784"/>
                </a:lnTo>
                <a:lnTo>
                  <a:pt x="14999" y="385697"/>
                </a:lnTo>
                <a:lnTo>
                  <a:pt x="0" y="388229"/>
                </a:lnTo>
              </a:path>
            </a:pathLst>
          </a:custGeom>
          <a:ln w="3211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1632902" y="4954989"/>
            <a:ext cx="281940" cy="100965"/>
          </a:xfrm>
          <a:custGeom>
            <a:avLst/>
            <a:gdLst/>
            <a:ahLst/>
            <a:cxnLst/>
            <a:rect l="l" t="t" r="r" b="b"/>
            <a:pathLst>
              <a:path w="281939" h="100964">
                <a:moveTo>
                  <a:pt x="140935" y="0"/>
                </a:moveTo>
                <a:lnTo>
                  <a:pt x="86064" y="3962"/>
                </a:lnTo>
                <a:lnTo>
                  <a:pt x="41268" y="14766"/>
                </a:lnTo>
                <a:lnTo>
                  <a:pt x="11071" y="30788"/>
                </a:lnTo>
                <a:lnTo>
                  <a:pt x="0" y="50403"/>
                </a:lnTo>
                <a:lnTo>
                  <a:pt x="11071" y="70052"/>
                </a:lnTo>
                <a:lnTo>
                  <a:pt x="41268" y="86070"/>
                </a:lnTo>
                <a:lnTo>
                  <a:pt x="86064" y="96855"/>
                </a:lnTo>
                <a:lnTo>
                  <a:pt x="140935" y="100806"/>
                </a:lnTo>
                <a:lnTo>
                  <a:pt x="195805" y="96855"/>
                </a:lnTo>
                <a:lnTo>
                  <a:pt x="240602" y="86070"/>
                </a:lnTo>
                <a:lnTo>
                  <a:pt x="270798" y="70052"/>
                </a:lnTo>
                <a:lnTo>
                  <a:pt x="281870" y="50403"/>
                </a:lnTo>
                <a:lnTo>
                  <a:pt x="270798" y="30788"/>
                </a:lnTo>
                <a:lnTo>
                  <a:pt x="240602" y="14766"/>
                </a:lnTo>
                <a:lnTo>
                  <a:pt x="195805" y="3962"/>
                </a:lnTo>
                <a:lnTo>
                  <a:pt x="140935" y="0"/>
                </a:lnTo>
                <a:close/>
              </a:path>
            </a:pathLst>
          </a:custGeom>
          <a:ln w="6458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1516266" y="5931811"/>
            <a:ext cx="281940" cy="100965"/>
          </a:xfrm>
          <a:custGeom>
            <a:avLst/>
            <a:gdLst/>
            <a:ahLst/>
            <a:cxnLst/>
            <a:rect l="l" t="t" r="r" b="b"/>
            <a:pathLst>
              <a:path w="281939" h="100964">
                <a:moveTo>
                  <a:pt x="140935" y="0"/>
                </a:moveTo>
                <a:lnTo>
                  <a:pt x="86064" y="3963"/>
                </a:lnTo>
                <a:lnTo>
                  <a:pt x="41268" y="14772"/>
                </a:lnTo>
                <a:lnTo>
                  <a:pt x="11071" y="30806"/>
                </a:lnTo>
                <a:lnTo>
                  <a:pt x="0" y="50444"/>
                </a:lnTo>
                <a:lnTo>
                  <a:pt x="11071" y="70062"/>
                </a:lnTo>
                <a:lnTo>
                  <a:pt x="41268" y="86084"/>
                </a:lnTo>
                <a:lnTo>
                  <a:pt x="86064" y="96886"/>
                </a:lnTo>
                <a:lnTo>
                  <a:pt x="140935" y="100848"/>
                </a:lnTo>
                <a:lnTo>
                  <a:pt x="195805" y="96886"/>
                </a:lnTo>
                <a:lnTo>
                  <a:pt x="240602" y="86084"/>
                </a:lnTo>
                <a:lnTo>
                  <a:pt x="270798" y="70062"/>
                </a:lnTo>
                <a:lnTo>
                  <a:pt x="281870" y="50444"/>
                </a:lnTo>
                <a:lnTo>
                  <a:pt x="270798" y="30806"/>
                </a:lnTo>
                <a:lnTo>
                  <a:pt x="240602" y="14772"/>
                </a:lnTo>
                <a:lnTo>
                  <a:pt x="195805" y="3963"/>
                </a:lnTo>
                <a:lnTo>
                  <a:pt x="140935" y="0"/>
                </a:lnTo>
                <a:close/>
              </a:path>
            </a:pathLst>
          </a:custGeom>
          <a:ln w="6458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50218" y="6490870"/>
            <a:ext cx="2576195" cy="308610"/>
          </a:xfrm>
          <a:custGeom>
            <a:avLst/>
            <a:gdLst/>
            <a:ahLst/>
            <a:cxnLst/>
            <a:rect l="l" t="t" r="r" b="b"/>
            <a:pathLst>
              <a:path w="2576195" h="308609">
                <a:moveTo>
                  <a:pt x="1287854" y="0"/>
                </a:moveTo>
                <a:lnTo>
                  <a:pt x="1223574" y="188"/>
                </a:lnTo>
                <a:lnTo>
                  <a:pt x="1160109" y="748"/>
                </a:lnTo>
                <a:lnTo>
                  <a:pt x="1097535" y="1670"/>
                </a:lnTo>
                <a:lnTo>
                  <a:pt x="1035924" y="2947"/>
                </a:lnTo>
                <a:lnTo>
                  <a:pt x="975351" y="4568"/>
                </a:lnTo>
                <a:lnTo>
                  <a:pt x="915889" y="6525"/>
                </a:lnTo>
                <a:lnTo>
                  <a:pt x="857612" y="8809"/>
                </a:lnTo>
                <a:lnTo>
                  <a:pt x="800594" y="11411"/>
                </a:lnTo>
                <a:lnTo>
                  <a:pt x="744908" y="14323"/>
                </a:lnTo>
                <a:lnTo>
                  <a:pt x="690629" y="17536"/>
                </a:lnTo>
                <a:lnTo>
                  <a:pt x="637830" y="21041"/>
                </a:lnTo>
                <a:lnTo>
                  <a:pt x="586585" y="24829"/>
                </a:lnTo>
                <a:lnTo>
                  <a:pt x="536967" y="28890"/>
                </a:lnTo>
                <a:lnTo>
                  <a:pt x="489050" y="33218"/>
                </a:lnTo>
                <a:lnTo>
                  <a:pt x="442909" y="37802"/>
                </a:lnTo>
                <a:lnTo>
                  <a:pt x="398617" y="42634"/>
                </a:lnTo>
                <a:lnTo>
                  <a:pt x="356247" y="47704"/>
                </a:lnTo>
                <a:lnTo>
                  <a:pt x="315874" y="53005"/>
                </a:lnTo>
                <a:lnTo>
                  <a:pt x="277571" y="58527"/>
                </a:lnTo>
                <a:lnTo>
                  <a:pt x="207470" y="70199"/>
                </a:lnTo>
                <a:lnTo>
                  <a:pt x="146535" y="82651"/>
                </a:lnTo>
                <a:lnTo>
                  <a:pt x="95356" y="95811"/>
                </a:lnTo>
                <a:lnTo>
                  <a:pt x="54522" y="109609"/>
                </a:lnTo>
                <a:lnTo>
                  <a:pt x="13962" y="131348"/>
                </a:lnTo>
                <a:lnTo>
                  <a:pt x="0" y="154125"/>
                </a:lnTo>
                <a:lnTo>
                  <a:pt x="1575" y="161817"/>
                </a:lnTo>
                <a:lnTo>
                  <a:pt x="38170" y="191523"/>
                </a:lnTo>
                <a:lnTo>
                  <a:pt x="73609" y="205613"/>
                </a:lnTo>
                <a:lnTo>
                  <a:pt x="119689" y="219100"/>
                </a:lnTo>
                <a:lnTo>
                  <a:pt x="175820" y="231915"/>
                </a:lnTo>
                <a:lnTo>
                  <a:pt x="241411" y="243985"/>
                </a:lnTo>
                <a:lnTo>
                  <a:pt x="315874" y="255242"/>
                </a:lnTo>
                <a:lnTo>
                  <a:pt x="356247" y="260542"/>
                </a:lnTo>
                <a:lnTo>
                  <a:pt x="398617" y="265613"/>
                </a:lnTo>
                <a:lnTo>
                  <a:pt x="442909" y="270444"/>
                </a:lnTo>
                <a:lnTo>
                  <a:pt x="489050" y="275028"/>
                </a:lnTo>
                <a:lnTo>
                  <a:pt x="536967" y="279356"/>
                </a:lnTo>
                <a:lnTo>
                  <a:pt x="586585" y="283418"/>
                </a:lnTo>
                <a:lnTo>
                  <a:pt x="637830" y="287205"/>
                </a:lnTo>
                <a:lnTo>
                  <a:pt x="690629" y="290710"/>
                </a:lnTo>
                <a:lnTo>
                  <a:pt x="744908" y="293923"/>
                </a:lnTo>
                <a:lnTo>
                  <a:pt x="800594" y="296835"/>
                </a:lnTo>
                <a:lnTo>
                  <a:pt x="857612" y="299438"/>
                </a:lnTo>
                <a:lnTo>
                  <a:pt x="915889" y="301722"/>
                </a:lnTo>
                <a:lnTo>
                  <a:pt x="975351" y="303679"/>
                </a:lnTo>
                <a:lnTo>
                  <a:pt x="1035924" y="305300"/>
                </a:lnTo>
                <a:lnTo>
                  <a:pt x="1097535" y="306576"/>
                </a:lnTo>
                <a:lnTo>
                  <a:pt x="1160109" y="307498"/>
                </a:lnTo>
                <a:lnTo>
                  <a:pt x="1223574" y="308058"/>
                </a:lnTo>
                <a:lnTo>
                  <a:pt x="1287854" y="308247"/>
                </a:lnTo>
                <a:lnTo>
                  <a:pt x="1352131" y="308058"/>
                </a:lnTo>
                <a:lnTo>
                  <a:pt x="1415592" y="307498"/>
                </a:lnTo>
                <a:lnTo>
                  <a:pt x="1478164" y="306576"/>
                </a:lnTo>
                <a:lnTo>
                  <a:pt x="1539772" y="305300"/>
                </a:lnTo>
                <a:lnTo>
                  <a:pt x="1600344" y="303679"/>
                </a:lnTo>
                <a:lnTo>
                  <a:pt x="1659804" y="301722"/>
                </a:lnTo>
                <a:lnTo>
                  <a:pt x="1718079" y="299438"/>
                </a:lnTo>
                <a:lnTo>
                  <a:pt x="1775097" y="296835"/>
                </a:lnTo>
                <a:lnTo>
                  <a:pt x="1830781" y="293923"/>
                </a:lnTo>
                <a:lnTo>
                  <a:pt x="1885060" y="290710"/>
                </a:lnTo>
                <a:lnTo>
                  <a:pt x="1937859" y="287205"/>
                </a:lnTo>
                <a:lnTo>
                  <a:pt x="1989105" y="283418"/>
                </a:lnTo>
                <a:lnTo>
                  <a:pt x="2038723" y="279356"/>
                </a:lnTo>
                <a:lnTo>
                  <a:pt x="2086640" y="275028"/>
                </a:lnTo>
                <a:lnTo>
                  <a:pt x="2132782" y="270444"/>
                </a:lnTo>
                <a:lnTo>
                  <a:pt x="2177075" y="265613"/>
                </a:lnTo>
                <a:lnTo>
                  <a:pt x="2219446" y="260542"/>
                </a:lnTo>
                <a:lnTo>
                  <a:pt x="2259820" y="255242"/>
                </a:lnTo>
                <a:lnTo>
                  <a:pt x="2298124" y="249720"/>
                </a:lnTo>
                <a:lnTo>
                  <a:pt x="2368228" y="238047"/>
                </a:lnTo>
                <a:lnTo>
                  <a:pt x="2429165" y="225596"/>
                </a:lnTo>
                <a:lnTo>
                  <a:pt x="2480347" y="212436"/>
                </a:lnTo>
                <a:lnTo>
                  <a:pt x="2521182" y="198639"/>
                </a:lnTo>
                <a:lnTo>
                  <a:pt x="2561745" y="176901"/>
                </a:lnTo>
                <a:lnTo>
                  <a:pt x="2575709" y="154125"/>
                </a:lnTo>
                <a:lnTo>
                  <a:pt x="2574133" y="146432"/>
                </a:lnTo>
                <a:lnTo>
                  <a:pt x="2537536" y="116725"/>
                </a:lnTo>
                <a:lnTo>
                  <a:pt x="2502095" y="102635"/>
                </a:lnTo>
                <a:lnTo>
                  <a:pt x="2456013" y="89147"/>
                </a:lnTo>
                <a:lnTo>
                  <a:pt x="2399879" y="76332"/>
                </a:lnTo>
                <a:lnTo>
                  <a:pt x="2334285" y="64261"/>
                </a:lnTo>
                <a:lnTo>
                  <a:pt x="2259820" y="53005"/>
                </a:lnTo>
                <a:lnTo>
                  <a:pt x="2219446" y="47704"/>
                </a:lnTo>
                <a:lnTo>
                  <a:pt x="2177075" y="42634"/>
                </a:lnTo>
                <a:lnTo>
                  <a:pt x="2132782" y="37802"/>
                </a:lnTo>
                <a:lnTo>
                  <a:pt x="2086640" y="33218"/>
                </a:lnTo>
                <a:lnTo>
                  <a:pt x="2038723" y="28890"/>
                </a:lnTo>
                <a:lnTo>
                  <a:pt x="1989105" y="24829"/>
                </a:lnTo>
                <a:lnTo>
                  <a:pt x="1937859" y="21041"/>
                </a:lnTo>
                <a:lnTo>
                  <a:pt x="1885060" y="17536"/>
                </a:lnTo>
                <a:lnTo>
                  <a:pt x="1830781" y="14323"/>
                </a:lnTo>
                <a:lnTo>
                  <a:pt x="1775097" y="11411"/>
                </a:lnTo>
                <a:lnTo>
                  <a:pt x="1718079" y="8809"/>
                </a:lnTo>
                <a:lnTo>
                  <a:pt x="1659804" y="6525"/>
                </a:lnTo>
                <a:lnTo>
                  <a:pt x="1600344" y="4568"/>
                </a:lnTo>
                <a:lnTo>
                  <a:pt x="1539772" y="2947"/>
                </a:lnTo>
                <a:lnTo>
                  <a:pt x="1478164" y="1670"/>
                </a:lnTo>
                <a:lnTo>
                  <a:pt x="1415592" y="748"/>
                </a:lnTo>
                <a:lnTo>
                  <a:pt x="1352131" y="188"/>
                </a:lnTo>
                <a:lnTo>
                  <a:pt x="1287854" y="0"/>
                </a:lnTo>
                <a:close/>
              </a:path>
            </a:pathLst>
          </a:custGeom>
          <a:ln w="8365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5958690" y="5712536"/>
            <a:ext cx="341630" cy="280670"/>
          </a:xfrm>
          <a:custGeom>
            <a:avLst/>
            <a:gdLst/>
            <a:ahLst/>
            <a:cxnLst/>
            <a:rect l="l" t="t" r="r" b="b"/>
            <a:pathLst>
              <a:path w="341629" h="280670">
                <a:moveTo>
                  <a:pt x="171497" y="28075"/>
                </a:moveTo>
                <a:lnTo>
                  <a:pt x="171497" y="280333"/>
                </a:lnTo>
                <a:lnTo>
                  <a:pt x="341267" y="280333"/>
                </a:lnTo>
                <a:lnTo>
                  <a:pt x="341267" y="270960"/>
                </a:lnTo>
                <a:lnTo>
                  <a:pt x="195797" y="270960"/>
                </a:lnTo>
                <a:lnTo>
                  <a:pt x="183593" y="261588"/>
                </a:lnTo>
                <a:lnTo>
                  <a:pt x="195797" y="261588"/>
                </a:lnTo>
                <a:lnTo>
                  <a:pt x="195797" y="37489"/>
                </a:lnTo>
                <a:lnTo>
                  <a:pt x="183593" y="37489"/>
                </a:lnTo>
                <a:lnTo>
                  <a:pt x="171497" y="28075"/>
                </a:lnTo>
                <a:close/>
              </a:path>
              <a:path w="341629" h="280670">
                <a:moveTo>
                  <a:pt x="195797" y="261588"/>
                </a:moveTo>
                <a:lnTo>
                  <a:pt x="183593" y="261588"/>
                </a:lnTo>
                <a:lnTo>
                  <a:pt x="195797" y="270960"/>
                </a:lnTo>
                <a:lnTo>
                  <a:pt x="195797" y="261588"/>
                </a:lnTo>
                <a:close/>
              </a:path>
              <a:path w="341629" h="280670">
                <a:moveTo>
                  <a:pt x="341267" y="261588"/>
                </a:moveTo>
                <a:lnTo>
                  <a:pt x="195797" y="261588"/>
                </a:lnTo>
                <a:lnTo>
                  <a:pt x="195797" y="270960"/>
                </a:lnTo>
                <a:lnTo>
                  <a:pt x="341267" y="270960"/>
                </a:lnTo>
                <a:lnTo>
                  <a:pt x="341267" y="261588"/>
                </a:lnTo>
                <a:close/>
              </a:path>
              <a:path w="341629" h="280670">
                <a:moveTo>
                  <a:pt x="72897" y="0"/>
                </a:moveTo>
                <a:lnTo>
                  <a:pt x="0" y="28075"/>
                </a:lnTo>
                <a:lnTo>
                  <a:pt x="72897" y="56234"/>
                </a:lnTo>
                <a:lnTo>
                  <a:pt x="72897" y="37489"/>
                </a:lnTo>
                <a:lnTo>
                  <a:pt x="60693" y="37489"/>
                </a:lnTo>
                <a:lnTo>
                  <a:pt x="60693" y="18744"/>
                </a:lnTo>
                <a:lnTo>
                  <a:pt x="72897" y="18744"/>
                </a:lnTo>
                <a:lnTo>
                  <a:pt x="72897" y="0"/>
                </a:lnTo>
                <a:close/>
              </a:path>
              <a:path w="341629" h="280670">
                <a:moveTo>
                  <a:pt x="72897" y="18744"/>
                </a:moveTo>
                <a:lnTo>
                  <a:pt x="60693" y="18744"/>
                </a:lnTo>
                <a:lnTo>
                  <a:pt x="60693" y="37489"/>
                </a:lnTo>
                <a:lnTo>
                  <a:pt x="72897" y="37489"/>
                </a:lnTo>
                <a:lnTo>
                  <a:pt x="72897" y="18744"/>
                </a:lnTo>
                <a:close/>
              </a:path>
              <a:path w="341629" h="280670">
                <a:moveTo>
                  <a:pt x="195797" y="18744"/>
                </a:moveTo>
                <a:lnTo>
                  <a:pt x="72897" y="18744"/>
                </a:lnTo>
                <a:lnTo>
                  <a:pt x="72897" y="37489"/>
                </a:lnTo>
                <a:lnTo>
                  <a:pt x="171497" y="37489"/>
                </a:lnTo>
                <a:lnTo>
                  <a:pt x="171497" y="28075"/>
                </a:lnTo>
                <a:lnTo>
                  <a:pt x="195797" y="28075"/>
                </a:lnTo>
                <a:lnTo>
                  <a:pt x="195797" y="18744"/>
                </a:lnTo>
                <a:close/>
              </a:path>
              <a:path w="341629" h="280670">
                <a:moveTo>
                  <a:pt x="195797" y="28075"/>
                </a:moveTo>
                <a:lnTo>
                  <a:pt x="171497" y="28075"/>
                </a:lnTo>
                <a:lnTo>
                  <a:pt x="183593" y="37489"/>
                </a:lnTo>
                <a:lnTo>
                  <a:pt x="195797" y="37489"/>
                </a:lnTo>
                <a:lnTo>
                  <a:pt x="195797" y="280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5896592" y="5399453"/>
            <a:ext cx="77470" cy="388620"/>
          </a:xfrm>
          <a:custGeom>
            <a:avLst/>
            <a:gdLst/>
            <a:ahLst/>
            <a:cxnLst/>
            <a:rect l="l" t="t" r="r" b="b"/>
            <a:pathLst>
              <a:path w="77470" h="388620">
                <a:moveTo>
                  <a:pt x="0" y="0"/>
                </a:moveTo>
                <a:lnTo>
                  <a:pt x="14999" y="2544"/>
                </a:lnTo>
                <a:lnTo>
                  <a:pt x="27255" y="9487"/>
                </a:lnTo>
                <a:lnTo>
                  <a:pt x="35522" y="19787"/>
                </a:lnTo>
                <a:lnTo>
                  <a:pt x="38554" y="32408"/>
                </a:lnTo>
                <a:lnTo>
                  <a:pt x="38554" y="161790"/>
                </a:lnTo>
                <a:lnTo>
                  <a:pt x="41603" y="174397"/>
                </a:lnTo>
                <a:lnTo>
                  <a:pt x="49907" y="184669"/>
                </a:lnTo>
                <a:lnTo>
                  <a:pt x="62200" y="191582"/>
                </a:lnTo>
                <a:lnTo>
                  <a:pt x="77217" y="194114"/>
                </a:lnTo>
                <a:lnTo>
                  <a:pt x="62200" y="196659"/>
                </a:lnTo>
                <a:lnTo>
                  <a:pt x="49907" y="203601"/>
                </a:lnTo>
                <a:lnTo>
                  <a:pt x="41603" y="213902"/>
                </a:lnTo>
                <a:lnTo>
                  <a:pt x="38554" y="226522"/>
                </a:lnTo>
                <a:lnTo>
                  <a:pt x="38554" y="355904"/>
                </a:lnTo>
                <a:lnTo>
                  <a:pt x="35522" y="368512"/>
                </a:lnTo>
                <a:lnTo>
                  <a:pt x="27255" y="378784"/>
                </a:lnTo>
                <a:lnTo>
                  <a:pt x="14999" y="385697"/>
                </a:lnTo>
                <a:lnTo>
                  <a:pt x="0" y="388229"/>
                </a:lnTo>
              </a:path>
            </a:pathLst>
          </a:custGeom>
          <a:ln w="3211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6082346" y="1865397"/>
            <a:ext cx="8255" cy="935990"/>
          </a:xfrm>
          <a:custGeom>
            <a:avLst/>
            <a:gdLst/>
            <a:ahLst/>
            <a:cxnLst/>
            <a:rect l="l" t="t" r="r" b="b"/>
            <a:pathLst>
              <a:path w="8254" h="935989">
                <a:moveTo>
                  <a:pt x="0" y="935583"/>
                </a:moveTo>
                <a:lnTo>
                  <a:pt x="8099" y="0"/>
                </a:lnTo>
              </a:path>
            </a:pathLst>
          </a:custGeom>
          <a:ln w="242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5815595" y="1846153"/>
            <a:ext cx="274955" cy="50165"/>
          </a:xfrm>
          <a:custGeom>
            <a:avLst/>
            <a:gdLst/>
            <a:ahLst/>
            <a:cxnLst/>
            <a:rect l="l" t="t" r="r" b="b"/>
            <a:pathLst>
              <a:path w="274954" h="50164">
                <a:moveTo>
                  <a:pt x="64689" y="0"/>
                </a:moveTo>
                <a:lnTo>
                  <a:pt x="0" y="25076"/>
                </a:lnTo>
                <a:lnTo>
                  <a:pt x="64905" y="49986"/>
                </a:lnTo>
                <a:lnTo>
                  <a:pt x="64824" y="31241"/>
                </a:lnTo>
                <a:lnTo>
                  <a:pt x="53998" y="31241"/>
                </a:lnTo>
                <a:lnTo>
                  <a:pt x="53998" y="18744"/>
                </a:lnTo>
                <a:lnTo>
                  <a:pt x="64770" y="18728"/>
                </a:lnTo>
                <a:lnTo>
                  <a:pt x="64689" y="0"/>
                </a:lnTo>
                <a:close/>
              </a:path>
              <a:path w="274954" h="50164">
                <a:moveTo>
                  <a:pt x="64770" y="18728"/>
                </a:moveTo>
                <a:lnTo>
                  <a:pt x="53998" y="18744"/>
                </a:lnTo>
                <a:lnTo>
                  <a:pt x="53998" y="31241"/>
                </a:lnTo>
                <a:lnTo>
                  <a:pt x="64824" y="31225"/>
                </a:lnTo>
                <a:lnTo>
                  <a:pt x="64770" y="18728"/>
                </a:lnTo>
                <a:close/>
              </a:path>
              <a:path w="274954" h="50164">
                <a:moveTo>
                  <a:pt x="64824" y="31225"/>
                </a:moveTo>
                <a:lnTo>
                  <a:pt x="53998" y="31241"/>
                </a:lnTo>
                <a:lnTo>
                  <a:pt x="64824" y="31241"/>
                </a:lnTo>
                <a:close/>
              </a:path>
              <a:path w="274954" h="50164">
                <a:moveTo>
                  <a:pt x="274850" y="18411"/>
                </a:moveTo>
                <a:lnTo>
                  <a:pt x="64770" y="18728"/>
                </a:lnTo>
                <a:lnTo>
                  <a:pt x="64824" y="31225"/>
                </a:lnTo>
                <a:lnTo>
                  <a:pt x="274850" y="30908"/>
                </a:lnTo>
                <a:lnTo>
                  <a:pt x="274850" y="184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6090445" y="2914700"/>
            <a:ext cx="635" cy="912494"/>
          </a:xfrm>
          <a:custGeom>
            <a:avLst/>
            <a:gdLst/>
            <a:ahLst/>
            <a:cxnLst/>
            <a:rect l="l" t="t" r="r" b="b"/>
            <a:pathLst>
              <a:path w="635" h="912495">
                <a:moveTo>
                  <a:pt x="0" y="0"/>
                </a:moveTo>
                <a:lnTo>
                  <a:pt x="539" y="912256"/>
                </a:lnTo>
              </a:path>
            </a:pathLst>
          </a:custGeom>
          <a:ln w="242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5811275" y="2896789"/>
            <a:ext cx="279400" cy="50165"/>
          </a:xfrm>
          <a:custGeom>
            <a:avLst/>
            <a:gdLst/>
            <a:ahLst/>
            <a:cxnLst/>
            <a:rect l="l" t="t" r="r" b="b"/>
            <a:pathLst>
              <a:path w="279400" h="50164">
                <a:moveTo>
                  <a:pt x="64797" y="0"/>
                </a:moveTo>
                <a:lnTo>
                  <a:pt x="0" y="24993"/>
                </a:lnTo>
                <a:lnTo>
                  <a:pt x="64797" y="49986"/>
                </a:lnTo>
                <a:lnTo>
                  <a:pt x="64797" y="31241"/>
                </a:lnTo>
                <a:lnTo>
                  <a:pt x="53998" y="31241"/>
                </a:lnTo>
                <a:lnTo>
                  <a:pt x="53998" y="18744"/>
                </a:lnTo>
                <a:lnTo>
                  <a:pt x="64797" y="18744"/>
                </a:lnTo>
                <a:lnTo>
                  <a:pt x="64797" y="0"/>
                </a:lnTo>
                <a:close/>
              </a:path>
              <a:path w="279400" h="50164">
                <a:moveTo>
                  <a:pt x="64797" y="18744"/>
                </a:moveTo>
                <a:lnTo>
                  <a:pt x="53998" y="18744"/>
                </a:lnTo>
                <a:lnTo>
                  <a:pt x="53998" y="31241"/>
                </a:lnTo>
                <a:lnTo>
                  <a:pt x="64797" y="31241"/>
                </a:lnTo>
                <a:lnTo>
                  <a:pt x="64797" y="18744"/>
                </a:lnTo>
                <a:close/>
              </a:path>
              <a:path w="279400" h="50164">
                <a:moveTo>
                  <a:pt x="279170" y="18744"/>
                </a:moveTo>
                <a:lnTo>
                  <a:pt x="64797" y="18744"/>
                </a:lnTo>
                <a:lnTo>
                  <a:pt x="64797" y="31241"/>
                </a:lnTo>
                <a:lnTo>
                  <a:pt x="279170" y="31241"/>
                </a:lnTo>
                <a:lnTo>
                  <a:pt x="279170" y="187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6090985" y="3954422"/>
            <a:ext cx="0" cy="664210"/>
          </a:xfrm>
          <a:custGeom>
            <a:avLst/>
            <a:gdLst/>
            <a:ahLst/>
            <a:cxnLst/>
            <a:rect l="l" t="t" r="r" b="b"/>
            <a:pathLst>
              <a:path w="0" h="664210">
                <a:moveTo>
                  <a:pt x="0" y="663989"/>
                </a:moveTo>
                <a:lnTo>
                  <a:pt x="0" y="0"/>
                </a:lnTo>
              </a:path>
            </a:pathLst>
          </a:custGeom>
          <a:ln w="242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5809115" y="3936011"/>
            <a:ext cx="273685" cy="50165"/>
          </a:xfrm>
          <a:custGeom>
            <a:avLst/>
            <a:gdLst/>
            <a:ahLst/>
            <a:cxnLst/>
            <a:rect l="l" t="t" r="r" b="b"/>
            <a:pathLst>
              <a:path w="273685" h="50164">
                <a:moveTo>
                  <a:pt x="64689" y="0"/>
                </a:moveTo>
                <a:lnTo>
                  <a:pt x="0" y="25076"/>
                </a:lnTo>
                <a:lnTo>
                  <a:pt x="64905" y="49986"/>
                </a:lnTo>
                <a:lnTo>
                  <a:pt x="64824" y="31241"/>
                </a:lnTo>
                <a:lnTo>
                  <a:pt x="53998" y="31241"/>
                </a:lnTo>
                <a:lnTo>
                  <a:pt x="53998" y="18744"/>
                </a:lnTo>
                <a:lnTo>
                  <a:pt x="64770" y="18728"/>
                </a:lnTo>
                <a:lnTo>
                  <a:pt x="64689" y="0"/>
                </a:lnTo>
                <a:close/>
              </a:path>
              <a:path w="273685" h="50164">
                <a:moveTo>
                  <a:pt x="64770" y="18728"/>
                </a:moveTo>
                <a:lnTo>
                  <a:pt x="53998" y="18744"/>
                </a:lnTo>
                <a:lnTo>
                  <a:pt x="53998" y="31241"/>
                </a:lnTo>
                <a:lnTo>
                  <a:pt x="64824" y="31225"/>
                </a:lnTo>
                <a:lnTo>
                  <a:pt x="64770" y="18728"/>
                </a:lnTo>
                <a:close/>
              </a:path>
              <a:path w="273685" h="50164">
                <a:moveTo>
                  <a:pt x="64824" y="31225"/>
                </a:moveTo>
                <a:lnTo>
                  <a:pt x="53998" y="31241"/>
                </a:lnTo>
                <a:lnTo>
                  <a:pt x="64824" y="31241"/>
                </a:lnTo>
                <a:close/>
              </a:path>
              <a:path w="273685" h="50164">
                <a:moveTo>
                  <a:pt x="273230" y="18411"/>
                </a:moveTo>
                <a:lnTo>
                  <a:pt x="64770" y="18728"/>
                </a:lnTo>
                <a:lnTo>
                  <a:pt x="64824" y="31225"/>
                </a:lnTo>
                <a:lnTo>
                  <a:pt x="273230" y="30908"/>
                </a:lnTo>
                <a:lnTo>
                  <a:pt x="273230" y="184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5973809" y="3826957"/>
            <a:ext cx="116839" cy="0"/>
          </a:xfrm>
          <a:custGeom>
            <a:avLst/>
            <a:gdLst/>
            <a:ahLst/>
            <a:cxnLst/>
            <a:rect l="l" t="t" r="r" b="b"/>
            <a:pathLst>
              <a:path w="116839" h="0">
                <a:moveTo>
                  <a:pt x="116635" y="0"/>
                </a:moveTo>
                <a:lnTo>
                  <a:pt x="0" y="0"/>
                </a:lnTo>
              </a:path>
            </a:pathLst>
          </a:custGeom>
          <a:ln w="187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5971649" y="4618412"/>
            <a:ext cx="119380" cy="0"/>
          </a:xfrm>
          <a:custGeom>
            <a:avLst/>
            <a:gdLst/>
            <a:ahLst/>
            <a:cxnLst/>
            <a:rect l="l" t="t" r="r" b="b"/>
            <a:pathLst>
              <a:path w="119379" h="0">
                <a:moveTo>
                  <a:pt x="119335" y="0"/>
                </a:moveTo>
                <a:lnTo>
                  <a:pt x="0" y="0"/>
                </a:lnTo>
              </a:path>
            </a:pathLst>
          </a:custGeom>
          <a:ln w="187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0" y="1124711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36855" y="3350895"/>
            <a:ext cx="9107170" cy="6350"/>
          </a:xfrm>
          <a:custGeom>
            <a:avLst/>
            <a:gdLst/>
            <a:ahLst/>
            <a:cxnLst/>
            <a:rect l="l" t="t" r="r" b="b"/>
            <a:pathLst>
              <a:path w="9107170" h="6350">
                <a:moveTo>
                  <a:pt x="0" y="0"/>
                </a:moveTo>
                <a:lnTo>
                  <a:pt x="9107144" y="6095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 txBox="1"/>
          <p:nvPr/>
        </p:nvSpPr>
        <p:spPr>
          <a:xfrm>
            <a:off x="6436486" y="3861015"/>
            <a:ext cx="2627630" cy="2308860"/>
          </a:xfrm>
          <a:prstGeom prst="rect">
            <a:avLst/>
          </a:prstGeom>
          <a:solidFill>
            <a:srgbClr val="BEBEBE"/>
          </a:solidFill>
          <a:ln w="28575">
            <a:solidFill>
              <a:srgbClr val="9D032A"/>
            </a:solidFill>
          </a:ln>
        </p:spPr>
        <p:txBody>
          <a:bodyPr wrap="square" lIns="0" tIns="25400" rIns="0" bIns="0" rtlCol="0" vert="horz">
            <a:spAutoFit/>
          </a:bodyPr>
          <a:lstStyle/>
          <a:p>
            <a:pPr marL="78105">
              <a:lnSpc>
                <a:spcPct val="100000"/>
              </a:lnSpc>
              <a:spcBef>
                <a:spcPts val="200"/>
              </a:spcBef>
            </a:pPr>
            <a:r>
              <a:rPr dirty="0" sz="1600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600" spc="5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4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5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3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10" b="1" u="sng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600" spc="20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600" spc="5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600" spc="2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-14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600" spc="-3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600" spc="2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600" spc="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40" b="1" u="sng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600" spc="4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10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-65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600" spc="1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14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600" spc="5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45" b="1" u="sng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600" spc="-25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600" spc="-114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600" spc="75" b="1" u="sng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600" spc="-10" b="1" u="sng">
                <a:solidFill>
                  <a:srgbClr val="9D032A"/>
                </a:solidFill>
                <a:latin typeface="Calibri"/>
                <a:cs typeface="Calibri"/>
              </a:rPr>
              <a:t>h</a:t>
            </a:r>
            <a:endParaRPr sz="1600">
              <a:latin typeface="Calibri"/>
              <a:cs typeface="Calibri"/>
            </a:endParaRPr>
          </a:p>
          <a:p>
            <a:pPr marL="78105">
              <a:lnSpc>
                <a:spcPct val="100000"/>
              </a:lnSpc>
            </a:pPr>
            <a:r>
              <a:rPr dirty="0" sz="1600" spc="10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35" b="1">
                <a:latin typeface="Calibri"/>
                <a:cs typeface="Calibri"/>
              </a:rPr>
              <a:t>sja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15" b="1">
                <a:latin typeface="Calibri"/>
                <a:cs typeface="Calibri"/>
              </a:rPr>
              <a:t>u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5" b="1">
                <a:latin typeface="Calibri"/>
                <a:cs typeface="Calibri"/>
              </a:rPr>
              <a:t>t</a:t>
            </a:r>
            <a:r>
              <a:rPr dirty="0" sz="1600" spc="-5" b="1">
                <a:latin typeface="Calibri"/>
                <a:cs typeface="Calibri"/>
              </a:rPr>
              <a:t>a</a:t>
            </a:r>
            <a:r>
              <a:rPr dirty="0" sz="1600" spc="-30" b="1">
                <a:latin typeface="Calibri"/>
                <a:cs typeface="Calibri"/>
              </a:rPr>
              <a:t>l</a:t>
            </a:r>
            <a:r>
              <a:rPr dirty="0" sz="1600" spc="50" b="1">
                <a:latin typeface="Calibri"/>
                <a:cs typeface="Calibri"/>
              </a:rPr>
              <a:t>a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-3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15" b="1" u="sng">
                <a:solidFill>
                  <a:srgbClr val="9D032A"/>
                </a:solidFill>
                <a:latin typeface="Calibri"/>
                <a:cs typeface="Calibri"/>
              </a:rPr>
              <a:t>dd</a:t>
            </a:r>
            <a:r>
              <a:rPr dirty="0" sz="1600" spc="5" b="1" u="sng">
                <a:solidFill>
                  <a:srgbClr val="9D032A"/>
                </a:solidFill>
                <a:latin typeface="Calibri"/>
                <a:cs typeface="Calibri"/>
              </a:rPr>
              <a:t>zi</a:t>
            </a:r>
            <a:r>
              <a:rPr dirty="0" sz="1600" spc="2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600" spc="-30" b="1" u="sng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600" spc="-15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600" spc="-2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600" spc="2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  <a:p>
            <a:pPr marL="78105" marR="243204" indent="-1270">
              <a:lnSpc>
                <a:spcPct val="100000"/>
              </a:lnSpc>
            </a:pPr>
            <a:r>
              <a:rPr dirty="0" sz="1600" spc="-395" b="1" u="sng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z="1600" spc="10" b="1" u="sng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600" spc="-15" b="1" u="sng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600" spc="5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1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30" b="1" u="sng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600" spc="6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45" b="1" u="sng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600" spc="10" b="1" u="sng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600" spc="3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600" spc="25" b="1" u="sng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600" spc="-3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5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3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110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600" spc="-5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600" spc="-4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-85" b="1" u="sng">
                <a:solidFill>
                  <a:srgbClr val="9D032A"/>
                </a:solidFill>
                <a:latin typeface="Calibri"/>
                <a:cs typeface="Calibri"/>
              </a:rPr>
              <a:t>wi</a:t>
            </a:r>
            <a:r>
              <a:rPr dirty="0" sz="1600" spc="-2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5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600" spc="3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600" spc="25" b="1" u="sng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600" spc="-2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135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600" spc="4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40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3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600" spc="-55" b="1" u="sng">
                <a:solidFill>
                  <a:srgbClr val="9D032A"/>
                </a:solidFill>
                <a:latin typeface="Calibri"/>
                <a:cs typeface="Calibri"/>
              </a:rPr>
              <a:t>f</a:t>
            </a:r>
            <a:r>
              <a:rPr dirty="0" sz="1600" b="1" u="sng">
                <a:solidFill>
                  <a:srgbClr val="9D032A"/>
                </a:solidFill>
                <a:latin typeface="Calibri"/>
                <a:cs typeface="Calibri"/>
              </a:rPr>
              <a:t>er</a:t>
            </a:r>
            <a:r>
              <a:rPr dirty="0" sz="1600" spc="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600" b="1" u="sng">
                <a:solidFill>
                  <a:srgbClr val="9D032A"/>
                </a:solidFill>
                <a:latin typeface="Calibri"/>
                <a:cs typeface="Calibri"/>
              </a:rPr>
              <a:t>ndu</a:t>
            </a:r>
            <a:r>
              <a:rPr dirty="0" sz="1600" spc="-5" b="1" u="sng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600" spc="-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25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95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600" spc="-55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600" spc="5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-15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600" spc="-2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600" spc="5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2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95" b="1" u="sng">
                <a:solidFill>
                  <a:srgbClr val="9D032A"/>
                </a:solidFill>
                <a:latin typeface="Calibri"/>
                <a:cs typeface="Calibri"/>
              </a:rPr>
              <a:t>-</a:t>
            </a:r>
            <a:r>
              <a:rPr dirty="0" sz="1600" spc="-7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15" b="1">
                <a:latin typeface="Calibri"/>
                <a:cs typeface="Calibri"/>
              </a:rPr>
              <a:t>l</a:t>
            </a:r>
            <a:r>
              <a:rPr dirty="0" sz="1600" spc="-15" b="1">
                <a:latin typeface="Calibri"/>
                <a:cs typeface="Calibri"/>
              </a:rPr>
              <a:t>i</a:t>
            </a:r>
            <a:r>
              <a:rPr dirty="0" sz="1600" spc="85" b="1">
                <a:latin typeface="Calibri"/>
                <a:cs typeface="Calibri"/>
              </a:rPr>
              <a:t>c</a:t>
            </a:r>
            <a:r>
              <a:rPr dirty="0" sz="1600" spc="20" b="1">
                <a:latin typeface="Calibri"/>
                <a:cs typeface="Calibri"/>
              </a:rPr>
              <a:t>zbę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30" b="1">
                <a:latin typeface="Calibri"/>
                <a:cs typeface="Calibri"/>
              </a:rPr>
              <a:t>g</a:t>
            </a:r>
            <a:r>
              <a:rPr dirty="0" sz="1600" spc="-45" b="1">
                <a:latin typeface="Calibri"/>
                <a:cs typeface="Calibri"/>
              </a:rPr>
              <a:t>ł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30" b="1">
                <a:latin typeface="Calibri"/>
                <a:cs typeface="Calibri"/>
              </a:rPr>
              <a:t>ó</a:t>
            </a:r>
            <a:r>
              <a:rPr dirty="0" sz="1600" spc="-135" b="1">
                <a:latin typeface="Calibri"/>
                <a:cs typeface="Calibri"/>
              </a:rPr>
              <a:t>w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15" b="1">
                <a:latin typeface="Calibri"/>
                <a:cs typeface="Calibri"/>
              </a:rPr>
              <a:t>i</a:t>
            </a:r>
            <a:r>
              <a:rPr dirty="0" sz="1600" spc="5" b="1">
                <a:latin typeface="Calibri"/>
                <a:cs typeface="Calibri"/>
              </a:rPr>
              <a:t>e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30" b="1">
                <a:latin typeface="Calibri"/>
                <a:cs typeface="Calibri"/>
              </a:rPr>
              <a:t>aż</a:t>
            </a:r>
            <a:r>
              <a:rPr dirty="0" sz="1600" b="1">
                <a:latin typeface="Calibri"/>
                <a:cs typeface="Calibri"/>
              </a:rPr>
              <a:t>n</a:t>
            </a:r>
            <a:r>
              <a:rPr dirty="0" sz="1600" spc="-114" b="1">
                <a:latin typeface="Calibri"/>
                <a:cs typeface="Calibri"/>
              </a:rPr>
              <a:t>y</a:t>
            </a:r>
            <a:r>
              <a:rPr dirty="0" sz="1600" spc="35" b="1">
                <a:latin typeface="Calibri"/>
                <a:cs typeface="Calibri"/>
              </a:rPr>
              <a:t>ch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-25" b="1">
                <a:latin typeface="Calibri"/>
                <a:cs typeface="Calibri"/>
              </a:rPr>
              <a:t>o</a:t>
            </a:r>
            <a:r>
              <a:rPr dirty="0" sz="1600" spc="-35" b="1">
                <a:latin typeface="Calibri"/>
                <a:cs typeface="Calibri"/>
              </a:rPr>
              <a:t>r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40" b="1">
                <a:latin typeface="Calibri"/>
                <a:cs typeface="Calibri"/>
              </a:rPr>
              <a:t>z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25" b="1">
                <a:latin typeface="Calibri"/>
                <a:cs typeface="Calibri"/>
              </a:rPr>
              <a:t>g</a:t>
            </a:r>
            <a:r>
              <a:rPr dirty="0" sz="1600" spc="-45" b="1">
                <a:latin typeface="Calibri"/>
                <a:cs typeface="Calibri"/>
              </a:rPr>
              <a:t>ł</a:t>
            </a:r>
            <a:r>
              <a:rPr dirty="0" sz="1600" spc="-25" b="1">
                <a:latin typeface="Calibri"/>
                <a:cs typeface="Calibri"/>
              </a:rPr>
              <a:t>o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25" b="1">
                <a:latin typeface="Calibri"/>
                <a:cs typeface="Calibri"/>
              </a:rPr>
              <a:t>ó</a:t>
            </a:r>
            <a:r>
              <a:rPr dirty="0" sz="1600" spc="-135" b="1">
                <a:latin typeface="Calibri"/>
                <a:cs typeface="Calibri"/>
              </a:rPr>
              <a:t>w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140" b="1">
                <a:latin typeface="Calibri"/>
                <a:cs typeface="Calibri"/>
              </a:rPr>
              <a:t>w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45" b="1">
                <a:latin typeface="Calibri"/>
                <a:cs typeface="Calibri"/>
              </a:rPr>
              <a:t>ż</a:t>
            </a:r>
            <a:r>
              <a:rPr dirty="0" sz="1600" spc="-25" b="1">
                <a:latin typeface="Calibri"/>
                <a:cs typeface="Calibri"/>
              </a:rPr>
              <a:t>n</a:t>
            </a:r>
            <a:r>
              <a:rPr dirty="0" sz="1600" spc="-114" b="1">
                <a:latin typeface="Calibri"/>
                <a:cs typeface="Calibri"/>
              </a:rPr>
              <a:t>y</a:t>
            </a:r>
            <a:r>
              <a:rPr dirty="0" sz="1600" spc="20" b="1">
                <a:latin typeface="Calibri"/>
                <a:cs typeface="Calibri"/>
              </a:rPr>
              <a:t>ch,</a:t>
            </a:r>
            <a:endParaRPr sz="1600">
              <a:latin typeface="Calibri"/>
              <a:cs typeface="Calibri"/>
            </a:endParaRPr>
          </a:p>
          <a:p>
            <a:pPr marL="78105" marR="175895">
              <a:lnSpc>
                <a:spcPct val="100000"/>
              </a:lnSpc>
            </a:pPr>
            <a:r>
              <a:rPr dirty="0" sz="1600" spc="50" b="1">
                <a:latin typeface="Calibri"/>
                <a:cs typeface="Calibri"/>
              </a:rPr>
              <a:t>a</a:t>
            </a:r>
            <a:r>
              <a:rPr dirty="0" sz="1600" spc="40" b="1">
                <a:latin typeface="Calibri"/>
                <a:cs typeface="Calibri"/>
              </a:rPr>
              <a:t> </a:t>
            </a:r>
            <a:r>
              <a:rPr dirty="0" sz="1600" spc="40" b="1">
                <a:latin typeface="Calibri"/>
                <a:cs typeface="Calibri"/>
              </a:rPr>
              <a:t>z</a:t>
            </a:r>
            <a:r>
              <a:rPr dirty="0" sz="1600" spc="40" b="1">
                <a:latin typeface="Calibri"/>
                <a:cs typeface="Calibri"/>
              </a:rPr>
              <a:t> </a:t>
            </a:r>
            <a:r>
              <a:rPr dirty="0" sz="1600" spc="25" b="1">
                <a:latin typeface="Calibri"/>
                <a:cs typeface="Calibri"/>
              </a:rPr>
              <a:t>g</a:t>
            </a:r>
            <a:r>
              <a:rPr dirty="0" sz="1600" spc="-45" b="1">
                <a:latin typeface="Calibri"/>
                <a:cs typeface="Calibri"/>
              </a:rPr>
              <a:t>ł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30" b="1">
                <a:latin typeface="Calibri"/>
                <a:cs typeface="Calibri"/>
              </a:rPr>
              <a:t>ó</a:t>
            </a:r>
            <a:r>
              <a:rPr dirty="0" sz="1600" spc="-135" b="1">
                <a:latin typeface="Calibri"/>
                <a:cs typeface="Calibri"/>
              </a:rPr>
              <a:t>w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15" b="1">
                <a:latin typeface="Calibri"/>
                <a:cs typeface="Calibri"/>
              </a:rPr>
              <a:t>wa</a:t>
            </a:r>
            <a:r>
              <a:rPr dirty="0" sz="1600" b="1">
                <a:latin typeface="Calibri"/>
                <a:cs typeface="Calibri"/>
              </a:rPr>
              <a:t>ż</a:t>
            </a:r>
            <a:r>
              <a:rPr dirty="0" sz="1600" spc="-25" b="1">
                <a:latin typeface="Calibri"/>
                <a:cs typeface="Calibri"/>
              </a:rPr>
              <a:t>n</a:t>
            </a:r>
            <a:r>
              <a:rPr dirty="0" sz="1600" spc="-130" b="1">
                <a:latin typeface="Calibri"/>
                <a:cs typeface="Calibri"/>
              </a:rPr>
              <a:t>y</a:t>
            </a:r>
            <a:r>
              <a:rPr dirty="0" sz="1600" spc="85" b="1">
                <a:latin typeface="Calibri"/>
                <a:cs typeface="Calibri"/>
              </a:rPr>
              <a:t>c</a:t>
            </a:r>
            <a:r>
              <a:rPr dirty="0" sz="1600" b="1">
                <a:latin typeface="Calibri"/>
                <a:cs typeface="Calibri"/>
              </a:rPr>
              <a:t>h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5" b="1">
                <a:latin typeface="Calibri"/>
                <a:cs typeface="Calibri"/>
              </a:rPr>
              <a:t>b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35" b="1">
                <a:latin typeface="Calibri"/>
                <a:cs typeface="Calibri"/>
              </a:rPr>
              <a:t>o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-95" b="1">
                <a:latin typeface="Calibri"/>
                <a:cs typeface="Calibri"/>
              </a:rPr>
              <a:t>y</a:t>
            </a:r>
            <a:r>
              <a:rPr dirty="0" sz="1600" spc="-80" b="1">
                <a:latin typeface="Calibri"/>
                <a:cs typeface="Calibri"/>
              </a:rPr>
              <a:t>ty</a:t>
            </a:r>
            <a:r>
              <a:rPr dirty="0" sz="1600" spc="-150" b="1">
                <a:latin typeface="Calibri"/>
                <a:cs typeface="Calibri"/>
              </a:rPr>
              <a:t>w</a:t>
            </a:r>
            <a:r>
              <a:rPr dirty="0" sz="1600" spc="-25" b="1">
                <a:latin typeface="Calibri"/>
                <a:cs typeface="Calibri"/>
              </a:rPr>
              <a:t>n</a:t>
            </a:r>
            <a:r>
              <a:rPr dirty="0" sz="1600" spc="-130" b="1">
                <a:latin typeface="Calibri"/>
                <a:cs typeface="Calibri"/>
              </a:rPr>
              <a:t>y</a:t>
            </a:r>
            <a:r>
              <a:rPr dirty="0" sz="1600" spc="85" b="1">
                <a:latin typeface="Calibri"/>
                <a:cs typeface="Calibri"/>
              </a:rPr>
              <a:t>c</a:t>
            </a:r>
            <a:r>
              <a:rPr dirty="0" sz="1600" b="1">
                <a:latin typeface="Calibri"/>
                <a:cs typeface="Calibri"/>
              </a:rPr>
              <a:t>h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150" b="1">
                <a:latin typeface="Calibri"/>
                <a:cs typeface="Calibri"/>
              </a:rPr>
              <a:t>„</a:t>
            </a:r>
            <a:r>
              <a:rPr dirty="0" sz="1600" spc="-100" b="1">
                <a:latin typeface="Calibri"/>
                <a:cs typeface="Calibri"/>
              </a:rPr>
              <a:t>T</a:t>
            </a:r>
            <a:r>
              <a:rPr dirty="0" sz="1600" spc="-110" b="1">
                <a:latin typeface="Calibri"/>
                <a:cs typeface="Calibri"/>
              </a:rPr>
              <a:t>A</a:t>
            </a:r>
            <a:r>
              <a:rPr dirty="0" sz="1600" spc="140" b="1">
                <a:latin typeface="Calibri"/>
                <a:cs typeface="Calibri"/>
              </a:rPr>
              <a:t>K</a:t>
            </a:r>
            <a:r>
              <a:rPr dirty="0" sz="1600" spc="-60" b="1">
                <a:latin typeface="Calibri"/>
                <a:cs typeface="Calibri"/>
              </a:rPr>
              <a:t>”</a:t>
            </a:r>
            <a:endParaRPr sz="1600">
              <a:latin typeface="Calibri"/>
              <a:cs typeface="Calibri"/>
            </a:endParaRPr>
          </a:p>
          <a:p>
            <a:pPr marL="78105">
              <a:lnSpc>
                <a:spcPct val="100000"/>
              </a:lnSpc>
            </a:pP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35" b="1">
                <a:latin typeface="Calibri"/>
                <a:cs typeface="Calibri"/>
              </a:rPr>
              <a:t>r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40" b="1">
                <a:latin typeface="Calibri"/>
                <a:cs typeface="Calibri"/>
              </a:rPr>
              <a:t>z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30" b="1">
                <a:latin typeface="Calibri"/>
                <a:cs typeface="Calibri"/>
              </a:rPr>
              <a:t>eg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-55" b="1">
                <a:latin typeface="Calibri"/>
                <a:cs typeface="Calibri"/>
              </a:rPr>
              <a:t>t</a:t>
            </a:r>
            <a:r>
              <a:rPr dirty="0" sz="1600" spc="-90" b="1">
                <a:latin typeface="Calibri"/>
                <a:cs typeface="Calibri"/>
              </a:rPr>
              <a:t>y</a:t>
            </a:r>
            <a:r>
              <a:rPr dirty="0" sz="1600" spc="-150" b="1">
                <a:latin typeface="Calibri"/>
                <a:cs typeface="Calibri"/>
              </a:rPr>
              <a:t>w</a:t>
            </a:r>
            <a:r>
              <a:rPr dirty="0" sz="1600" spc="-25" b="1">
                <a:latin typeface="Calibri"/>
                <a:cs typeface="Calibri"/>
              </a:rPr>
              <a:t>n</a:t>
            </a:r>
            <a:r>
              <a:rPr dirty="0" sz="1600" spc="-130" b="1">
                <a:latin typeface="Calibri"/>
                <a:cs typeface="Calibri"/>
              </a:rPr>
              <a:t>y</a:t>
            </a:r>
            <a:r>
              <a:rPr dirty="0" sz="1600" spc="85" b="1">
                <a:latin typeface="Calibri"/>
                <a:cs typeface="Calibri"/>
              </a:rPr>
              <a:t>c</a:t>
            </a:r>
            <a:r>
              <a:rPr dirty="0" sz="1600" b="1">
                <a:latin typeface="Calibri"/>
                <a:cs typeface="Calibri"/>
              </a:rPr>
              <a:t>h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5" b="1">
                <a:latin typeface="Calibri"/>
                <a:cs typeface="Calibri"/>
              </a:rPr>
              <a:t>„</a:t>
            </a:r>
            <a:r>
              <a:rPr dirty="0" sz="1600" spc="-5" b="1">
                <a:latin typeface="Calibri"/>
                <a:cs typeface="Calibri"/>
              </a:rPr>
              <a:t>N</a:t>
            </a:r>
            <a:r>
              <a:rPr dirty="0" sz="1600" spc="-25" b="1">
                <a:latin typeface="Calibri"/>
                <a:cs typeface="Calibri"/>
              </a:rPr>
              <a:t>I</a:t>
            </a:r>
            <a:r>
              <a:rPr dirty="0" sz="1600" spc="100" b="1">
                <a:latin typeface="Calibri"/>
                <a:cs typeface="Calibri"/>
              </a:rPr>
              <a:t>E</a:t>
            </a:r>
            <a:r>
              <a:rPr dirty="0" sz="1600" spc="-60" b="1">
                <a:latin typeface="Calibri"/>
                <a:cs typeface="Calibri"/>
              </a:rPr>
              <a:t>”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5962903" y="764672"/>
            <a:ext cx="3181350" cy="1512570"/>
          </a:xfrm>
          <a:custGeom>
            <a:avLst/>
            <a:gdLst/>
            <a:ahLst/>
            <a:cxnLst/>
            <a:rect l="l" t="t" r="r" b="b"/>
            <a:pathLst>
              <a:path w="3181350" h="1512570">
                <a:moveTo>
                  <a:pt x="1792828" y="0"/>
                </a:moveTo>
                <a:lnTo>
                  <a:pt x="1733742" y="1013"/>
                </a:lnTo>
                <a:lnTo>
                  <a:pt x="1674297" y="3416"/>
                </a:lnTo>
                <a:lnTo>
                  <a:pt x="1614551" y="7233"/>
                </a:lnTo>
                <a:lnTo>
                  <a:pt x="1551886" y="12762"/>
                </a:lnTo>
                <a:lnTo>
                  <a:pt x="1490334" y="19755"/>
                </a:lnTo>
                <a:lnTo>
                  <a:pt x="1429947" y="28175"/>
                </a:lnTo>
                <a:lnTo>
                  <a:pt x="1370778" y="37984"/>
                </a:lnTo>
                <a:lnTo>
                  <a:pt x="1312877" y="49145"/>
                </a:lnTo>
                <a:lnTo>
                  <a:pt x="1256298" y="61620"/>
                </a:lnTo>
                <a:lnTo>
                  <a:pt x="1201093" y="75372"/>
                </a:lnTo>
                <a:lnTo>
                  <a:pt x="1147313" y="90362"/>
                </a:lnTo>
                <a:lnTo>
                  <a:pt x="1095011" y="106553"/>
                </a:lnTo>
                <a:lnTo>
                  <a:pt x="1044240" y="123908"/>
                </a:lnTo>
                <a:lnTo>
                  <a:pt x="995050" y="142388"/>
                </a:lnTo>
                <a:lnTo>
                  <a:pt x="947495" y="161957"/>
                </a:lnTo>
                <a:lnTo>
                  <a:pt x="901626" y="182576"/>
                </a:lnTo>
                <a:lnTo>
                  <a:pt x="857496" y="204208"/>
                </a:lnTo>
                <a:lnTo>
                  <a:pt x="815156" y="226815"/>
                </a:lnTo>
                <a:lnTo>
                  <a:pt x="774660" y="250359"/>
                </a:lnTo>
                <a:lnTo>
                  <a:pt x="736059" y="274804"/>
                </a:lnTo>
                <a:lnTo>
                  <a:pt x="699404" y="300111"/>
                </a:lnTo>
                <a:lnTo>
                  <a:pt x="664750" y="326242"/>
                </a:lnTo>
                <a:lnTo>
                  <a:pt x="632146" y="353161"/>
                </a:lnTo>
                <a:lnTo>
                  <a:pt x="601647" y="380829"/>
                </a:lnTo>
                <a:lnTo>
                  <a:pt x="573303" y="409208"/>
                </a:lnTo>
                <a:lnTo>
                  <a:pt x="547167" y="438262"/>
                </a:lnTo>
                <a:lnTo>
                  <a:pt x="501728" y="498240"/>
                </a:lnTo>
                <a:lnTo>
                  <a:pt x="465746" y="560463"/>
                </a:lnTo>
                <a:lnTo>
                  <a:pt x="439639" y="624629"/>
                </a:lnTo>
                <a:lnTo>
                  <a:pt x="423825" y="690437"/>
                </a:lnTo>
                <a:lnTo>
                  <a:pt x="418719" y="757586"/>
                </a:lnTo>
                <a:lnTo>
                  <a:pt x="420313" y="791569"/>
                </a:lnTo>
                <a:lnTo>
                  <a:pt x="424740" y="825775"/>
                </a:lnTo>
                <a:lnTo>
                  <a:pt x="432054" y="860165"/>
                </a:lnTo>
                <a:lnTo>
                  <a:pt x="0" y="1093337"/>
                </a:lnTo>
                <a:lnTo>
                  <a:pt x="603503" y="1133088"/>
                </a:lnTo>
                <a:lnTo>
                  <a:pt x="632572" y="1159406"/>
                </a:lnTo>
                <a:lnTo>
                  <a:pt x="663377" y="1184907"/>
                </a:lnTo>
                <a:lnTo>
                  <a:pt x="695861" y="1209577"/>
                </a:lnTo>
                <a:lnTo>
                  <a:pt x="729965" y="1233400"/>
                </a:lnTo>
                <a:lnTo>
                  <a:pt x="765631" y="1256360"/>
                </a:lnTo>
                <a:lnTo>
                  <a:pt x="802803" y="1278442"/>
                </a:lnTo>
                <a:lnTo>
                  <a:pt x="841422" y="1299631"/>
                </a:lnTo>
                <a:lnTo>
                  <a:pt x="881430" y="1319912"/>
                </a:lnTo>
                <a:lnTo>
                  <a:pt x="922770" y="1339268"/>
                </a:lnTo>
                <a:lnTo>
                  <a:pt x="965383" y="1357685"/>
                </a:lnTo>
                <a:lnTo>
                  <a:pt x="1009212" y="1375148"/>
                </a:lnTo>
                <a:lnTo>
                  <a:pt x="1054199" y="1391640"/>
                </a:lnTo>
                <a:lnTo>
                  <a:pt x="1100286" y="1407146"/>
                </a:lnTo>
                <a:lnTo>
                  <a:pt x="1147416" y="1421652"/>
                </a:lnTo>
                <a:lnTo>
                  <a:pt x="1195530" y="1435142"/>
                </a:lnTo>
                <a:lnTo>
                  <a:pt x="1244571" y="1447600"/>
                </a:lnTo>
                <a:lnTo>
                  <a:pt x="1294480" y="1459010"/>
                </a:lnTo>
                <a:lnTo>
                  <a:pt x="1345201" y="1469359"/>
                </a:lnTo>
                <a:lnTo>
                  <a:pt x="1396675" y="1478629"/>
                </a:lnTo>
                <a:lnTo>
                  <a:pt x="1448844" y="1486807"/>
                </a:lnTo>
                <a:lnTo>
                  <a:pt x="1501650" y="1493875"/>
                </a:lnTo>
                <a:lnTo>
                  <a:pt x="1555037" y="1499820"/>
                </a:lnTo>
                <a:lnTo>
                  <a:pt x="1608945" y="1504626"/>
                </a:lnTo>
                <a:lnTo>
                  <a:pt x="1663317" y="1508277"/>
                </a:lnTo>
                <a:lnTo>
                  <a:pt x="1718096" y="1510757"/>
                </a:lnTo>
                <a:lnTo>
                  <a:pt x="1773223" y="1512052"/>
                </a:lnTo>
                <a:lnTo>
                  <a:pt x="1828641" y="1512147"/>
                </a:lnTo>
                <a:lnTo>
                  <a:pt x="1884291" y="1511025"/>
                </a:lnTo>
                <a:lnTo>
                  <a:pt x="1940116" y="1508672"/>
                </a:lnTo>
                <a:lnTo>
                  <a:pt x="1996059" y="1505071"/>
                </a:lnTo>
                <a:lnTo>
                  <a:pt x="2058723" y="1499532"/>
                </a:lnTo>
                <a:lnTo>
                  <a:pt x="2120275" y="1492529"/>
                </a:lnTo>
                <a:lnTo>
                  <a:pt x="2180662" y="1484100"/>
                </a:lnTo>
                <a:lnTo>
                  <a:pt x="2239831" y="1474282"/>
                </a:lnTo>
                <a:lnTo>
                  <a:pt x="2297732" y="1463113"/>
                </a:lnTo>
                <a:lnTo>
                  <a:pt x="2354311" y="1450631"/>
                </a:lnTo>
                <a:lnTo>
                  <a:pt x="2409516" y="1436873"/>
                </a:lnTo>
                <a:lnTo>
                  <a:pt x="2463296" y="1421876"/>
                </a:lnTo>
                <a:lnTo>
                  <a:pt x="2515598" y="1405680"/>
                </a:lnTo>
                <a:lnTo>
                  <a:pt x="2566369" y="1388320"/>
                </a:lnTo>
                <a:lnTo>
                  <a:pt x="2615559" y="1369835"/>
                </a:lnTo>
                <a:lnTo>
                  <a:pt x="2663114" y="1350263"/>
                </a:lnTo>
                <a:lnTo>
                  <a:pt x="2708983" y="1329640"/>
                </a:lnTo>
                <a:lnTo>
                  <a:pt x="2753113" y="1308006"/>
                </a:lnTo>
                <a:lnTo>
                  <a:pt x="2795453" y="1285397"/>
                </a:lnTo>
                <a:lnTo>
                  <a:pt x="2835949" y="1261851"/>
                </a:lnTo>
                <a:lnTo>
                  <a:pt x="2874550" y="1237405"/>
                </a:lnTo>
                <a:lnTo>
                  <a:pt x="2911205" y="1212098"/>
                </a:lnTo>
                <a:lnTo>
                  <a:pt x="2945859" y="1185967"/>
                </a:lnTo>
                <a:lnTo>
                  <a:pt x="2978463" y="1159049"/>
                </a:lnTo>
                <a:lnTo>
                  <a:pt x="3008962" y="1131383"/>
                </a:lnTo>
                <a:lnTo>
                  <a:pt x="3037306" y="1103005"/>
                </a:lnTo>
                <a:lnTo>
                  <a:pt x="3063442" y="1073955"/>
                </a:lnTo>
                <a:lnTo>
                  <a:pt x="3108881" y="1013983"/>
                </a:lnTo>
                <a:lnTo>
                  <a:pt x="3144863" y="951770"/>
                </a:lnTo>
                <a:lnTo>
                  <a:pt x="3170970" y="887615"/>
                </a:lnTo>
                <a:lnTo>
                  <a:pt x="3181096" y="850359"/>
                </a:lnTo>
                <a:lnTo>
                  <a:pt x="3181096" y="664080"/>
                </a:lnTo>
                <a:lnTo>
                  <a:pt x="3169008" y="619747"/>
                </a:lnTo>
                <a:lnTo>
                  <a:pt x="3142733" y="556617"/>
                </a:lnTo>
                <a:lnTo>
                  <a:pt x="3107278" y="495855"/>
                </a:lnTo>
                <a:lnTo>
                  <a:pt x="3063111" y="437653"/>
                </a:lnTo>
                <a:lnTo>
                  <a:pt x="3010701" y="382205"/>
                </a:lnTo>
                <a:lnTo>
                  <a:pt x="2981552" y="355574"/>
                </a:lnTo>
                <a:lnTo>
                  <a:pt x="2950519" y="329705"/>
                </a:lnTo>
                <a:lnTo>
                  <a:pt x="2917659" y="304620"/>
                </a:lnTo>
                <a:lnTo>
                  <a:pt x="2883032" y="280345"/>
                </a:lnTo>
                <a:lnTo>
                  <a:pt x="2846696" y="256903"/>
                </a:lnTo>
                <a:lnTo>
                  <a:pt x="2808710" y="234319"/>
                </a:lnTo>
                <a:lnTo>
                  <a:pt x="2769133" y="212618"/>
                </a:lnTo>
                <a:lnTo>
                  <a:pt x="2728024" y="191822"/>
                </a:lnTo>
                <a:lnTo>
                  <a:pt x="2685440" y="171956"/>
                </a:lnTo>
                <a:lnTo>
                  <a:pt x="2641441" y="153045"/>
                </a:lnTo>
                <a:lnTo>
                  <a:pt x="2596085" y="135112"/>
                </a:lnTo>
                <a:lnTo>
                  <a:pt x="2549431" y="118183"/>
                </a:lnTo>
                <a:lnTo>
                  <a:pt x="2501538" y="102280"/>
                </a:lnTo>
                <a:lnTo>
                  <a:pt x="2452464" y="87428"/>
                </a:lnTo>
                <a:lnTo>
                  <a:pt x="2402267" y="73652"/>
                </a:lnTo>
                <a:lnTo>
                  <a:pt x="2351008" y="60975"/>
                </a:lnTo>
                <a:lnTo>
                  <a:pt x="2298743" y="49422"/>
                </a:lnTo>
                <a:lnTo>
                  <a:pt x="2245533" y="39017"/>
                </a:lnTo>
                <a:lnTo>
                  <a:pt x="2191435" y="29784"/>
                </a:lnTo>
                <a:lnTo>
                  <a:pt x="2136508" y="21747"/>
                </a:lnTo>
                <a:lnTo>
                  <a:pt x="2080811" y="14930"/>
                </a:lnTo>
                <a:lnTo>
                  <a:pt x="2024403" y="9358"/>
                </a:lnTo>
                <a:lnTo>
                  <a:pt x="1967342" y="5055"/>
                </a:lnTo>
                <a:lnTo>
                  <a:pt x="1909687" y="2045"/>
                </a:lnTo>
                <a:lnTo>
                  <a:pt x="1851496" y="351"/>
                </a:lnTo>
                <a:lnTo>
                  <a:pt x="17928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5962903" y="764672"/>
            <a:ext cx="3181350" cy="1093470"/>
          </a:xfrm>
          <a:custGeom>
            <a:avLst/>
            <a:gdLst/>
            <a:ahLst/>
            <a:cxnLst/>
            <a:rect l="l" t="t" r="r" b="b"/>
            <a:pathLst>
              <a:path w="3181350" h="1093470">
                <a:moveTo>
                  <a:pt x="0" y="1093337"/>
                </a:moveTo>
                <a:lnTo>
                  <a:pt x="432054" y="860165"/>
                </a:lnTo>
                <a:lnTo>
                  <a:pt x="424740" y="825775"/>
                </a:lnTo>
                <a:lnTo>
                  <a:pt x="420313" y="791569"/>
                </a:lnTo>
                <a:lnTo>
                  <a:pt x="418719" y="757586"/>
                </a:lnTo>
                <a:lnTo>
                  <a:pt x="419907" y="723863"/>
                </a:lnTo>
                <a:lnTo>
                  <a:pt x="423825" y="690437"/>
                </a:lnTo>
                <a:lnTo>
                  <a:pt x="439639" y="624629"/>
                </a:lnTo>
                <a:lnTo>
                  <a:pt x="465746" y="560463"/>
                </a:lnTo>
                <a:lnTo>
                  <a:pt x="501728" y="498240"/>
                </a:lnTo>
                <a:lnTo>
                  <a:pt x="547167" y="438262"/>
                </a:lnTo>
                <a:lnTo>
                  <a:pt x="573303" y="409208"/>
                </a:lnTo>
                <a:lnTo>
                  <a:pt x="601647" y="380829"/>
                </a:lnTo>
                <a:lnTo>
                  <a:pt x="632146" y="353161"/>
                </a:lnTo>
                <a:lnTo>
                  <a:pt x="664750" y="326242"/>
                </a:lnTo>
                <a:lnTo>
                  <a:pt x="699404" y="300111"/>
                </a:lnTo>
                <a:lnTo>
                  <a:pt x="736059" y="274804"/>
                </a:lnTo>
                <a:lnTo>
                  <a:pt x="774660" y="250359"/>
                </a:lnTo>
                <a:lnTo>
                  <a:pt x="815156" y="226815"/>
                </a:lnTo>
                <a:lnTo>
                  <a:pt x="857496" y="204208"/>
                </a:lnTo>
                <a:lnTo>
                  <a:pt x="901626" y="182576"/>
                </a:lnTo>
                <a:lnTo>
                  <a:pt x="947495" y="161957"/>
                </a:lnTo>
                <a:lnTo>
                  <a:pt x="995050" y="142388"/>
                </a:lnTo>
                <a:lnTo>
                  <a:pt x="1044240" y="123908"/>
                </a:lnTo>
                <a:lnTo>
                  <a:pt x="1095011" y="106553"/>
                </a:lnTo>
                <a:lnTo>
                  <a:pt x="1147313" y="90362"/>
                </a:lnTo>
                <a:lnTo>
                  <a:pt x="1201093" y="75372"/>
                </a:lnTo>
                <a:lnTo>
                  <a:pt x="1256298" y="61620"/>
                </a:lnTo>
                <a:lnTo>
                  <a:pt x="1312877" y="49145"/>
                </a:lnTo>
                <a:lnTo>
                  <a:pt x="1370778" y="37984"/>
                </a:lnTo>
                <a:lnTo>
                  <a:pt x="1429947" y="28175"/>
                </a:lnTo>
                <a:lnTo>
                  <a:pt x="1490334" y="19755"/>
                </a:lnTo>
                <a:lnTo>
                  <a:pt x="1551886" y="12762"/>
                </a:lnTo>
                <a:lnTo>
                  <a:pt x="1614551" y="7233"/>
                </a:lnTo>
                <a:lnTo>
                  <a:pt x="1674297" y="3416"/>
                </a:lnTo>
                <a:lnTo>
                  <a:pt x="1733742" y="1013"/>
                </a:lnTo>
                <a:lnTo>
                  <a:pt x="1792828" y="0"/>
                </a:lnTo>
                <a:lnTo>
                  <a:pt x="1851496" y="351"/>
                </a:lnTo>
                <a:lnTo>
                  <a:pt x="1909687" y="2045"/>
                </a:lnTo>
                <a:lnTo>
                  <a:pt x="1967342" y="5055"/>
                </a:lnTo>
                <a:lnTo>
                  <a:pt x="2024403" y="9358"/>
                </a:lnTo>
                <a:lnTo>
                  <a:pt x="2080811" y="14930"/>
                </a:lnTo>
                <a:lnTo>
                  <a:pt x="2136508" y="21747"/>
                </a:lnTo>
                <a:lnTo>
                  <a:pt x="2191435" y="29784"/>
                </a:lnTo>
                <a:lnTo>
                  <a:pt x="2245533" y="39017"/>
                </a:lnTo>
                <a:lnTo>
                  <a:pt x="2298743" y="49422"/>
                </a:lnTo>
                <a:lnTo>
                  <a:pt x="2351008" y="60975"/>
                </a:lnTo>
                <a:lnTo>
                  <a:pt x="2402267" y="73652"/>
                </a:lnTo>
                <a:lnTo>
                  <a:pt x="2452464" y="87428"/>
                </a:lnTo>
                <a:lnTo>
                  <a:pt x="2501538" y="102280"/>
                </a:lnTo>
                <a:lnTo>
                  <a:pt x="2549431" y="118183"/>
                </a:lnTo>
                <a:lnTo>
                  <a:pt x="2596085" y="135112"/>
                </a:lnTo>
                <a:lnTo>
                  <a:pt x="2641441" y="153045"/>
                </a:lnTo>
                <a:lnTo>
                  <a:pt x="2685440" y="171956"/>
                </a:lnTo>
                <a:lnTo>
                  <a:pt x="2728024" y="191822"/>
                </a:lnTo>
                <a:lnTo>
                  <a:pt x="2769133" y="212618"/>
                </a:lnTo>
                <a:lnTo>
                  <a:pt x="2808710" y="234319"/>
                </a:lnTo>
                <a:lnTo>
                  <a:pt x="2846696" y="256903"/>
                </a:lnTo>
                <a:lnTo>
                  <a:pt x="2883032" y="280345"/>
                </a:lnTo>
                <a:lnTo>
                  <a:pt x="2917659" y="304620"/>
                </a:lnTo>
                <a:lnTo>
                  <a:pt x="2950519" y="329705"/>
                </a:lnTo>
                <a:lnTo>
                  <a:pt x="2981552" y="355574"/>
                </a:lnTo>
                <a:lnTo>
                  <a:pt x="3010701" y="382205"/>
                </a:lnTo>
                <a:lnTo>
                  <a:pt x="3037907" y="409573"/>
                </a:lnTo>
                <a:lnTo>
                  <a:pt x="3086254" y="466422"/>
                </a:lnTo>
                <a:lnTo>
                  <a:pt x="3126124" y="525928"/>
                </a:lnTo>
                <a:lnTo>
                  <a:pt x="3157048" y="587898"/>
                </a:lnTo>
                <a:lnTo>
                  <a:pt x="3178555" y="652139"/>
                </a:lnTo>
                <a:lnTo>
                  <a:pt x="3181096" y="664080"/>
                </a:lnTo>
              </a:path>
            </a:pathLst>
          </a:custGeom>
          <a:ln w="25400">
            <a:solidFill>
              <a:srgbClr val="5658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5962903" y="1615032"/>
            <a:ext cx="3181350" cy="662305"/>
          </a:xfrm>
          <a:custGeom>
            <a:avLst/>
            <a:gdLst/>
            <a:ahLst/>
            <a:cxnLst/>
            <a:rect l="l" t="t" r="r" b="b"/>
            <a:pathLst>
              <a:path w="3181350" h="662305">
                <a:moveTo>
                  <a:pt x="3181096" y="0"/>
                </a:moveTo>
                <a:lnTo>
                  <a:pt x="3170970" y="37256"/>
                </a:lnTo>
                <a:lnTo>
                  <a:pt x="3144863" y="101410"/>
                </a:lnTo>
                <a:lnTo>
                  <a:pt x="3108881" y="163623"/>
                </a:lnTo>
                <a:lnTo>
                  <a:pt x="3063442" y="223595"/>
                </a:lnTo>
                <a:lnTo>
                  <a:pt x="3037306" y="252646"/>
                </a:lnTo>
                <a:lnTo>
                  <a:pt x="3008962" y="281023"/>
                </a:lnTo>
                <a:lnTo>
                  <a:pt x="2978463" y="308689"/>
                </a:lnTo>
                <a:lnTo>
                  <a:pt x="2945859" y="335607"/>
                </a:lnTo>
                <a:lnTo>
                  <a:pt x="2911205" y="361738"/>
                </a:lnTo>
                <a:lnTo>
                  <a:pt x="2874550" y="387045"/>
                </a:lnTo>
                <a:lnTo>
                  <a:pt x="2835949" y="411491"/>
                </a:lnTo>
                <a:lnTo>
                  <a:pt x="2795453" y="435037"/>
                </a:lnTo>
                <a:lnTo>
                  <a:pt x="2753113" y="457646"/>
                </a:lnTo>
                <a:lnTo>
                  <a:pt x="2708983" y="479281"/>
                </a:lnTo>
                <a:lnTo>
                  <a:pt x="2663114" y="499903"/>
                </a:lnTo>
                <a:lnTo>
                  <a:pt x="2615559" y="519475"/>
                </a:lnTo>
                <a:lnTo>
                  <a:pt x="2566369" y="537960"/>
                </a:lnTo>
                <a:lnTo>
                  <a:pt x="2515598" y="555320"/>
                </a:lnTo>
                <a:lnTo>
                  <a:pt x="2463296" y="571517"/>
                </a:lnTo>
                <a:lnTo>
                  <a:pt x="2409516" y="586513"/>
                </a:lnTo>
                <a:lnTo>
                  <a:pt x="2354311" y="600271"/>
                </a:lnTo>
                <a:lnTo>
                  <a:pt x="2297732" y="612754"/>
                </a:lnTo>
                <a:lnTo>
                  <a:pt x="2239831" y="623923"/>
                </a:lnTo>
                <a:lnTo>
                  <a:pt x="2180662" y="633740"/>
                </a:lnTo>
                <a:lnTo>
                  <a:pt x="2120275" y="642170"/>
                </a:lnTo>
                <a:lnTo>
                  <a:pt x="2058723" y="649172"/>
                </a:lnTo>
                <a:lnTo>
                  <a:pt x="1996059" y="654711"/>
                </a:lnTo>
                <a:lnTo>
                  <a:pt x="1940116" y="658312"/>
                </a:lnTo>
                <a:lnTo>
                  <a:pt x="1884291" y="660665"/>
                </a:lnTo>
                <a:lnTo>
                  <a:pt x="1828641" y="661787"/>
                </a:lnTo>
                <a:lnTo>
                  <a:pt x="1773223" y="661693"/>
                </a:lnTo>
                <a:lnTo>
                  <a:pt x="1718096" y="660397"/>
                </a:lnTo>
                <a:lnTo>
                  <a:pt x="1663317" y="657917"/>
                </a:lnTo>
                <a:lnTo>
                  <a:pt x="1608945" y="654266"/>
                </a:lnTo>
                <a:lnTo>
                  <a:pt x="1555037" y="649460"/>
                </a:lnTo>
                <a:lnTo>
                  <a:pt x="1501650" y="643516"/>
                </a:lnTo>
                <a:lnTo>
                  <a:pt x="1448844" y="636447"/>
                </a:lnTo>
                <a:lnTo>
                  <a:pt x="1396675" y="628269"/>
                </a:lnTo>
                <a:lnTo>
                  <a:pt x="1345201" y="618999"/>
                </a:lnTo>
                <a:lnTo>
                  <a:pt x="1294480" y="608651"/>
                </a:lnTo>
                <a:lnTo>
                  <a:pt x="1244571" y="597240"/>
                </a:lnTo>
                <a:lnTo>
                  <a:pt x="1195530" y="584782"/>
                </a:lnTo>
                <a:lnTo>
                  <a:pt x="1147416" y="571292"/>
                </a:lnTo>
                <a:lnTo>
                  <a:pt x="1100286" y="556787"/>
                </a:lnTo>
                <a:lnTo>
                  <a:pt x="1054199" y="541280"/>
                </a:lnTo>
                <a:lnTo>
                  <a:pt x="1009212" y="524788"/>
                </a:lnTo>
                <a:lnTo>
                  <a:pt x="965383" y="507325"/>
                </a:lnTo>
                <a:lnTo>
                  <a:pt x="922770" y="488908"/>
                </a:lnTo>
                <a:lnTo>
                  <a:pt x="881430" y="469552"/>
                </a:lnTo>
                <a:lnTo>
                  <a:pt x="841422" y="449271"/>
                </a:lnTo>
                <a:lnTo>
                  <a:pt x="802803" y="428082"/>
                </a:lnTo>
                <a:lnTo>
                  <a:pt x="765631" y="406000"/>
                </a:lnTo>
                <a:lnTo>
                  <a:pt x="729965" y="383040"/>
                </a:lnTo>
                <a:lnTo>
                  <a:pt x="695861" y="359217"/>
                </a:lnTo>
                <a:lnTo>
                  <a:pt x="663377" y="334547"/>
                </a:lnTo>
                <a:lnTo>
                  <a:pt x="632572" y="309046"/>
                </a:lnTo>
                <a:lnTo>
                  <a:pt x="603503" y="282728"/>
                </a:lnTo>
                <a:lnTo>
                  <a:pt x="0" y="242977"/>
                </a:lnTo>
              </a:path>
            </a:pathLst>
          </a:custGeom>
          <a:ln w="25400">
            <a:solidFill>
              <a:srgbClr val="5658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 txBox="1"/>
          <p:nvPr/>
        </p:nvSpPr>
        <p:spPr>
          <a:xfrm>
            <a:off x="6867906" y="930147"/>
            <a:ext cx="1141095" cy="347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100" spc="85" b="1">
                <a:latin typeface="Calibri"/>
                <a:cs typeface="Calibri"/>
              </a:rPr>
              <a:t>1</a:t>
            </a:r>
            <a:r>
              <a:rPr dirty="0" sz="1100" spc="25" b="1">
                <a:latin typeface="Calibri"/>
                <a:cs typeface="Calibri"/>
              </a:rPr>
              <a:t> </a:t>
            </a:r>
            <a:r>
              <a:rPr dirty="0" sz="1100" spc="35" b="1">
                <a:latin typeface="Calibri"/>
                <a:cs typeface="Calibri"/>
              </a:rPr>
              <a:t>k</a:t>
            </a:r>
            <a:r>
              <a:rPr dirty="0" sz="1100" spc="50" b="1">
                <a:latin typeface="Calibri"/>
                <a:cs typeface="Calibri"/>
              </a:rPr>
              <a:t>a</a:t>
            </a:r>
            <a:r>
              <a:rPr dirty="0" sz="1100" spc="-25" b="1">
                <a:latin typeface="Calibri"/>
                <a:cs typeface="Calibri"/>
              </a:rPr>
              <a:t>r</a:t>
            </a:r>
            <a:r>
              <a:rPr dirty="0" sz="1100" spc="-50" b="1">
                <a:latin typeface="Calibri"/>
                <a:cs typeface="Calibri"/>
              </a:rPr>
              <a:t>t</a:t>
            </a:r>
            <a:r>
              <a:rPr dirty="0" sz="1100" spc="40" b="1">
                <a:latin typeface="Calibri"/>
                <a:cs typeface="Calibri"/>
              </a:rPr>
              <a:t>a</a:t>
            </a:r>
            <a:r>
              <a:rPr dirty="0" sz="1100" spc="-5" b="1">
                <a:latin typeface="Calibri"/>
                <a:cs typeface="Calibri"/>
              </a:rPr>
              <a:t> </a:t>
            </a:r>
            <a:r>
              <a:rPr dirty="0" sz="1100" spc="-85" b="1">
                <a:latin typeface="Calibri"/>
                <a:cs typeface="Calibri"/>
              </a:rPr>
              <a:t>w</a:t>
            </a:r>
            <a:r>
              <a:rPr dirty="0" sz="1100" spc="-60" b="1">
                <a:latin typeface="Calibri"/>
                <a:cs typeface="Calibri"/>
              </a:rPr>
              <a:t>y</a:t>
            </a:r>
            <a:r>
              <a:rPr dirty="0" sz="1100" spc="15" b="1">
                <a:latin typeface="Calibri"/>
                <a:cs typeface="Calibri"/>
              </a:rPr>
              <a:t>n</a:t>
            </a:r>
            <a:r>
              <a:rPr dirty="0" sz="1100" spc="20" b="1">
                <a:latin typeface="Calibri"/>
                <a:cs typeface="Calibri"/>
              </a:rPr>
              <a:t>ie</a:t>
            </a:r>
            <a:r>
              <a:rPr dirty="0" sz="1100" spc="15" b="1">
                <a:latin typeface="Calibri"/>
                <a:cs typeface="Calibri"/>
              </a:rPr>
              <a:t>s</a:t>
            </a:r>
            <a:r>
              <a:rPr dirty="0" sz="1100" spc="-5" b="1">
                <a:latin typeface="Calibri"/>
                <a:cs typeface="Calibri"/>
              </a:rPr>
              <a:t>iona</a:t>
            </a:r>
            <a:r>
              <a:rPr dirty="0" sz="1100" spc="-5" b="1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p</a:t>
            </a:r>
            <a:r>
              <a:rPr dirty="0" sz="1100" spc="-25" b="1">
                <a:latin typeface="Calibri"/>
                <a:cs typeface="Calibri"/>
              </a:rPr>
              <a:t>r</a:t>
            </a:r>
            <a:r>
              <a:rPr dirty="0" sz="1100" spc="40" b="1">
                <a:latin typeface="Calibri"/>
                <a:cs typeface="Calibri"/>
              </a:rPr>
              <a:t>z</a:t>
            </a:r>
            <a:r>
              <a:rPr dirty="0" sz="1100" spc="25" b="1">
                <a:latin typeface="Calibri"/>
                <a:cs typeface="Calibri"/>
              </a:rPr>
              <a:t>ez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 spc="25" b="1">
                <a:latin typeface="Calibri"/>
                <a:cs typeface="Calibri"/>
              </a:rPr>
              <a:t>g</a:t>
            </a:r>
            <a:r>
              <a:rPr dirty="0" sz="1100" spc="-35" b="1">
                <a:latin typeface="Calibri"/>
                <a:cs typeface="Calibri"/>
              </a:rPr>
              <a:t>ł</a:t>
            </a:r>
            <a:r>
              <a:rPr dirty="0" sz="1100" spc="25" b="1">
                <a:latin typeface="Calibri"/>
                <a:cs typeface="Calibri"/>
              </a:rPr>
              <a:t>os</a:t>
            </a:r>
            <a:r>
              <a:rPr dirty="0" sz="1100" spc="5" b="1">
                <a:latin typeface="Calibri"/>
                <a:cs typeface="Calibri"/>
              </a:rPr>
              <a:t>ują</a:t>
            </a:r>
            <a:r>
              <a:rPr dirty="0" sz="1100" spc="15" b="1">
                <a:latin typeface="Calibri"/>
                <a:cs typeface="Calibri"/>
              </a:rPr>
              <a:t>ceg</a:t>
            </a:r>
            <a:r>
              <a:rPr dirty="0" sz="1100" spc="10" b="1">
                <a:latin typeface="Calibri"/>
                <a:cs typeface="Calibri"/>
              </a:rPr>
              <a:t>o</a:t>
            </a:r>
            <a:r>
              <a:rPr dirty="0" sz="1100" spc="-30" b="1">
                <a:latin typeface="Calibri"/>
                <a:cs typeface="Calibri"/>
              </a:rPr>
              <a:t>;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6867906" y="1265682"/>
            <a:ext cx="1795780" cy="8502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100" spc="90" b="1">
                <a:latin typeface="Calibri"/>
                <a:cs typeface="Calibri"/>
              </a:rPr>
              <a:t>1</a:t>
            </a:r>
            <a:r>
              <a:rPr dirty="0" sz="1100" spc="25" b="1">
                <a:latin typeface="Calibri"/>
                <a:cs typeface="Calibri"/>
              </a:rPr>
              <a:t> </a:t>
            </a:r>
            <a:r>
              <a:rPr dirty="0" sz="1100" spc="30" b="1">
                <a:latin typeface="Calibri"/>
                <a:cs typeface="Calibri"/>
              </a:rPr>
              <a:t>k</a:t>
            </a:r>
            <a:r>
              <a:rPr dirty="0" sz="1100" spc="50" b="1">
                <a:latin typeface="Calibri"/>
                <a:cs typeface="Calibri"/>
              </a:rPr>
              <a:t>a</a:t>
            </a:r>
            <a:r>
              <a:rPr dirty="0" sz="1100" spc="-25" b="1">
                <a:latin typeface="Calibri"/>
                <a:cs typeface="Calibri"/>
              </a:rPr>
              <a:t>r</a:t>
            </a:r>
            <a:r>
              <a:rPr dirty="0" sz="1100" spc="-50" b="1">
                <a:latin typeface="Calibri"/>
                <a:cs typeface="Calibri"/>
              </a:rPr>
              <a:t>t</a:t>
            </a:r>
            <a:r>
              <a:rPr dirty="0" sz="1100" spc="40" b="1">
                <a:latin typeface="Calibri"/>
                <a:cs typeface="Calibri"/>
              </a:rPr>
              <a:t>a</a:t>
            </a:r>
            <a:r>
              <a:rPr dirty="0" sz="1100" spc="-5" b="1">
                <a:latin typeface="Calibri"/>
                <a:cs typeface="Calibri"/>
              </a:rPr>
              <a:t> </a:t>
            </a:r>
            <a:r>
              <a:rPr dirty="0" sz="1100" spc="65" b="1">
                <a:latin typeface="Calibri"/>
                <a:cs typeface="Calibri"/>
              </a:rPr>
              <a:t>c</a:t>
            </a:r>
            <a:r>
              <a:rPr dirty="0" sz="1100" spc="50" b="1">
                <a:latin typeface="Calibri"/>
                <a:cs typeface="Calibri"/>
              </a:rPr>
              <a:t>a</a:t>
            </a:r>
            <a:r>
              <a:rPr dirty="0" sz="1100" spc="-5" b="1">
                <a:latin typeface="Calibri"/>
                <a:cs typeface="Calibri"/>
              </a:rPr>
              <a:t>ł</a:t>
            </a:r>
            <a:r>
              <a:rPr dirty="0" sz="1100" spc="-15" b="1">
                <a:latin typeface="Calibri"/>
                <a:cs typeface="Calibri"/>
              </a:rPr>
              <a:t>k</a:t>
            </a:r>
            <a:r>
              <a:rPr dirty="0" sz="1100" spc="-50" b="1">
                <a:latin typeface="Calibri"/>
                <a:cs typeface="Calibri"/>
              </a:rPr>
              <a:t>ow</a:t>
            </a:r>
            <a:r>
              <a:rPr dirty="0" sz="1100" spc="-25" b="1">
                <a:latin typeface="Calibri"/>
                <a:cs typeface="Calibri"/>
              </a:rPr>
              <a:t>i</a:t>
            </a:r>
            <a:r>
              <a:rPr dirty="0" sz="1100" spc="40" b="1">
                <a:latin typeface="Calibri"/>
                <a:cs typeface="Calibri"/>
              </a:rPr>
              <a:t>c</a:t>
            </a:r>
            <a:r>
              <a:rPr dirty="0" sz="1100" b="1">
                <a:latin typeface="Calibri"/>
                <a:cs typeface="Calibri"/>
              </a:rPr>
              <a:t>ie</a:t>
            </a:r>
            <a:r>
              <a:rPr dirty="0" sz="1100" spc="-15" b="1">
                <a:latin typeface="Calibri"/>
                <a:cs typeface="Calibri"/>
              </a:rPr>
              <a:t> </a:t>
            </a:r>
            <a:r>
              <a:rPr dirty="0" sz="1100" spc="5" b="1">
                <a:latin typeface="Calibri"/>
                <a:cs typeface="Calibri"/>
              </a:rPr>
              <a:t>p</a:t>
            </a:r>
            <a:r>
              <a:rPr dirty="0" sz="1100" spc="-25" b="1">
                <a:latin typeface="Calibri"/>
                <a:cs typeface="Calibri"/>
              </a:rPr>
              <a:t>r</a:t>
            </a:r>
            <a:r>
              <a:rPr dirty="0" sz="1100" spc="40" b="1">
                <a:latin typeface="Calibri"/>
                <a:cs typeface="Calibri"/>
              </a:rPr>
              <a:t>z</a:t>
            </a:r>
            <a:r>
              <a:rPr dirty="0" sz="1100" spc="10" b="1">
                <a:latin typeface="Calibri"/>
                <a:cs typeface="Calibri"/>
              </a:rPr>
              <a:t>e</a:t>
            </a:r>
            <a:r>
              <a:rPr dirty="0" sz="1100" b="1">
                <a:latin typeface="Calibri"/>
                <a:cs typeface="Calibri"/>
              </a:rPr>
              <a:t>d</a:t>
            </a:r>
            <a:r>
              <a:rPr dirty="0" sz="1100" spc="30" b="1">
                <a:latin typeface="Calibri"/>
                <a:cs typeface="Calibri"/>
              </a:rPr>
              <a:t>a</a:t>
            </a:r>
            <a:r>
              <a:rPr dirty="0" sz="1100" spc="-25" b="1">
                <a:latin typeface="Calibri"/>
                <a:cs typeface="Calibri"/>
              </a:rPr>
              <a:t>r</a:t>
            </a:r>
            <a:r>
              <a:rPr dirty="0" sz="1100" spc="-50" b="1">
                <a:latin typeface="Calibri"/>
                <a:cs typeface="Calibri"/>
              </a:rPr>
              <a:t>t</a:t>
            </a:r>
            <a:r>
              <a:rPr dirty="0" sz="1100" spc="50" b="1">
                <a:latin typeface="Calibri"/>
                <a:cs typeface="Calibri"/>
              </a:rPr>
              <a:t>a</a:t>
            </a:r>
            <a:r>
              <a:rPr dirty="0" sz="1100" spc="-20" b="1">
                <a:latin typeface="Calibri"/>
                <a:cs typeface="Calibri"/>
              </a:rPr>
              <a:t>.</a:t>
            </a:r>
            <a:r>
              <a:rPr dirty="0" sz="1100" spc="-15" b="1">
                <a:latin typeface="Calibri"/>
                <a:cs typeface="Calibri"/>
              </a:rPr>
              <a:t> </a:t>
            </a:r>
            <a:r>
              <a:rPr dirty="0" sz="1100" spc="-95" b="1">
                <a:latin typeface="Calibri"/>
                <a:cs typeface="Calibri"/>
              </a:rPr>
              <a:t>W</a:t>
            </a:r>
            <a:r>
              <a:rPr dirty="0" sz="1100" spc="25" b="1">
                <a:latin typeface="Calibri"/>
                <a:cs typeface="Calibri"/>
              </a:rPr>
              <a:t> </a:t>
            </a:r>
            <a:r>
              <a:rPr dirty="0" sz="1100" spc="-40" b="1">
                <a:latin typeface="Calibri"/>
                <a:cs typeface="Calibri"/>
              </a:rPr>
              <a:t>t</a:t>
            </a:r>
            <a:r>
              <a:rPr dirty="0" sz="1100" spc="-60" b="1">
                <a:latin typeface="Calibri"/>
                <a:cs typeface="Calibri"/>
              </a:rPr>
              <a:t>y</a:t>
            </a:r>
            <a:r>
              <a:rPr dirty="0" sz="1100" b="1">
                <a:latin typeface="Calibri"/>
                <a:cs typeface="Calibri"/>
              </a:rPr>
              <a:t>m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p</a:t>
            </a:r>
            <a:r>
              <a:rPr dirty="0" sz="1100" spc="15" b="1">
                <a:latin typeface="Calibri"/>
                <a:cs typeface="Calibri"/>
              </a:rPr>
              <a:t>u</a:t>
            </a:r>
            <a:r>
              <a:rPr dirty="0" sz="1100" spc="15" b="1">
                <a:latin typeface="Calibri"/>
                <a:cs typeface="Calibri"/>
              </a:rPr>
              <a:t>n</a:t>
            </a:r>
            <a:r>
              <a:rPr dirty="0" sz="1100" spc="20" b="1">
                <a:latin typeface="Calibri"/>
                <a:cs typeface="Calibri"/>
              </a:rPr>
              <a:t>kcie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1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100" spc="-1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100" spc="2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1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100" spc="-8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1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100" spc="-15" b="1">
                <a:solidFill>
                  <a:srgbClr val="9D032A"/>
                </a:solidFill>
                <a:latin typeface="Calibri"/>
                <a:cs typeface="Calibri"/>
              </a:rPr>
              <a:t>isywa</a:t>
            </a:r>
            <a:r>
              <a:rPr dirty="0" sz="1100" spc="50" b="1">
                <a:solidFill>
                  <a:srgbClr val="9D032A"/>
                </a:solidFill>
                <a:latin typeface="Calibri"/>
                <a:cs typeface="Calibri"/>
              </a:rPr>
              <a:t>ć</a:t>
            </a:r>
            <a:r>
              <a:rPr dirty="0" sz="11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100" spc="35" b="1">
                <a:latin typeface="Calibri"/>
                <a:cs typeface="Calibri"/>
              </a:rPr>
              <a:t>k</a:t>
            </a:r>
            <a:r>
              <a:rPr dirty="0" sz="1100" spc="50" b="1">
                <a:latin typeface="Calibri"/>
                <a:cs typeface="Calibri"/>
              </a:rPr>
              <a:t>a</a:t>
            </a:r>
            <a:r>
              <a:rPr dirty="0" sz="1100" spc="-25" b="1">
                <a:latin typeface="Calibri"/>
                <a:cs typeface="Calibri"/>
              </a:rPr>
              <a:t>r</a:t>
            </a:r>
            <a:r>
              <a:rPr dirty="0" sz="1100" spc="-45" b="1">
                <a:latin typeface="Calibri"/>
                <a:cs typeface="Calibri"/>
              </a:rPr>
              <a:t>t</a:t>
            </a:r>
            <a:r>
              <a:rPr dirty="0" sz="1100" spc="-15" b="1">
                <a:latin typeface="Calibri"/>
                <a:cs typeface="Calibri"/>
              </a:rPr>
              <a:t> </a:t>
            </a:r>
            <a:r>
              <a:rPr dirty="0" sz="1100" spc="60" b="1">
                <a:latin typeface="Calibri"/>
                <a:cs typeface="Calibri"/>
              </a:rPr>
              <a:t>c</a:t>
            </a:r>
            <a:r>
              <a:rPr dirty="0" sz="1100" spc="50" b="1">
                <a:latin typeface="Calibri"/>
                <a:cs typeface="Calibri"/>
              </a:rPr>
              <a:t>a</a:t>
            </a:r>
            <a:r>
              <a:rPr dirty="0" sz="1100" spc="-15" b="1">
                <a:latin typeface="Calibri"/>
                <a:cs typeface="Calibri"/>
              </a:rPr>
              <a:t>łkowi</a:t>
            </a:r>
            <a:r>
              <a:rPr dirty="0" sz="1100" spc="-30" b="1">
                <a:latin typeface="Calibri"/>
                <a:cs typeface="Calibri"/>
              </a:rPr>
              <a:t>c</a:t>
            </a:r>
            <a:r>
              <a:rPr dirty="0" sz="1100" b="1">
                <a:latin typeface="Calibri"/>
                <a:cs typeface="Calibri"/>
              </a:rPr>
              <a:t>ie</a:t>
            </a:r>
            <a:r>
              <a:rPr dirty="0" sz="1100" spc="-10" b="1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p</a:t>
            </a:r>
            <a:r>
              <a:rPr dirty="0" sz="1100" spc="-25" b="1">
                <a:latin typeface="Calibri"/>
                <a:cs typeface="Calibri"/>
              </a:rPr>
              <a:t>r</a:t>
            </a:r>
            <a:r>
              <a:rPr dirty="0" sz="1100" spc="40" b="1">
                <a:latin typeface="Calibri"/>
                <a:cs typeface="Calibri"/>
              </a:rPr>
              <a:t>z</a:t>
            </a:r>
            <a:r>
              <a:rPr dirty="0" sz="1100" spc="5" b="1">
                <a:latin typeface="Calibri"/>
                <a:cs typeface="Calibri"/>
              </a:rPr>
              <a:t>e</a:t>
            </a:r>
            <a:r>
              <a:rPr dirty="0" sz="1100" spc="-10" b="1">
                <a:latin typeface="Calibri"/>
                <a:cs typeface="Calibri"/>
              </a:rPr>
              <a:t>d</a:t>
            </a:r>
            <a:r>
              <a:rPr dirty="0" sz="1100" spc="40" b="1">
                <a:latin typeface="Calibri"/>
                <a:cs typeface="Calibri"/>
              </a:rPr>
              <a:t>a</a:t>
            </a:r>
            <a:r>
              <a:rPr dirty="0" sz="1100" spc="-25" b="1">
                <a:latin typeface="Calibri"/>
                <a:cs typeface="Calibri"/>
              </a:rPr>
              <a:t>r</a:t>
            </a:r>
            <a:r>
              <a:rPr dirty="0" sz="1100" spc="-50" b="1">
                <a:latin typeface="Calibri"/>
                <a:cs typeface="Calibri"/>
              </a:rPr>
              <a:t>t</a:t>
            </a:r>
            <a:r>
              <a:rPr dirty="0" sz="1100" spc="-5" b="1">
                <a:latin typeface="Calibri"/>
                <a:cs typeface="Calibri"/>
              </a:rPr>
              <a:t>ych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spc="95" b="1">
                <a:latin typeface="Calibri"/>
                <a:cs typeface="Calibri"/>
              </a:rPr>
              <a:t>–</a:t>
            </a:r>
            <a:r>
              <a:rPr dirty="0" sz="1100" spc="45" b="1">
                <a:latin typeface="Calibri"/>
                <a:cs typeface="Calibri"/>
              </a:rPr>
              <a:t> </a:t>
            </a:r>
            <a:r>
              <a:rPr dirty="0" sz="1100" spc="15" b="1">
                <a:latin typeface="Calibri"/>
                <a:cs typeface="Calibri"/>
              </a:rPr>
              <a:t>n</a:t>
            </a:r>
            <a:r>
              <a:rPr dirty="0" sz="1100" spc="50" b="1">
                <a:latin typeface="Calibri"/>
                <a:cs typeface="Calibri"/>
              </a:rPr>
              <a:t>a</a:t>
            </a:r>
            <a:r>
              <a:rPr dirty="0" sz="1100" spc="-15" b="1">
                <a:latin typeface="Calibri"/>
                <a:cs typeface="Calibri"/>
              </a:rPr>
              <a:t>l</a:t>
            </a:r>
            <a:r>
              <a:rPr dirty="0" sz="1100" spc="25" b="1">
                <a:latin typeface="Calibri"/>
                <a:cs typeface="Calibri"/>
              </a:rPr>
              <a:t>e</a:t>
            </a:r>
            <a:r>
              <a:rPr dirty="0" sz="1100" spc="10" b="1">
                <a:latin typeface="Calibri"/>
                <a:cs typeface="Calibri"/>
              </a:rPr>
              <a:t>ż</a:t>
            </a:r>
            <a:r>
              <a:rPr dirty="0" sz="1100" spc="-65" b="1">
                <a:latin typeface="Calibri"/>
                <a:cs typeface="Calibri"/>
              </a:rPr>
              <a:t>y</a:t>
            </a:r>
            <a:r>
              <a:rPr dirty="0" sz="1100" spc="-5" b="1">
                <a:latin typeface="Calibri"/>
                <a:cs typeface="Calibri"/>
              </a:rPr>
              <a:t> </a:t>
            </a:r>
            <a:r>
              <a:rPr dirty="0" sz="1100" spc="-20" b="1">
                <a:latin typeface="Calibri"/>
                <a:cs typeface="Calibri"/>
              </a:rPr>
              <a:t>j</a:t>
            </a:r>
            <a:r>
              <a:rPr dirty="0" sz="1100" spc="20" b="1">
                <a:latin typeface="Calibri"/>
                <a:cs typeface="Calibri"/>
              </a:rPr>
              <a:t>e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40" b="1">
                <a:latin typeface="Calibri"/>
                <a:cs typeface="Calibri"/>
              </a:rPr>
              <a:t>z</a:t>
            </a:r>
            <a:r>
              <a:rPr dirty="0" sz="1100" spc="50" b="1">
                <a:latin typeface="Calibri"/>
                <a:cs typeface="Calibri"/>
              </a:rPr>
              <a:t>a</a:t>
            </a:r>
            <a:r>
              <a:rPr dirty="0" sz="1100" b="1">
                <a:latin typeface="Calibri"/>
                <a:cs typeface="Calibri"/>
              </a:rPr>
              <a:t>p</a:t>
            </a:r>
            <a:r>
              <a:rPr dirty="0" sz="1100" spc="40" b="1">
                <a:latin typeface="Calibri"/>
                <a:cs typeface="Calibri"/>
              </a:rPr>
              <a:t>a</a:t>
            </a:r>
            <a:r>
              <a:rPr dirty="0" sz="1100" spc="-25" b="1">
                <a:latin typeface="Calibri"/>
                <a:cs typeface="Calibri"/>
              </a:rPr>
              <a:t>ko</a:t>
            </a:r>
            <a:r>
              <a:rPr dirty="0" sz="1100" spc="-50" b="1">
                <a:latin typeface="Calibri"/>
                <a:cs typeface="Calibri"/>
              </a:rPr>
              <a:t>w</a:t>
            </a:r>
            <a:r>
              <a:rPr dirty="0" sz="1100" spc="40" b="1">
                <a:latin typeface="Calibri"/>
                <a:cs typeface="Calibri"/>
              </a:rPr>
              <a:t>a</a:t>
            </a:r>
            <a:r>
              <a:rPr dirty="0" sz="1100" spc="50" b="1">
                <a:latin typeface="Calibri"/>
                <a:cs typeface="Calibri"/>
              </a:rPr>
              <a:t>ć</a:t>
            </a:r>
            <a:r>
              <a:rPr dirty="0" sz="1100" spc="-10" b="1">
                <a:latin typeface="Calibri"/>
                <a:cs typeface="Calibri"/>
              </a:rPr>
              <a:t> </a:t>
            </a:r>
            <a:r>
              <a:rPr dirty="0" sz="1100" spc="-90" b="1">
                <a:latin typeface="Calibri"/>
                <a:cs typeface="Calibri"/>
              </a:rPr>
              <a:t>w</a:t>
            </a:r>
            <a:r>
              <a:rPr dirty="0" sz="1100" spc="10" b="1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p</a:t>
            </a:r>
            <a:r>
              <a:rPr dirty="0" sz="1100" spc="50" b="1">
                <a:latin typeface="Calibri"/>
                <a:cs typeface="Calibri"/>
              </a:rPr>
              <a:t>a</a:t>
            </a:r>
            <a:r>
              <a:rPr dirty="0" sz="1100" spc="-5" b="1">
                <a:latin typeface="Calibri"/>
                <a:cs typeface="Calibri"/>
              </a:rPr>
              <a:t>kie</a:t>
            </a:r>
            <a:r>
              <a:rPr dirty="0" sz="1100" spc="-15" b="1">
                <a:latin typeface="Calibri"/>
                <a:cs typeface="Calibri"/>
              </a:rPr>
              <a:t>t</a:t>
            </a:r>
            <a:r>
              <a:rPr dirty="0" sz="1100" spc="-10" b="1">
                <a:latin typeface="Calibri"/>
                <a:cs typeface="Calibri"/>
              </a:rPr>
              <a:t>,</a:t>
            </a:r>
            <a:r>
              <a:rPr dirty="0" sz="1100" spc="-10" b="1">
                <a:latin typeface="Calibri"/>
                <a:cs typeface="Calibri"/>
              </a:rPr>
              <a:t> </a:t>
            </a:r>
            <a:r>
              <a:rPr dirty="0" sz="1100" spc="-10" b="1">
                <a:latin typeface="Calibri"/>
                <a:cs typeface="Calibri"/>
              </a:rPr>
              <a:t>o</a:t>
            </a:r>
            <a:r>
              <a:rPr dirty="0" sz="1100" b="1">
                <a:latin typeface="Calibri"/>
                <a:cs typeface="Calibri"/>
              </a:rPr>
              <a:t>p</a:t>
            </a:r>
            <a:r>
              <a:rPr dirty="0" sz="1100" spc="-10" b="1">
                <a:latin typeface="Calibri"/>
                <a:cs typeface="Calibri"/>
              </a:rPr>
              <a:t>i</a:t>
            </a:r>
            <a:r>
              <a:rPr dirty="0" sz="1100" spc="40" b="1">
                <a:latin typeface="Calibri"/>
                <a:cs typeface="Calibri"/>
              </a:rPr>
              <a:t>e</a:t>
            </a:r>
            <a:r>
              <a:rPr dirty="0" sz="1100" spc="20" b="1">
                <a:latin typeface="Calibri"/>
                <a:cs typeface="Calibri"/>
              </a:rPr>
              <a:t>c</a:t>
            </a:r>
            <a:r>
              <a:rPr dirty="0" sz="1100" spc="-20" b="1">
                <a:latin typeface="Calibri"/>
                <a:cs typeface="Calibri"/>
              </a:rPr>
              <a:t>zęto</a:t>
            </a:r>
            <a:r>
              <a:rPr dirty="0" sz="1100" spc="-45" b="1">
                <a:latin typeface="Calibri"/>
                <a:cs typeface="Calibri"/>
              </a:rPr>
              <a:t>w</a:t>
            </a:r>
            <a:r>
              <a:rPr dirty="0" sz="1100" spc="40" b="1">
                <a:latin typeface="Calibri"/>
                <a:cs typeface="Calibri"/>
              </a:rPr>
              <a:t>a</a:t>
            </a:r>
            <a:r>
              <a:rPr dirty="0" sz="1100" spc="20" b="1">
                <a:latin typeface="Calibri"/>
                <a:cs typeface="Calibri"/>
              </a:rPr>
              <a:t>ć,</a:t>
            </a:r>
            <a:r>
              <a:rPr dirty="0" sz="1100" spc="-10" b="1">
                <a:latin typeface="Calibri"/>
                <a:cs typeface="Calibri"/>
              </a:rPr>
              <a:t> </a:t>
            </a:r>
            <a:r>
              <a:rPr dirty="0" sz="1100" spc="-10" b="1">
                <a:latin typeface="Calibri"/>
                <a:cs typeface="Calibri"/>
              </a:rPr>
              <a:t>o</a:t>
            </a:r>
            <a:r>
              <a:rPr dirty="0" sz="1100" b="1">
                <a:latin typeface="Calibri"/>
                <a:cs typeface="Calibri"/>
              </a:rPr>
              <a:t>p</a:t>
            </a:r>
            <a:r>
              <a:rPr dirty="0" sz="1100" spc="25" b="1">
                <a:latin typeface="Calibri"/>
                <a:cs typeface="Calibri"/>
              </a:rPr>
              <a:t>is</a:t>
            </a:r>
            <a:r>
              <a:rPr dirty="0" sz="1100" spc="45" b="1">
                <a:latin typeface="Calibri"/>
                <a:cs typeface="Calibri"/>
              </a:rPr>
              <a:t>a</a:t>
            </a:r>
            <a:r>
              <a:rPr dirty="0" sz="1100" spc="15" b="1">
                <a:latin typeface="Calibri"/>
                <a:cs typeface="Calibri"/>
              </a:rPr>
              <a:t>ć.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5959602" y="2276687"/>
            <a:ext cx="3184525" cy="1296670"/>
          </a:xfrm>
          <a:custGeom>
            <a:avLst/>
            <a:gdLst/>
            <a:ahLst/>
            <a:cxnLst/>
            <a:rect l="l" t="t" r="r" b="b"/>
            <a:pathLst>
              <a:path w="3184525" h="1296670">
                <a:moveTo>
                  <a:pt x="1934940" y="0"/>
                </a:moveTo>
                <a:lnTo>
                  <a:pt x="1881341" y="655"/>
                </a:lnTo>
                <a:lnTo>
                  <a:pt x="1827989" y="2448"/>
                </a:lnTo>
                <a:lnTo>
                  <a:pt x="1774953" y="5365"/>
                </a:lnTo>
                <a:lnTo>
                  <a:pt x="1722302" y="9393"/>
                </a:lnTo>
                <a:lnTo>
                  <a:pt x="1670104" y="14519"/>
                </a:lnTo>
                <a:lnTo>
                  <a:pt x="1618429" y="20730"/>
                </a:lnTo>
                <a:lnTo>
                  <a:pt x="1567346" y="28013"/>
                </a:lnTo>
                <a:lnTo>
                  <a:pt x="1516922" y="36355"/>
                </a:lnTo>
                <a:lnTo>
                  <a:pt x="1467228" y="45743"/>
                </a:lnTo>
                <a:lnTo>
                  <a:pt x="1418331" y="56164"/>
                </a:lnTo>
                <a:lnTo>
                  <a:pt x="1370301" y="67605"/>
                </a:lnTo>
                <a:lnTo>
                  <a:pt x="1323207" y="80053"/>
                </a:lnTo>
                <a:lnTo>
                  <a:pt x="1277116" y="93495"/>
                </a:lnTo>
                <a:lnTo>
                  <a:pt x="1232099" y="107918"/>
                </a:lnTo>
                <a:lnTo>
                  <a:pt x="1188224" y="123308"/>
                </a:lnTo>
                <a:lnTo>
                  <a:pt x="1145559" y="139654"/>
                </a:lnTo>
                <a:lnTo>
                  <a:pt x="1104174" y="156941"/>
                </a:lnTo>
                <a:lnTo>
                  <a:pt x="1064138" y="175157"/>
                </a:lnTo>
                <a:lnTo>
                  <a:pt x="1025518" y="194290"/>
                </a:lnTo>
                <a:lnTo>
                  <a:pt x="988385" y="214324"/>
                </a:lnTo>
                <a:lnTo>
                  <a:pt x="952807" y="235249"/>
                </a:lnTo>
                <a:lnTo>
                  <a:pt x="918852" y="257051"/>
                </a:lnTo>
                <a:lnTo>
                  <a:pt x="886590" y="279716"/>
                </a:lnTo>
                <a:lnTo>
                  <a:pt x="856089" y="303232"/>
                </a:lnTo>
                <a:lnTo>
                  <a:pt x="800646" y="352765"/>
                </a:lnTo>
                <a:lnTo>
                  <a:pt x="775843" y="378755"/>
                </a:lnTo>
                <a:lnTo>
                  <a:pt x="0" y="411013"/>
                </a:lnTo>
                <a:lnTo>
                  <a:pt x="661289" y="619166"/>
                </a:lnTo>
                <a:lnTo>
                  <a:pt x="660062" y="655024"/>
                </a:lnTo>
                <a:lnTo>
                  <a:pt x="662701" y="690578"/>
                </a:lnTo>
                <a:lnTo>
                  <a:pt x="679267" y="760518"/>
                </a:lnTo>
                <a:lnTo>
                  <a:pt x="710358" y="828463"/>
                </a:lnTo>
                <a:lnTo>
                  <a:pt x="731153" y="861525"/>
                </a:lnTo>
                <a:lnTo>
                  <a:pt x="755344" y="893893"/>
                </a:lnTo>
                <a:lnTo>
                  <a:pt x="782851" y="925502"/>
                </a:lnTo>
                <a:lnTo>
                  <a:pt x="813597" y="956286"/>
                </a:lnTo>
                <a:lnTo>
                  <a:pt x="847502" y="986180"/>
                </a:lnTo>
                <a:lnTo>
                  <a:pt x="884489" y="1015120"/>
                </a:lnTo>
                <a:lnTo>
                  <a:pt x="924478" y="1043040"/>
                </a:lnTo>
                <a:lnTo>
                  <a:pt x="967390" y="1069874"/>
                </a:lnTo>
                <a:lnTo>
                  <a:pt x="1013149" y="1095558"/>
                </a:lnTo>
                <a:lnTo>
                  <a:pt x="1061673" y="1120026"/>
                </a:lnTo>
                <a:lnTo>
                  <a:pt x="1112886" y="1143214"/>
                </a:lnTo>
                <a:lnTo>
                  <a:pt x="1166709" y="1165055"/>
                </a:lnTo>
                <a:lnTo>
                  <a:pt x="1223063" y="1185485"/>
                </a:lnTo>
                <a:lnTo>
                  <a:pt x="1281869" y="1204439"/>
                </a:lnTo>
                <a:lnTo>
                  <a:pt x="1343049" y="1221851"/>
                </a:lnTo>
                <a:lnTo>
                  <a:pt x="1406525" y="1237656"/>
                </a:lnTo>
                <a:lnTo>
                  <a:pt x="1458810" y="1249087"/>
                </a:lnTo>
                <a:lnTo>
                  <a:pt x="1511538" y="1259250"/>
                </a:lnTo>
                <a:lnTo>
                  <a:pt x="1564637" y="1268159"/>
                </a:lnTo>
                <a:lnTo>
                  <a:pt x="1618039" y="1275827"/>
                </a:lnTo>
                <a:lnTo>
                  <a:pt x="1671677" y="1282267"/>
                </a:lnTo>
                <a:lnTo>
                  <a:pt x="1725479" y="1287492"/>
                </a:lnTo>
                <a:lnTo>
                  <a:pt x="1779379" y="1291514"/>
                </a:lnTo>
                <a:lnTo>
                  <a:pt x="1833307" y="1294348"/>
                </a:lnTo>
                <a:lnTo>
                  <a:pt x="1887194" y="1296005"/>
                </a:lnTo>
                <a:lnTo>
                  <a:pt x="1940972" y="1296499"/>
                </a:lnTo>
                <a:lnTo>
                  <a:pt x="1994571" y="1295843"/>
                </a:lnTo>
                <a:lnTo>
                  <a:pt x="2047923" y="1294050"/>
                </a:lnTo>
                <a:lnTo>
                  <a:pt x="2100959" y="1291134"/>
                </a:lnTo>
                <a:lnTo>
                  <a:pt x="2153610" y="1287106"/>
                </a:lnTo>
                <a:lnTo>
                  <a:pt x="2205808" y="1281979"/>
                </a:lnTo>
                <a:lnTo>
                  <a:pt x="2257483" y="1275768"/>
                </a:lnTo>
                <a:lnTo>
                  <a:pt x="2308566" y="1268485"/>
                </a:lnTo>
                <a:lnTo>
                  <a:pt x="2358990" y="1260143"/>
                </a:lnTo>
                <a:lnTo>
                  <a:pt x="2408684" y="1250755"/>
                </a:lnTo>
                <a:lnTo>
                  <a:pt x="2457581" y="1240334"/>
                </a:lnTo>
                <a:lnTo>
                  <a:pt x="2505611" y="1228893"/>
                </a:lnTo>
                <a:lnTo>
                  <a:pt x="2552705" y="1216446"/>
                </a:lnTo>
                <a:lnTo>
                  <a:pt x="2598796" y="1203004"/>
                </a:lnTo>
                <a:lnTo>
                  <a:pt x="2643813" y="1188581"/>
                </a:lnTo>
                <a:lnTo>
                  <a:pt x="2687688" y="1173190"/>
                </a:lnTo>
                <a:lnTo>
                  <a:pt x="2730353" y="1156845"/>
                </a:lnTo>
                <a:lnTo>
                  <a:pt x="2771738" y="1139558"/>
                </a:lnTo>
                <a:lnTo>
                  <a:pt x="2811774" y="1121341"/>
                </a:lnTo>
                <a:lnTo>
                  <a:pt x="2850394" y="1102209"/>
                </a:lnTo>
                <a:lnTo>
                  <a:pt x="2887527" y="1082174"/>
                </a:lnTo>
                <a:lnTo>
                  <a:pt x="2923105" y="1061250"/>
                </a:lnTo>
                <a:lnTo>
                  <a:pt x="2957060" y="1039448"/>
                </a:lnTo>
                <a:lnTo>
                  <a:pt x="2989322" y="1016783"/>
                </a:lnTo>
                <a:lnTo>
                  <a:pt x="3019823" y="993266"/>
                </a:lnTo>
                <a:lnTo>
                  <a:pt x="3075266" y="943734"/>
                </a:lnTo>
                <a:lnTo>
                  <a:pt x="3126682" y="886069"/>
                </a:lnTo>
                <a:lnTo>
                  <a:pt x="3149743" y="854085"/>
                </a:lnTo>
                <a:lnTo>
                  <a:pt x="3184397" y="791417"/>
                </a:lnTo>
                <a:lnTo>
                  <a:pt x="3184397" y="505839"/>
                </a:lnTo>
                <a:lnTo>
                  <a:pt x="3165310" y="467759"/>
                </a:lnTo>
                <a:lnTo>
                  <a:pt x="3124078" y="407075"/>
                </a:lnTo>
                <a:lnTo>
                  <a:pt x="3099093" y="377575"/>
                </a:lnTo>
                <a:lnTo>
                  <a:pt x="3071253" y="348715"/>
                </a:lnTo>
                <a:lnTo>
                  <a:pt x="3040603" y="320556"/>
                </a:lnTo>
                <a:lnTo>
                  <a:pt x="3007184" y="293155"/>
                </a:lnTo>
                <a:lnTo>
                  <a:pt x="2971042" y="266574"/>
                </a:lnTo>
                <a:lnTo>
                  <a:pt x="2932220" y="240870"/>
                </a:lnTo>
                <a:lnTo>
                  <a:pt x="2890760" y="216104"/>
                </a:lnTo>
                <a:lnTo>
                  <a:pt x="2846708" y="192334"/>
                </a:lnTo>
                <a:lnTo>
                  <a:pt x="2800105" y="169621"/>
                </a:lnTo>
                <a:lnTo>
                  <a:pt x="2750997" y="148023"/>
                </a:lnTo>
                <a:lnTo>
                  <a:pt x="2699426" y="127599"/>
                </a:lnTo>
                <a:lnTo>
                  <a:pt x="2645436" y="108410"/>
                </a:lnTo>
                <a:lnTo>
                  <a:pt x="2589070" y="90515"/>
                </a:lnTo>
                <a:lnTo>
                  <a:pt x="2530373" y="73973"/>
                </a:lnTo>
                <a:lnTo>
                  <a:pt x="2469388" y="58842"/>
                </a:lnTo>
                <a:lnTo>
                  <a:pt x="2417102" y="47412"/>
                </a:lnTo>
                <a:lnTo>
                  <a:pt x="2364374" y="37249"/>
                </a:lnTo>
                <a:lnTo>
                  <a:pt x="2311275" y="28339"/>
                </a:lnTo>
                <a:lnTo>
                  <a:pt x="2257873" y="20671"/>
                </a:lnTo>
                <a:lnTo>
                  <a:pt x="2204235" y="14232"/>
                </a:lnTo>
                <a:lnTo>
                  <a:pt x="2150433" y="9007"/>
                </a:lnTo>
                <a:lnTo>
                  <a:pt x="2096533" y="4984"/>
                </a:lnTo>
                <a:lnTo>
                  <a:pt x="2042605" y="2151"/>
                </a:lnTo>
                <a:lnTo>
                  <a:pt x="1988718" y="494"/>
                </a:lnTo>
                <a:lnTo>
                  <a:pt x="1934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5959602" y="2276687"/>
            <a:ext cx="3184525" cy="506095"/>
          </a:xfrm>
          <a:custGeom>
            <a:avLst/>
            <a:gdLst/>
            <a:ahLst/>
            <a:cxnLst/>
            <a:rect l="l" t="t" r="r" b="b"/>
            <a:pathLst>
              <a:path w="3184525" h="506094">
                <a:moveTo>
                  <a:pt x="0" y="411013"/>
                </a:moveTo>
                <a:lnTo>
                  <a:pt x="775843" y="378755"/>
                </a:lnTo>
                <a:lnTo>
                  <a:pt x="800646" y="352765"/>
                </a:lnTo>
                <a:lnTo>
                  <a:pt x="827418" y="327586"/>
                </a:lnTo>
                <a:lnTo>
                  <a:pt x="886590" y="279716"/>
                </a:lnTo>
                <a:lnTo>
                  <a:pt x="918852" y="257051"/>
                </a:lnTo>
                <a:lnTo>
                  <a:pt x="952807" y="235249"/>
                </a:lnTo>
                <a:lnTo>
                  <a:pt x="988385" y="214324"/>
                </a:lnTo>
                <a:lnTo>
                  <a:pt x="1025518" y="194290"/>
                </a:lnTo>
                <a:lnTo>
                  <a:pt x="1064138" y="175157"/>
                </a:lnTo>
                <a:lnTo>
                  <a:pt x="1104174" y="156941"/>
                </a:lnTo>
                <a:lnTo>
                  <a:pt x="1145559" y="139654"/>
                </a:lnTo>
                <a:lnTo>
                  <a:pt x="1188224" y="123308"/>
                </a:lnTo>
                <a:lnTo>
                  <a:pt x="1232099" y="107918"/>
                </a:lnTo>
                <a:lnTo>
                  <a:pt x="1277116" y="93495"/>
                </a:lnTo>
                <a:lnTo>
                  <a:pt x="1323207" y="80053"/>
                </a:lnTo>
                <a:lnTo>
                  <a:pt x="1370301" y="67605"/>
                </a:lnTo>
                <a:lnTo>
                  <a:pt x="1418331" y="56164"/>
                </a:lnTo>
                <a:lnTo>
                  <a:pt x="1467228" y="45743"/>
                </a:lnTo>
                <a:lnTo>
                  <a:pt x="1516922" y="36355"/>
                </a:lnTo>
                <a:lnTo>
                  <a:pt x="1567346" y="28013"/>
                </a:lnTo>
                <a:lnTo>
                  <a:pt x="1618429" y="20730"/>
                </a:lnTo>
                <a:lnTo>
                  <a:pt x="1670104" y="14519"/>
                </a:lnTo>
                <a:lnTo>
                  <a:pt x="1722302" y="9393"/>
                </a:lnTo>
                <a:lnTo>
                  <a:pt x="1774953" y="5365"/>
                </a:lnTo>
                <a:lnTo>
                  <a:pt x="1827989" y="2448"/>
                </a:lnTo>
                <a:lnTo>
                  <a:pt x="1881341" y="655"/>
                </a:lnTo>
                <a:lnTo>
                  <a:pt x="1934940" y="0"/>
                </a:lnTo>
                <a:lnTo>
                  <a:pt x="1988718" y="494"/>
                </a:lnTo>
                <a:lnTo>
                  <a:pt x="2042605" y="2151"/>
                </a:lnTo>
                <a:lnTo>
                  <a:pt x="2096533" y="4984"/>
                </a:lnTo>
                <a:lnTo>
                  <a:pt x="2150433" y="9007"/>
                </a:lnTo>
                <a:lnTo>
                  <a:pt x="2204235" y="14232"/>
                </a:lnTo>
                <a:lnTo>
                  <a:pt x="2257873" y="20671"/>
                </a:lnTo>
                <a:lnTo>
                  <a:pt x="2311275" y="28339"/>
                </a:lnTo>
                <a:lnTo>
                  <a:pt x="2364374" y="37249"/>
                </a:lnTo>
                <a:lnTo>
                  <a:pt x="2417102" y="47412"/>
                </a:lnTo>
                <a:lnTo>
                  <a:pt x="2469388" y="58842"/>
                </a:lnTo>
                <a:lnTo>
                  <a:pt x="2530373" y="73973"/>
                </a:lnTo>
                <a:lnTo>
                  <a:pt x="2589070" y="90515"/>
                </a:lnTo>
                <a:lnTo>
                  <a:pt x="2645436" y="108410"/>
                </a:lnTo>
                <a:lnTo>
                  <a:pt x="2699426" y="127599"/>
                </a:lnTo>
                <a:lnTo>
                  <a:pt x="2750997" y="148023"/>
                </a:lnTo>
                <a:lnTo>
                  <a:pt x="2800105" y="169621"/>
                </a:lnTo>
                <a:lnTo>
                  <a:pt x="2846708" y="192334"/>
                </a:lnTo>
                <a:lnTo>
                  <a:pt x="2890760" y="216104"/>
                </a:lnTo>
                <a:lnTo>
                  <a:pt x="2932220" y="240870"/>
                </a:lnTo>
                <a:lnTo>
                  <a:pt x="2971042" y="266574"/>
                </a:lnTo>
                <a:lnTo>
                  <a:pt x="3007184" y="293155"/>
                </a:lnTo>
                <a:lnTo>
                  <a:pt x="3040603" y="320556"/>
                </a:lnTo>
                <a:lnTo>
                  <a:pt x="3071253" y="348715"/>
                </a:lnTo>
                <a:lnTo>
                  <a:pt x="3099093" y="377575"/>
                </a:lnTo>
                <a:lnTo>
                  <a:pt x="3124078" y="407075"/>
                </a:lnTo>
                <a:lnTo>
                  <a:pt x="3165310" y="467759"/>
                </a:lnTo>
                <a:lnTo>
                  <a:pt x="3181470" y="498824"/>
                </a:lnTo>
                <a:lnTo>
                  <a:pt x="3184397" y="505839"/>
                </a:lnTo>
              </a:path>
            </a:pathLst>
          </a:custGeom>
          <a:ln w="25400">
            <a:solidFill>
              <a:srgbClr val="5658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5959602" y="2687701"/>
            <a:ext cx="3184525" cy="885825"/>
          </a:xfrm>
          <a:custGeom>
            <a:avLst/>
            <a:gdLst/>
            <a:ahLst/>
            <a:cxnLst/>
            <a:rect l="l" t="t" r="r" b="b"/>
            <a:pathLst>
              <a:path w="3184525" h="885825">
                <a:moveTo>
                  <a:pt x="3184397" y="380403"/>
                </a:moveTo>
                <a:lnTo>
                  <a:pt x="3149743" y="443071"/>
                </a:lnTo>
                <a:lnTo>
                  <a:pt x="3126682" y="475055"/>
                </a:lnTo>
                <a:lnTo>
                  <a:pt x="3100070" y="506729"/>
                </a:lnTo>
                <a:lnTo>
                  <a:pt x="3048494" y="557899"/>
                </a:lnTo>
                <a:lnTo>
                  <a:pt x="2989322" y="605769"/>
                </a:lnTo>
                <a:lnTo>
                  <a:pt x="2957060" y="628434"/>
                </a:lnTo>
                <a:lnTo>
                  <a:pt x="2923105" y="650236"/>
                </a:lnTo>
                <a:lnTo>
                  <a:pt x="2887527" y="671160"/>
                </a:lnTo>
                <a:lnTo>
                  <a:pt x="2850394" y="691195"/>
                </a:lnTo>
                <a:lnTo>
                  <a:pt x="2811774" y="710327"/>
                </a:lnTo>
                <a:lnTo>
                  <a:pt x="2771738" y="728544"/>
                </a:lnTo>
                <a:lnTo>
                  <a:pt x="2730353" y="745831"/>
                </a:lnTo>
                <a:lnTo>
                  <a:pt x="2687688" y="762177"/>
                </a:lnTo>
                <a:lnTo>
                  <a:pt x="2643813" y="777567"/>
                </a:lnTo>
                <a:lnTo>
                  <a:pt x="2598796" y="791990"/>
                </a:lnTo>
                <a:lnTo>
                  <a:pt x="2552705" y="805432"/>
                </a:lnTo>
                <a:lnTo>
                  <a:pt x="2505611" y="817880"/>
                </a:lnTo>
                <a:lnTo>
                  <a:pt x="2457581" y="829320"/>
                </a:lnTo>
                <a:lnTo>
                  <a:pt x="2408684" y="839741"/>
                </a:lnTo>
                <a:lnTo>
                  <a:pt x="2358990" y="849129"/>
                </a:lnTo>
                <a:lnTo>
                  <a:pt x="2308566" y="857471"/>
                </a:lnTo>
                <a:lnTo>
                  <a:pt x="2257483" y="864755"/>
                </a:lnTo>
                <a:lnTo>
                  <a:pt x="2205808" y="870966"/>
                </a:lnTo>
                <a:lnTo>
                  <a:pt x="2153610" y="876092"/>
                </a:lnTo>
                <a:lnTo>
                  <a:pt x="2100959" y="880120"/>
                </a:lnTo>
                <a:lnTo>
                  <a:pt x="2047923" y="883037"/>
                </a:lnTo>
                <a:lnTo>
                  <a:pt x="1994571" y="884830"/>
                </a:lnTo>
                <a:lnTo>
                  <a:pt x="1940972" y="885485"/>
                </a:lnTo>
                <a:lnTo>
                  <a:pt x="1887194" y="884991"/>
                </a:lnTo>
                <a:lnTo>
                  <a:pt x="1833307" y="883334"/>
                </a:lnTo>
                <a:lnTo>
                  <a:pt x="1779379" y="880500"/>
                </a:lnTo>
                <a:lnTo>
                  <a:pt x="1725479" y="876478"/>
                </a:lnTo>
                <a:lnTo>
                  <a:pt x="1671677" y="871253"/>
                </a:lnTo>
                <a:lnTo>
                  <a:pt x="1618039" y="864813"/>
                </a:lnTo>
                <a:lnTo>
                  <a:pt x="1564637" y="857145"/>
                </a:lnTo>
                <a:lnTo>
                  <a:pt x="1511538" y="848236"/>
                </a:lnTo>
                <a:lnTo>
                  <a:pt x="1458810" y="838073"/>
                </a:lnTo>
                <a:lnTo>
                  <a:pt x="1406525" y="826643"/>
                </a:lnTo>
                <a:lnTo>
                  <a:pt x="1343049" y="810837"/>
                </a:lnTo>
                <a:lnTo>
                  <a:pt x="1281869" y="793425"/>
                </a:lnTo>
                <a:lnTo>
                  <a:pt x="1223063" y="774471"/>
                </a:lnTo>
                <a:lnTo>
                  <a:pt x="1166709" y="754041"/>
                </a:lnTo>
                <a:lnTo>
                  <a:pt x="1112886" y="732200"/>
                </a:lnTo>
                <a:lnTo>
                  <a:pt x="1061673" y="709012"/>
                </a:lnTo>
                <a:lnTo>
                  <a:pt x="1013149" y="684544"/>
                </a:lnTo>
                <a:lnTo>
                  <a:pt x="967390" y="658860"/>
                </a:lnTo>
                <a:lnTo>
                  <a:pt x="924478" y="632026"/>
                </a:lnTo>
                <a:lnTo>
                  <a:pt x="884489" y="604106"/>
                </a:lnTo>
                <a:lnTo>
                  <a:pt x="847502" y="575167"/>
                </a:lnTo>
                <a:lnTo>
                  <a:pt x="813597" y="545272"/>
                </a:lnTo>
                <a:lnTo>
                  <a:pt x="782851" y="514488"/>
                </a:lnTo>
                <a:lnTo>
                  <a:pt x="755344" y="482879"/>
                </a:lnTo>
                <a:lnTo>
                  <a:pt x="731153" y="450511"/>
                </a:lnTo>
                <a:lnTo>
                  <a:pt x="710358" y="417449"/>
                </a:lnTo>
                <a:lnTo>
                  <a:pt x="679267" y="349504"/>
                </a:lnTo>
                <a:lnTo>
                  <a:pt x="662701" y="279564"/>
                </a:lnTo>
                <a:lnTo>
                  <a:pt x="660062" y="244010"/>
                </a:lnTo>
                <a:lnTo>
                  <a:pt x="661289" y="208152"/>
                </a:lnTo>
                <a:lnTo>
                  <a:pt x="0" y="0"/>
                </a:lnTo>
              </a:path>
            </a:pathLst>
          </a:custGeom>
          <a:ln w="25400">
            <a:solidFill>
              <a:srgbClr val="5658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 txBox="1"/>
          <p:nvPr/>
        </p:nvSpPr>
        <p:spPr>
          <a:xfrm>
            <a:off x="7101331" y="2334640"/>
            <a:ext cx="1595120" cy="10179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100" spc="-4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100" spc="-9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100" spc="-8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100" spc="1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100" spc="-9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100" spc="-30" b="1">
                <a:solidFill>
                  <a:srgbClr val="9D032A"/>
                </a:solidFill>
                <a:latin typeface="Calibri"/>
                <a:cs typeface="Calibri"/>
              </a:rPr>
              <a:t>:</a:t>
            </a:r>
            <a:endParaRPr sz="1100">
              <a:latin typeface="Calibri"/>
              <a:cs typeface="Calibri"/>
            </a:endParaRPr>
          </a:p>
          <a:p>
            <a:pPr algn="ctr" marL="53340" marR="48895">
              <a:lnSpc>
                <a:spcPct val="100000"/>
              </a:lnSpc>
            </a:pPr>
            <a:r>
              <a:rPr dirty="0" sz="1100" spc="-40" b="1">
                <a:latin typeface="Calibri"/>
                <a:cs typeface="Calibri"/>
              </a:rPr>
              <a:t>O</a:t>
            </a:r>
            <a:r>
              <a:rPr dirty="0" sz="1100" spc="10" b="1">
                <a:latin typeface="Calibri"/>
                <a:cs typeface="Calibri"/>
              </a:rPr>
              <a:t>m</a:t>
            </a:r>
            <a:r>
              <a:rPr dirty="0" sz="1100" spc="-60" b="1">
                <a:latin typeface="Calibri"/>
                <a:cs typeface="Calibri"/>
              </a:rPr>
              <a:t>y</a:t>
            </a:r>
            <a:r>
              <a:rPr dirty="0" sz="1100" spc="-35" b="1">
                <a:latin typeface="Calibri"/>
                <a:cs typeface="Calibri"/>
              </a:rPr>
              <a:t>ł</a:t>
            </a:r>
            <a:r>
              <a:rPr dirty="0" sz="1100" b="1">
                <a:latin typeface="Calibri"/>
                <a:cs typeface="Calibri"/>
              </a:rPr>
              <a:t>k</a:t>
            </a:r>
            <a:r>
              <a:rPr dirty="0" sz="1100" spc="-15" b="1">
                <a:latin typeface="Calibri"/>
                <a:cs typeface="Calibri"/>
              </a:rPr>
              <a:t>o</a:t>
            </a:r>
            <a:r>
              <a:rPr dirty="0" sz="1100" spc="-55" b="1">
                <a:latin typeface="Calibri"/>
                <a:cs typeface="Calibri"/>
              </a:rPr>
              <a:t>wo</a:t>
            </a:r>
            <a:r>
              <a:rPr dirty="0" sz="1100" spc="-10" b="1">
                <a:latin typeface="Calibri"/>
                <a:cs typeface="Calibri"/>
              </a:rPr>
              <a:t> </a:t>
            </a:r>
            <a:r>
              <a:rPr dirty="0" sz="1100" spc="-90" b="1">
                <a:latin typeface="Calibri"/>
                <a:cs typeface="Calibri"/>
              </a:rPr>
              <a:t>w</a:t>
            </a:r>
            <a:r>
              <a:rPr dirty="0" sz="1100" spc="10" b="1">
                <a:latin typeface="Calibri"/>
                <a:cs typeface="Calibri"/>
              </a:rPr>
              <a:t> </a:t>
            </a:r>
            <a:r>
              <a:rPr dirty="0" sz="1100" spc="-40" b="1">
                <a:latin typeface="Calibri"/>
                <a:cs typeface="Calibri"/>
              </a:rPr>
              <a:t>t</a:t>
            </a:r>
            <a:r>
              <a:rPr dirty="0" sz="1100" spc="-60" b="1">
                <a:latin typeface="Calibri"/>
                <a:cs typeface="Calibri"/>
              </a:rPr>
              <a:t>y</a:t>
            </a:r>
            <a:r>
              <a:rPr dirty="0" sz="1100" b="1">
                <a:latin typeface="Calibri"/>
                <a:cs typeface="Calibri"/>
              </a:rPr>
              <a:t>m</a:t>
            </a:r>
            <a:r>
              <a:rPr dirty="0" sz="1100" spc="15" b="1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p</a:t>
            </a:r>
            <a:r>
              <a:rPr dirty="0" sz="1100" spc="15" b="1">
                <a:latin typeface="Calibri"/>
                <a:cs typeface="Calibri"/>
              </a:rPr>
              <a:t>u</a:t>
            </a:r>
            <a:r>
              <a:rPr dirty="0" sz="1100" spc="15" b="1">
                <a:latin typeface="Calibri"/>
                <a:cs typeface="Calibri"/>
              </a:rPr>
              <a:t>nkcie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p</a:t>
            </a:r>
            <a:r>
              <a:rPr dirty="0" sz="1100" spc="-25" b="1">
                <a:latin typeface="Calibri"/>
                <a:cs typeface="Calibri"/>
              </a:rPr>
              <a:t>r</a:t>
            </a:r>
            <a:r>
              <a:rPr dirty="0" sz="1100" spc="-10" b="1">
                <a:latin typeface="Calibri"/>
                <a:cs typeface="Calibri"/>
              </a:rPr>
              <a:t>o</a:t>
            </a:r>
            <a:r>
              <a:rPr dirty="0" sz="1100" spc="-50" b="1">
                <a:latin typeface="Calibri"/>
                <a:cs typeface="Calibri"/>
              </a:rPr>
              <a:t>t</a:t>
            </a:r>
            <a:r>
              <a:rPr dirty="0" sz="1100" spc="-10" b="1">
                <a:latin typeface="Calibri"/>
                <a:cs typeface="Calibri"/>
              </a:rPr>
              <a:t>okołu</a:t>
            </a:r>
            <a:endParaRPr sz="1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100" spc="15" b="1">
                <a:latin typeface="Calibri"/>
                <a:cs typeface="Calibri"/>
              </a:rPr>
              <a:t>n</a:t>
            </a:r>
            <a:r>
              <a:rPr dirty="0" sz="1100" spc="-10" b="1">
                <a:latin typeface="Calibri"/>
                <a:cs typeface="Calibri"/>
              </a:rPr>
              <a:t>i</a:t>
            </a:r>
            <a:r>
              <a:rPr dirty="0" sz="1100" spc="20" b="1">
                <a:latin typeface="Calibri"/>
                <a:cs typeface="Calibri"/>
              </a:rPr>
              <a:t>e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80" b="1">
                <a:latin typeface="Calibri"/>
                <a:cs typeface="Calibri"/>
              </a:rPr>
              <a:t>w</a:t>
            </a:r>
            <a:r>
              <a:rPr dirty="0" sz="1100" spc="5" b="1">
                <a:latin typeface="Calibri"/>
                <a:cs typeface="Calibri"/>
              </a:rPr>
              <a:t>p</a:t>
            </a:r>
            <a:r>
              <a:rPr dirty="0" sz="1100" spc="-20" b="1">
                <a:latin typeface="Calibri"/>
                <a:cs typeface="Calibri"/>
              </a:rPr>
              <a:t>isy</a:t>
            </a:r>
            <a:r>
              <a:rPr dirty="0" sz="1100" spc="-45" b="1">
                <a:latin typeface="Calibri"/>
                <a:cs typeface="Calibri"/>
              </a:rPr>
              <a:t>w</a:t>
            </a:r>
            <a:r>
              <a:rPr dirty="0" sz="1100" spc="30" b="1">
                <a:latin typeface="Calibri"/>
                <a:cs typeface="Calibri"/>
              </a:rPr>
              <a:t>a</a:t>
            </a:r>
            <a:r>
              <a:rPr dirty="0" sz="1100" spc="55" b="1">
                <a:latin typeface="Calibri"/>
                <a:cs typeface="Calibri"/>
              </a:rPr>
              <a:t>ć</a:t>
            </a:r>
            <a:r>
              <a:rPr dirty="0" sz="1100" spc="-10" b="1">
                <a:latin typeface="Calibri"/>
                <a:cs typeface="Calibri"/>
              </a:rPr>
              <a:t> </a:t>
            </a:r>
            <a:r>
              <a:rPr dirty="0" sz="1100" spc="-15" b="1">
                <a:latin typeface="Calibri"/>
                <a:cs typeface="Calibri"/>
              </a:rPr>
              <a:t>l</a:t>
            </a:r>
            <a:r>
              <a:rPr dirty="0" sz="1100" spc="-10" b="1">
                <a:latin typeface="Calibri"/>
                <a:cs typeface="Calibri"/>
              </a:rPr>
              <a:t>i</a:t>
            </a:r>
            <a:r>
              <a:rPr dirty="0" sz="1100" spc="25" b="1">
                <a:latin typeface="Calibri"/>
                <a:cs typeface="Calibri"/>
              </a:rPr>
              <a:t>cz</a:t>
            </a:r>
            <a:r>
              <a:rPr dirty="0" sz="1100" spc="25" b="1">
                <a:latin typeface="Calibri"/>
                <a:cs typeface="Calibri"/>
              </a:rPr>
              <a:t>b</a:t>
            </a:r>
            <a:r>
              <a:rPr dirty="0" sz="1100" spc="-65" b="1">
                <a:latin typeface="Calibri"/>
                <a:cs typeface="Calibri"/>
              </a:rPr>
              <a:t>y</a:t>
            </a:r>
            <a:r>
              <a:rPr dirty="0" sz="1100" spc="-5" b="1">
                <a:latin typeface="Calibri"/>
                <a:cs typeface="Calibri"/>
              </a:rPr>
              <a:t> </a:t>
            </a:r>
            <a:r>
              <a:rPr dirty="0" sz="1100" spc="25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100" spc="-3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100" spc="-1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100" spc="-10" b="1">
                <a:solidFill>
                  <a:srgbClr val="9D032A"/>
                </a:solidFill>
                <a:latin typeface="Calibri"/>
                <a:cs typeface="Calibri"/>
              </a:rPr>
              <a:t>sów</a:t>
            </a:r>
            <a:endParaRPr sz="1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100" spc="15" b="1">
                <a:latin typeface="Calibri"/>
                <a:cs typeface="Calibri"/>
              </a:rPr>
              <a:t>n</a:t>
            </a:r>
            <a:r>
              <a:rPr dirty="0" sz="1100" spc="-10" b="1">
                <a:latin typeface="Calibri"/>
                <a:cs typeface="Calibri"/>
              </a:rPr>
              <a:t>i</a:t>
            </a:r>
            <a:r>
              <a:rPr dirty="0" sz="1100" spc="-10" b="1">
                <a:latin typeface="Calibri"/>
                <a:cs typeface="Calibri"/>
              </a:rPr>
              <a:t>ewa</a:t>
            </a:r>
            <a:r>
              <a:rPr dirty="0" sz="1100" spc="5" b="1">
                <a:latin typeface="Calibri"/>
                <a:cs typeface="Calibri"/>
              </a:rPr>
              <a:t>żnych</a:t>
            </a:r>
            <a:endParaRPr sz="1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100" spc="50" b="1">
                <a:latin typeface="Calibri"/>
                <a:cs typeface="Calibri"/>
              </a:rPr>
              <a:t>a</a:t>
            </a:r>
            <a:r>
              <a:rPr dirty="0" sz="1100" spc="15" b="1">
                <a:latin typeface="Calibri"/>
                <a:cs typeface="Calibri"/>
              </a:rPr>
              <a:t>n</a:t>
            </a:r>
            <a:r>
              <a:rPr dirty="0" sz="1100" spc="-20" b="1">
                <a:latin typeface="Calibri"/>
                <a:cs typeface="Calibri"/>
              </a:rPr>
              <a:t>i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spc="3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1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100" spc="-2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100" spc="-4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100" spc="-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100" spc="60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1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100" spc="-25" b="1">
                <a:solidFill>
                  <a:srgbClr val="9D032A"/>
                </a:solidFill>
                <a:latin typeface="Calibri"/>
                <a:cs typeface="Calibri"/>
              </a:rPr>
              <a:t>łko</a:t>
            </a:r>
            <a:r>
              <a:rPr dirty="0" sz="1100" spc="-6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100" spc="10" b="1">
                <a:solidFill>
                  <a:srgbClr val="9D032A"/>
                </a:solidFill>
                <a:latin typeface="Calibri"/>
                <a:cs typeface="Calibri"/>
              </a:rPr>
              <a:t>icie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7480807" y="3340861"/>
            <a:ext cx="835025" cy="1797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100" spc="-2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100" spc="4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100" spc="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10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100" spc="4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1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100" spc="-5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100" spc="-5" b="1">
                <a:solidFill>
                  <a:srgbClr val="9D032A"/>
                </a:solidFill>
                <a:latin typeface="Calibri"/>
                <a:cs typeface="Calibri"/>
              </a:rPr>
              <a:t>yc</a:t>
            </a:r>
            <a:r>
              <a:rPr dirty="0" sz="1100" spc="0" b="1">
                <a:solidFill>
                  <a:srgbClr val="9D032A"/>
                </a:solidFill>
                <a:latin typeface="Calibri"/>
                <a:cs typeface="Calibri"/>
              </a:rPr>
              <a:t>h</a:t>
            </a:r>
            <a:r>
              <a:rPr dirty="0" sz="1100" spc="-65" b="1">
                <a:latin typeface="Calibri"/>
                <a:cs typeface="Calibri"/>
              </a:rPr>
              <a:t>!!!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8517255" y="836663"/>
            <a:ext cx="576580" cy="369570"/>
          </a:xfrm>
          <a:custGeom>
            <a:avLst/>
            <a:gdLst/>
            <a:ahLst/>
            <a:cxnLst/>
            <a:rect l="l" t="t" r="r" b="b"/>
            <a:pathLst>
              <a:path w="576579" h="369569">
                <a:moveTo>
                  <a:pt x="0" y="369328"/>
                </a:moveTo>
                <a:lnTo>
                  <a:pt x="576059" y="369328"/>
                </a:lnTo>
                <a:lnTo>
                  <a:pt x="576059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 txBox="1"/>
          <p:nvPr/>
        </p:nvSpPr>
        <p:spPr>
          <a:xfrm>
            <a:off x="8668004" y="876553"/>
            <a:ext cx="27876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72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150" name="object 150"/>
          <p:cNvGraphicFramePr>
            <a:graphicFrameLocks noGrp="1"/>
          </p:cNvGraphicFramePr>
          <p:nvPr/>
        </p:nvGraphicFramePr>
        <p:xfrm>
          <a:off x="62205" y="1745888"/>
          <a:ext cx="5835650" cy="527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782"/>
                <a:gridCol w="4252566"/>
                <a:gridCol w="261782"/>
                <a:gridCol w="261782"/>
                <a:gridCol w="261782"/>
                <a:gridCol w="261782"/>
                <a:gridCol w="261998"/>
              </a:tblGrid>
              <a:tr h="2599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6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dirty="0" sz="650" b="1">
                          <a:latin typeface="Arial"/>
                          <a:cs typeface="Arial"/>
                        </a:rPr>
                        <a:t>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400"/>
                        </a:spcBef>
                        <a:tabLst>
                          <a:tab pos="2743200" algn="l"/>
                        </a:tabLst>
                      </a:pPr>
                      <a:r>
                        <a:rPr dirty="0" sz="650" spc="5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5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ba</a:t>
                      </a:r>
                      <a:r>
                        <a:rPr dirty="0" sz="650" spc="5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art</a:t>
                      </a:r>
                      <a:r>
                        <a:rPr dirty="0" sz="650" spc="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wy</a:t>
                      </a:r>
                      <a:r>
                        <a:rPr dirty="0" sz="650" spc="5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ęty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650" spc="5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5" b="1">
                          <a:latin typeface="Arial"/>
                          <a:cs typeface="Arial"/>
                        </a:rPr>
                        <a:t>urn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50" b="1"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250" b="1" i="1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(b</a:t>
                      </a:r>
                      <a:r>
                        <a:rPr dirty="0" sz="1250" spc="5" b="1" i="1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250" spc="-5" b="1" i="1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akuj</a:t>
                      </a:r>
                      <a:r>
                        <a:rPr dirty="0" sz="1250" b="1" i="1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250" spc="70" b="1" i="1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b="1" i="1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250" spc="75" b="1" i="1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10" b="1" i="1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dirty="0" sz="1250" spc="-5" b="1" i="1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art)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033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650" b="1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650" b="1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155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4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155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0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155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0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609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6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9a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tym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kart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yj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ętych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ko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ert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kartę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650" spc="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033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1550" b="1">
                          <a:latin typeface="Arial Black"/>
                          <a:cs typeface="Arial Black"/>
                        </a:rPr>
                        <a:t>2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3" name="object 153"/>
          <p:cNvGraphicFramePr>
            <a:graphicFrameLocks noGrp="1"/>
          </p:cNvGraphicFramePr>
          <p:nvPr/>
        </p:nvGraphicFramePr>
        <p:xfrm>
          <a:off x="62205" y="2525679"/>
          <a:ext cx="5843270" cy="5289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782"/>
                <a:gridCol w="4252512"/>
                <a:gridCol w="261782"/>
                <a:gridCol w="261782"/>
                <a:gridCol w="261782"/>
                <a:gridCol w="261782"/>
                <a:gridCol w="261998"/>
              </a:tblGrid>
              <a:tr h="259930"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10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245110">
                        <a:lnSpc>
                          <a:spcPct val="120100"/>
                        </a:lnSpc>
                        <a:spcBef>
                          <a:spcPts val="75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ar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65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eważnych</a:t>
                      </a:r>
                      <a:r>
                        <a:rPr dirty="0" sz="65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(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ych</a:t>
                      </a:r>
                      <a:r>
                        <a:rPr dirty="0" sz="650" spc="1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niż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ę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wo</a:t>
                      </a:r>
                      <a:r>
                        <a:rPr dirty="0" sz="650" spc="2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ustalo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spc="2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ub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-20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nych</a:t>
                      </a:r>
                      <a:r>
                        <a:rPr dirty="0" sz="650" spc="2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ęc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ą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650" spc="3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ko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 spc="3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 spc="3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spr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70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ref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m)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15551">
                      <a:solidFill>
                        <a:srgbClr val="FF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9779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5551">
                      <a:solidFill>
                        <a:srgbClr val="FF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11996">
                      <a:solidFill>
                        <a:srgbClr val="FF0000"/>
                      </a:solidFill>
                      <a:prstDash val="solid"/>
                    </a:lnT>
                    <a:lnB w="11996">
                      <a:solidFill>
                        <a:srgbClr val="FF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11996">
                      <a:solidFill>
                        <a:srgbClr val="FF0000"/>
                      </a:solidFill>
                      <a:prstDash val="solid"/>
                    </a:lnT>
                    <a:lnB w="11996">
                      <a:solidFill>
                        <a:srgbClr val="FF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11996">
                      <a:solidFill>
                        <a:srgbClr val="FF0000"/>
                      </a:solidFill>
                      <a:prstDash val="solid"/>
                    </a:lnT>
                    <a:lnB w="11996">
                      <a:solidFill>
                        <a:srgbClr val="FF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11996">
                      <a:solidFill>
                        <a:srgbClr val="FF0000"/>
                      </a:solidFill>
                      <a:prstDash val="solid"/>
                    </a:lnT>
                    <a:lnB w="11996">
                      <a:solidFill>
                        <a:srgbClr val="FF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ts val="1814"/>
                        </a:lnSpc>
                        <a:spcBef>
                          <a:spcPts val="385"/>
                        </a:spcBef>
                      </a:pPr>
                      <a:r>
                        <a:rPr dirty="0" sz="1550" b="1">
                          <a:latin typeface="Arial Black"/>
                          <a:cs typeface="Arial Black"/>
                        </a:rPr>
                        <a:t>1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15551">
                      <a:solidFill>
                        <a:srgbClr val="FF0000"/>
                      </a:solidFill>
                      <a:prstDash val="solid"/>
                    </a:lnR>
                    <a:lnT w="11996">
                      <a:solidFill>
                        <a:srgbClr val="FF0000"/>
                      </a:solidFill>
                      <a:prstDash val="solid"/>
                    </a:lnT>
                    <a:lnB w="11996">
                      <a:solidFill>
                        <a:srgbClr val="FF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59930"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11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ar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ważnych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033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11996">
                      <a:solidFill>
                        <a:srgbClr val="FF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11996">
                      <a:solidFill>
                        <a:srgbClr val="FF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ts val="1814"/>
                        </a:lnSpc>
                        <a:spcBef>
                          <a:spcPts val="385"/>
                        </a:spcBef>
                      </a:pPr>
                      <a:r>
                        <a:rPr dirty="0" sz="155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3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11996">
                      <a:solidFill>
                        <a:srgbClr val="FF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ts val="1814"/>
                        </a:lnSpc>
                        <a:spcBef>
                          <a:spcPts val="385"/>
                        </a:spcBef>
                      </a:pPr>
                      <a:r>
                        <a:rPr dirty="0" sz="155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9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11996">
                      <a:solidFill>
                        <a:srgbClr val="FF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ts val="1814"/>
                        </a:lnSpc>
                        <a:spcBef>
                          <a:spcPts val="385"/>
                        </a:spcBef>
                      </a:pPr>
                      <a:r>
                        <a:rPr dirty="0" sz="155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9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11996">
                      <a:solidFill>
                        <a:srgbClr val="FF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5" name="object 155"/>
          <p:cNvGraphicFramePr>
            <a:graphicFrameLocks noGrp="1"/>
          </p:cNvGraphicFramePr>
          <p:nvPr/>
        </p:nvGraphicFramePr>
        <p:xfrm>
          <a:off x="53134" y="3573566"/>
          <a:ext cx="5844540" cy="5264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782"/>
                <a:gridCol w="4257750"/>
                <a:gridCol w="263078"/>
                <a:gridCol w="261782"/>
                <a:gridCol w="263078"/>
                <a:gridCol w="261782"/>
                <a:gridCol w="263294"/>
              </a:tblGrid>
              <a:tr h="259930"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12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osów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nieważnych</a:t>
                      </a:r>
                      <a:r>
                        <a:rPr dirty="0" sz="650" spc="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(z</a:t>
                      </a:r>
                      <a:r>
                        <a:rPr dirty="0" sz="650" spc="4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kart</a:t>
                      </a:r>
                      <a:r>
                        <a:rPr dirty="0" sz="650" spc="1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10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30" i="1">
                          <a:latin typeface="Arial"/>
                          <a:cs typeface="Arial"/>
                        </a:rPr>
                        <a:t>ż</a:t>
                      </a:r>
                      <a:r>
                        <a:rPr dirty="0" sz="650" spc="-15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yc</a:t>
                      </a:r>
                      <a:r>
                        <a:rPr dirty="0" sz="650" spc="-15" i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)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033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550" b="1">
                          <a:latin typeface="Arial Black"/>
                          <a:cs typeface="Arial Black"/>
                        </a:rPr>
                        <a:t>9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59930"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13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osów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ważnych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(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5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kart</a:t>
                      </a:r>
                      <a:r>
                        <a:rPr dirty="0" sz="650" spc="7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20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-15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30" i="1">
                          <a:latin typeface="Arial"/>
                          <a:cs typeface="Arial"/>
                        </a:rPr>
                        <a:t>ż</a:t>
                      </a:r>
                      <a:r>
                        <a:rPr dirty="0" sz="650" spc="-15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20" i="1">
                          <a:latin typeface="Arial"/>
                          <a:cs typeface="Arial"/>
                        </a:rPr>
                        <a:t>yc</a:t>
                      </a:r>
                      <a:r>
                        <a:rPr dirty="0" sz="650" spc="-25" i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)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033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55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3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55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9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55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0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7" name="object 157"/>
          <p:cNvGraphicFramePr>
            <a:graphicFrameLocks noGrp="1"/>
          </p:cNvGraphicFramePr>
          <p:nvPr/>
        </p:nvGraphicFramePr>
        <p:xfrm>
          <a:off x="62205" y="4352358"/>
          <a:ext cx="5835650" cy="5264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782"/>
                <a:gridCol w="4252566"/>
                <a:gridCol w="261782"/>
                <a:gridCol w="261782"/>
                <a:gridCol w="261782"/>
                <a:gridCol w="261782"/>
                <a:gridCol w="261998"/>
              </a:tblGrid>
              <a:tr h="259930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14a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osów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zytywnych</a:t>
                      </a:r>
                      <a:r>
                        <a:rPr dirty="0" sz="650" spc="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30">
                          <a:latin typeface="Arial"/>
                          <a:cs typeface="Arial"/>
                        </a:rPr>
                        <a:t>„T</a:t>
                      </a:r>
                      <a:r>
                        <a:rPr dirty="0" sz="650" spc="-3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30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”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033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550" b="1">
                          <a:latin typeface="Arial Black"/>
                          <a:cs typeface="Arial Black"/>
                        </a:rPr>
                        <a:t>2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550" b="1">
                          <a:latin typeface="Arial Black"/>
                          <a:cs typeface="Arial Black"/>
                        </a:rPr>
                        <a:t>0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550" b="1">
                          <a:latin typeface="Arial Black"/>
                          <a:cs typeface="Arial Black"/>
                        </a:rPr>
                        <a:t>0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59930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14b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osów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tywny</a:t>
                      </a:r>
                      <a:r>
                        <a:rPr dirty="0" sz="650" spc="10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65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„N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e”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033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550" b="1">
                          <a:latin typeface="Arial Black"/>
                          <a:cs typeface="Arial Black"/>
                        </a:rPr>
                        <a:t>1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550" b="1">
                          <a:latin typeface="Arial Black"/>
                          <a:cs typeface="Arial Black"/>
                        </a:rPr>
                        <a:t>9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550" b="1">
                          <a:latin typeface="Arial Black"/>
                          <a:cs typeface="Arial Black"/>
                        </a:rPr>
                        <a:t>0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9" name="object 159"/>
          <p:cNvGraphicFramePr>
            <a:graphicFrameLocks noGrp="1"/>
          </p:cNvGraphicFramePr>
          <p:nvPr/>
        </p:nvGraphicFramePr>
        <p:xfrm>
          <a:off x="53134" y="5326098"/>
          <a:ext cx="5844540" cy="5264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782"/>
                <a:gridCol w="4257750"/>
                <a:gridCol w="263078"/>
                <a:gridCol w="261782"/>
                <a:gridCol w="263078"/>
                <a:gridCol w="261782"/>
                <a:gridCol w="263294"/>
              </a:tblGrid>
              <a:tr h="260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algn="r" marR="67310">
                        <a:lnSpc>
                          <a:spcPct val="100000"/>
                        </a:lnSpc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15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osów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nieważnych</a:t>
                      </a:r>
                      <a:r>
                        <a:rPr dirty="0" sz="650" spc="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(z</a:t>
                      </a:r>
                      <a:r>
                        <a:rPr dirty="0" sz="650" spc="4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kart</a:t>
                      </a:r>
                      <a:r>
                        <a:rPr dirty="0" sz="650" spc="1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10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30" i="1">
                          <a:latin typeface="Arial"/>
                          <a:cs typeface="Arial"/>
                        </a:rPr>
                        <a:t>ż</a:t>
                      </a:r>
                      <a:r>
                        <a:rPr dirty="0" sz="650" spc="-15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5" i="1">
                          <a:latin typeface="Arial"/>
                          <a:cs typeface="Arial"/>
                        </a:rPr>
                        <a:t>yc</a:t>
                      </a:r>
                      <a:r>
                        <a:rPr dirty="0" sz="650" spc="-15" i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)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033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550" b="1">
                          <a:latin typeface="Arial Black"/>
                          <a:cs typeface="Arial Black"/>
                        </a:rPr>
                        <a:t>1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550" b="1">
                          <a:latin typeface="Arial Black"/>
                          <a:cs typeface="Arial Black"/>
                        </a:rPr>
                        <a:t>9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59930"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16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osów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ważnych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10" i="1">
                          <a:latin typeface="Arial"/>
                          <a:cs typeface="Arial"/>
                        </a:rPr>
                        <a:t>(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50" spc="5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kart</a:t>
                      </a:r>
                      <a:r>
                        <a:rPr dirty="0" sz="650" spc="7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20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spc="-15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30" i="1">
                          <a:latin typeface="Arial"/>
                          <a:cs typeface="Arial"/>
                        </a:rPr>
                        <a:t>ż</a:t>
                      </a:r>
                      <a:r>
                        <a:rPr dirty="0" sz="650" spc="-15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-20" i="1">
                          <a:latin typeface="Arial"/>
                          <a:cs typeface="Arial"/>
                        </a:rPr>
                        <a:t>yc</a:t>
                      </a:r>
                      <a:r>
                        <a:rPr dirty="0" sz="650" spc="-25" i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)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0033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55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3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55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8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dirty="0" sz="155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0</a:t>
                      </a:r>
                      <a:endParaRPr sz="155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775">
                      <a:solidFill>
                        <a:srgbClr val="000000"/>
                      </a:solidFill>
                      <a:prstDash val="solid"/>
                    </a:lnL>
                    <a:lnR w="7775">
                      <a:solidFill>
                        <a:srgbClr val="000000"/>
                      </a:solidFill>
                      <a:prstDash val="solid"/>
                    </a:lnR>
                    <a:lnT w="5998">
                      <a:solidFill>
                        <a:srgbClr val="000000"/>
                      </a:solidFill>
                      <a:prstDash val="solid"/>
                    </a:lnT>
                    <a:lnB w="599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704" y="39"/>
            <a:ext cx="6134735" cy="6820534"/>
          </a:xfrm>
          <a:custGeom>
            <a:avLst/>
            <a:gdLst/>
            <a:ahLst/>
            <a:cxnLst/>
            <a:rect l="l" t="t" r="r" b="b"/>
            <a:pathLst>
              <a:path w="6134735" h="6820534">
                <a:moveTo>
                  <a:pt x="0" y="6820408"/>
                </a:moveTo>
                <a:lnTo>
                  <a:pt x="6134481" y="6820408"/>
                </a:lnTo>
                <a:lnTo>
                  <a:pt x="6134481" y="0"/>
                </a:lnTo>
                <a:lnTo>
                  <a:pt x="0" y="0"/>
                </a:lnTo>
                <a:lnTo>
                  <a:pt x="0" y="6820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923077" y="11480"/>
            <a:ext cx="226695" cy="1200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65">
                <a:latin typeface="Arial"/>
                <a:cs typeface="Arial"/>
              </a:rPr>
              <a:t>-</a:t>
            </a:r>
            <a:r>
              <a:rPr dirty="0" sz="700" spc="45">
                <a:latin typeface="Arial"/>
                <a:cs typeface="Arial"/>
              </a:rPr>
              <a:t> </a:t>
            </a:r>
            <a:r>
              <a:rPr dirty="0" sz="700" spc="110">
                <a:latin typeface="Arial"/>
                <a:cs typeface="Arial"/>
              </a:rPr>
              <a:t>3</a:t>
            </a:r>
            <a:r>
              <a:rPr dirty="0" sz="700" spc="40">
                <a:latin typeface="Arial"/>
                <a:cs typeface="Arial"/>
              </a:rPr>
              <a:t> </a:t>
            </a:r>
            <a:r>
              <a:rPr dirty="0" sz="700" spc="65">
                <a:latin typeface="Arial"/>
                <a:cs typeface="Arial"/>
              </a:rPr>
              <a:t>-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19119" y="1380671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0806" y="1380671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21407" y="1380671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07890" y="1375519"/>
            <a:ext cx="448309" cy="260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275" b="1">
                <a:latin typeface="Arial Black"/>
                <a:cs typeface="Arial Black"/>
              </a:rPr>
              <a:t>2</a:t>
            </a:r>
            <a:r>
              <a:rPr dirty="0" sz="1600" spc="100" b="1">
                <a:latin typeface="Arial Black"/>
                <a:cs typeface="Arial Black"/>
              </a:rPr>
              <a:t> </a:t>
            </a:r>
            <a:r>
              <a:rPr dirty="0" sz="1600" spc="275" b="1">
                <a:latin typeface="Arial Black"/>
                <a:cs typeface="Arial Black"/>
              </a:rPr>
              <a:t>9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823" y="132695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5823" y="132695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995" y="1329487"/>
            <a:ext cx="255904" cy="0"/>
          </a:xfrm>
          <a:custGeom>
            <a:avLst/>
            <a:gdLst/>
            <a:ahLst/>
            <a:cxnLst/>
            <a:rect l="l" t="t" r="r" b="b"/>
            <a:pathLst>
              <a:path w="255904" h="0">
                <a:moveTo>
                  <a:pt x="0" y="0"/>
                </a:moveTo>
                <a:lnTo>
                  <a:pt x="255599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3648" y="1326954"/>
            <a:ext cx="254635" cy="0"/>
          </a:xfrm>
          <a:custGeom>
            <a:avLst/>
            <a:gdLst/>
            <a:ahLst/>
            <a:cxnLst/>
            <a:rect l="l" t="t" r="r" b="b"/>
            <a:pathLst>
              <a:path w="254635" h="0">
                <a:moveTo>
                  <a:pt x="0" y="0"/>
                </a:moveTo>
                <a:lnTo>
                  <a:pt x="25429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39247" y="132695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46419" y="1329487"/>
            <a:ext cx="4277360" cy="0"/>
          </a:xfrm>
          <a:custGeom>
            <a:avLst/>
            <a:gdLst/>
            <a:ahLst/>
            <a:cxnLst/>
            <a:rect l="l" t="t" r="r" b="b"/>
            <a:pathLst>
              <a:path w="4277360" h="0">
                <a:moveTo>
                  <a:pt x="0" y="0"/>
                </a:moveTo>
                <a:lnTo>
                  <a:pt x="4277160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47071" y="1326954"/>
            <a:ext cx="4276090" cy="0"/>
          </a:xfrm>
          <a:custGeom>
            <a:avLst/>
            <a:gdLst/>
            <a:ahLst/>
            <a:cxnLst/>
            <a:rect l="l" t="t" r="r" b="b"/>
            <a:pathLst>
              <a:path w="4276090" h="0">
                <a:moveTo>
                  <a:pt x="0" y="0"/>
                </a:moveTo>
                <a:lnTo>
                  <a:pt x="427585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624232" y="132695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631405" y="1329487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 h="0">
                <a:moveTo>
                  <a:pt x="0" y="0"/>
                </a:moveTo>
                <a:lnTo>
                  <a:pt x="243862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632057" y="1326954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 h="0">
                <a:moveTo>
                  <a:pt x="0" y="0"/>
                </a:moveTo>
                <a:lnTo>
                  <a:pt x="2425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875920" y="132695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883092" y="1329487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 h="0">
                <a:moveTo>
                  <a:pt x="0" y="0"/>
                </a:moveTo>
                <a:lnTo>
                  <a:pt x="242558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883744" y="1326954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 h="0">
                <a:moveTo>
                  <a:pt x="0" y="0"/>
                </a:moveTo>
                <a:lnTo>
                  <a:pt x="2412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126302" y="132695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133475" y="1329487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 h="0">
                <a:moveTo>
                  <a:pt x="0" y="0"/>
                </a:moveTo>
                <a:lnTo>
                  <a:pt x="244123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134127" y="1326954"/>
            <a:ext cx="243204" cy="0"/>
          </a:xfrm>
          <a:custGeom>
            <a:avLst/>
            <a:gdLst/>
            <a:ahLst/>
            <a:cxnLst/>
            <a:rect l="l" t="t" r="r" b="b"/>
            <a:pathLst>
              <a:path w="243204" h="0">
                <a:moveTo>
                  <a:pt x="0" y="0"/>
                </a:moveTo>
                <a:lnTo>
                  <a:pt x="24277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378207" y="132695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385380" y="1329487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 h="0">
                <a:moveTo>
                  <a:pt x="0" y="0"/>
                </a:moveTo>
                <a:lnTo>
                  <a:pt x="243862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386032" y="1326954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 h="0">
                <a:moveTo>
                  <a:pt x="0" y="0"/>
                </a:moveTo>
                <a:lnTo>
                  <a:pt x="2425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629894" y="132695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637067" y="1329487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 h="0">
                <a:moveTo>
                  <a:pt x="0" y="0"/>
                </a:moveTo>
                <a:lnTo>
                  <a:pt x="243862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637719" y="1326954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 h="0">
                <a:moveTo>
                  <a:pt x="0" y="0"/>
                </a:moveTo>
                <a:lnTo>
                  <a:pt x="2425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881582" y="132695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881582" y="1326954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5823" y="1333033"/>
            <a:ext cx="0" cy="256540"/>
          </a:xfrm>
          <a:custGeom>
            <a:avLst/>
            <a:gdLst/>
            <a:ahLst/>
            <a:cxnLst/>
            <a:rect l="l" t="t" r="r" b="b"/>
            <a:pathLst>
              <a:path w="0" h="256540">
                <a:moveTo>
                  <a:pt x="0" y="0"/>
                </a:moveTo>
                <a:lnTo>
                  <a:pt x="0" y="2563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39247" y="1333033"/>
            <a:ext cx="0" cy="256540"/>
          </a:xfrm>
          <a:custGeom>
            <a:avLst/>
            <a:gdLst/>
            <a:ahLst/>
            <a:cxnLst/>
            <a:rect l="l" t="t" r="r" b="b"/>
            <a:pathLst>
              <a:path w="0" h="256540">
                <a:moveTo>
                  <a:pt x="0" y="0"/>
                </a:moveTo>
                <a:lnTo>
                  <a:pt x="0" y="2563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624232" y="1333033"/>
            <a:ext cx="0" cy="256540"/>
          </a:xfrm>
          <a:custGeom>
            <a:avLst/>
            <a:gdLst/>
            <a:ahLst/>
            <a:cxnLst/>
            <a:rect l="l" t="t" r="r" b="b"/>
            <a:pathLst>
              <a:path w="0" h="256540">
                <a:moveTo>
                  <a:pt x="0" y="0"/>
                </a:moveTo>
                <a:lnTo>
                  <a:pt x="0" y="2563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875920" y="1333033"/>
            <a:ext cx="0" cy="256540"/>
          </a:xfrm>
          <a:custGeom>
            <a:avLst/>
            <a:gdLst/>
            <a:ahLst/>
            <a:cxnLst/>
            <a:rect l="l" t="t" r="r" b="b"/>
            <a:pathLst>
              <a:path w="0" h="256540">
                <a:moveTo>
                  <a:pt x="0" y="0"/>
                </a:moveTo>
                <a:lnTo>
                  <a:pt x="0" y="2563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126302" y="1333033"/>
            <a:ext cx="0" cy="256540"/>
          </a:xfrm>
          <a:custGeom>
            <a:avLst/>
            <a:gdLst/>
            <a:ahLst/>
            <a:cxnLst/>
            <a:rect l="l" t="t" r="r" b="b"/>
            <a:pathLst>
              <a:path w="0" h="256540">
                <a:moveTo>
                  <a:pt x="0" y="0"/>
                </a:moveTo>
                <a:lnTo>
                  <a:pt x="0" y="2563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378207" y="1333033"/>
            <a:ext cx="0" cy="256540"/>
          </a:xfrm>
          <a:custGeom>
            <a:avLst/>
            <a:gdLst/>
            <a:ahLst/>
            <a:cxnLst/>
            <a:rect l="l" t="t" r="r" b="b"/>
            <a:pathLst>
              <a:path w="0" h="256540">
                <a:moveTo>
                  <a:pt x="0" y="0"/>
                </a:moveTo>
                <a:lnTo>
                  <a:pt x="0" y="2563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629894" y="1333033"/>
            <a:ext cx="0" cy="256540"/>
          </a:xfrm>
          <a:custGeom>
            <a:avLst/>
            <a:gdLst/>
            <a:ahLst/>
            <a:cxnLst/>
            <a:rect l="l" t="t" r="r" b="b"/>
            <a:pathLst>
              <a:path w="0" h="256540">
                <a:moveTo>
                  <a:pt x="0" y="0"/>
                </a:moveTo>
                <a:lnTo>
                  <a:pt x="0" y="2563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881582" y="1333033"/>
            <a:ext cx="0" cy="256540"/>
          </a:xfrm>
          <a:custGeom>
            <a:avLst/>
            <a:gdLst/>
            <a:ahLst/>
            <a:cxnLst/>
            <a:rect l="l" t="t" r="r" b="b"/>
            <a:pathLst>
              <a:path w="0" h="256540">
                <a:moveTo>
                  <a:pt x="0" y="0"/>
                </a:moveTo>
                <a:lnTo>
                  <a:pt x="0" y="2563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12026" y="888557"/>
            <a:ext cx="2997200" cy="8680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100" b="1">
                <a:latin typeface="Arial"/>
                <a:cs typeface="Arial"/>
              </a:rPr>
              <a:t>Uwaga!</a:t>
            </a:r>
            <a:r>
              <a:rPr dirty="0" sz="600" spc="40" b="1">
                <a:latin typeface="Arial"/>
                <a:cs typeface="Arial"/>
              </a:rPr>
              <a:t> </a:t>
            </a:r>
            <a:r>
              <a:rPr dirty="0" sz="600" spc="100">
                <a:latin typeface="Arial"/>
                <a:cs typeface="Arial"/>
              </a:rPr>
              <a:t>Su</a:t>
            </a:r>
            <a:r>
              <a:rPr dirty="0" sz="600" spc="135">
                <a:latin typeface="Arial"/>
                <a:cs typeface="Arial"/>
              </a:rPr>
              <a:t>m</a:t>
            </a:r>
            <a:r>
              <a:rPr dirty="0" sz="600" spc="90">
                <a:latin typeface="Arial"/>
                <a:cs typeface="Arial"/>
              </a:rPr>
              <a:t>a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l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85">
                <a:latin typeface="Arial"/>
                <a:cs typeface="Arial"/>
              </a:rPr>
              <a:t>c</a:t>
            </a:r>
            <a:r>
              <a:rPr dirty="0" sz="600" spc="75">
                <a:latin typeface="Arial"/>
                <a:cs typeface="Arial"/>
              </a:rPr>
              <a:t>z</a:t>
            </a:r>
            <a:r>
              <a:rPr dirty="0" sz="600" spc="90">
                <a:latin typeface="Arial"/>
                <a:cs typeface="Arial"/>
              </a:rPr>
              <a:t>b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85">
                <a:latin typeface="Arial"/>
                <a:cs typeface="Arial"/>
              </a:rPr>
              <a:t>z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p</a:t>
            </a:r>
            <a:r>
              <a:rPr dirty="0" sz="600" spc="85">
                <a:latin typeface="Arial"/>
                <a:cs typeface="Arial"/>
              </a:rPr>
              <a:t>k</a:t>
            </a:r>
            <a:r>
              <a:rPr dirty="0" sz="600" spc="35">
                <a:latin typeface="Arial"/>
                <a:cs typeface="Arial"/>
              </a:rPr>
              <a:t>t</a:t>
            </a:r>
            <a:r>
              <a:rPr dirty="0" sz="600" spc="45">
                <a:latin typeface="Arial"/>
                <a:cs typeface="Arial"/>
              </a:rPr>
              <a:t>.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1</a:t>
            </a:r>
            <a:r>
              <a:rPr dirty="0" sz="600" spc="80">
                <a:latin typeface="Arial"/>
                <a:cs typeface="Arial"/>
              </a:rPr>
              <a:t>7</a:t>
            </a:r>
            <a:r>
              <a:rPr dirty="0" sz="600" spc="90">
                <a:latin typeface="Arial"/>
                <a:cs typeface="Arial"/>
              </a:rPr>
              <a:t>a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i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17b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95" b="1">
                <a:latin typeface="Arial"/>
                <a:cs typeface="Arial"/>
              </a:rPr>
              <a:t>musi</a:t>
            </a:r>
            <a:r>
              <a:rPr dirty="0" sz="600" spc="40" b="1">
                <a:latin typeface="Arial"/>
                <a:cs typeface="Arial"/>
              </a:rPr>
              <a:t> </a:t>
            </a:r>
            <a:r>
              <a:rPr dirty="0" sz="600" spc="65">
                <a:latin typeface="Arial"/>
                <a:cs typeface="Arial"/>
              </a:rPr>
              <a:t>by</a:t>
            </a:r>
            <a:r>
              <a:rPr dirty="0" sz="600" spc="85">
                <a:latin typeface="Arial"/>
                <a:cs typeface="Arial"/>
              </a:rPr>
              <a:t>ć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rów</a:t>
            </a:r>
            <a:r>
              <a:rPr dirty="0" sz="600" spc="80">
                <a:latin typeface="Arial"/>
                <a:cs typeface="Arial"/>
              </a:rPr>
              <a:t>n</a:t>
            </a:r>
            <a:r>
              <a:rPr dirty="0" sz="600" spc="90">
                <a:latin typeface="Arial"/>
                <a:cs typeface="Arial"/>
              </a:rPr>
              <a:t>a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25">
                <a:latin typeface="Arial"/>
                <a:cs typeface="Arial"/>
              </a:rPr>
              <a:t>l</a:t>
            </a:r>
            <a:r>
              <a:rPr dirty="0" sz="600" spc="35">
                <a:latin typeface="Arial"/>
                <a:cs typeface="Arial"/>
              </a:rPr>
              <a:t>i</a:t>
            </a:r>
            <a:r>
              <a:rPr dirty="0" sz="600" spc="75">
                <a:latin typeface="Arial"/>
                <a:cs typeface="Arial"/>
              </a:rPr>
              <a:t>c</a:t>
            </a:r>
            <a:r>
              <a:rPr dirty="0" sz="600" spc="75">
                <a:latin typeface="Arial"/>
                <a:cs typeface="Arial"/>
              </a:rPr>
              <a:t>zbie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85">
                <a:latin typeface="Arial"/>
                <a:cs typeface="Arial"/>
              </a:rPr>
              <a:t>z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65">
                <a:latin typeface="Arial"/>
                <a:cs typeface="Arial"/>
              </a:rPr>
              <a:t>pkt.</a:t>
            </a:r>
            <a:r>
              <a:rPr dirty="0" sz="600" spc="-105">
                <a:latin typeface="Arial"/>
                <a:cs typeface="Arial"/>
              </a:rPr>
              <a:t> </a:t>
            </a:r>
            <a:r>
              <a:rPr dirty="0" sz="600" spc="75">
                <a:latin typeface="Arial"/>
                <a:cs typeface="Arial"/>
              </a:rPr>
              <a:t>16.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 marL="20320">
              <a:lnSpc>
                <a:spcPct val="100000"/>
              </a:lnSpc>
              <a:spcBef>
                <a:spcPts val="490"/>
              </a:spcBef>
              <a:tabLst>
                <a:tab pos="546100" algn="l"/>
              </a:tabLst>
            </a:pPr>
            <a:r>
              <a:rPr dirty="0" sz="850" spc="50" b="1">
                <a:latin typeface="Arial"/>
                <a:cs typeface="Arial"/>
              </a:rPr>
              <a:t>II.</a:t>
            </a:r>
            <a:r>
              <a:rPr dirty="0" sz="850" spc="150" b="1">
                <a:latin typeface="Arial"/>
                <a:cs typeface="Arial"/>
              </a:rPr>
              <a:t>C</a:t>
            </a:r>
            <a:r>
              <a:rPr dirty="0" sz="850" spc="50" b="1">
                <a:latin typeface="Arial"/>
                <a:cs typeface="Arial"/>
              </a:rPr>
              <a:t>.</a:t>
            </a:r>
            <a:r>
              <a:rPr dirty="0" sz="850" b="1">
                <a:latin typeface="Arial"/>
                <a:cs typeface="Arial"/>
              </a:rPr>
              <a:t>	</a:t>
            </a:r>
            <a:r>
              <a:rPr dirty="0" sz="850" spc="145" b="1">
                <a:latin typeface="Arial"/>
                <a:cs typeface="Arial"/>
              </a:rPr>
              <a:t>S</a:t>
            </a:r>
            <a:r>
              <a:rPr dirty="0" sz="850" spc="155" b="1">
                <a:latin typeface="Arial"/>
                <a:cs typeface="Arial"/>
              </a:rPr>
              <a:t>P</a:t>
            </a:r>
            <a:r>
              <a:rPr dirty="0" sz="850" spc="185" b="1">
                <a:latin typeface="Arial"/>
                <a:cs typeface="Arial"/>
              </a:rPr>
              <a:t>R</a:t>
            </a:r>
            <a:r>
              <a:rPr dirty="0" sz="850" spc="140" b="1">
                <a:latin typeface="Arial"/>
                <a:cs typeface="Arial"/>
              </a:rPr>
              <a:t>A</a:t>
            </a:r>
            <a:r>
              <a:rPr dirty="0" sz="850" spc="250" b="1">
                <a:latin typeface="Arial"/>
                <a:cs typeface="Arial"/>
              </a:rPr>
              <a:t>W</a:t>
            </a:r>
            <a:r>
              <a:rPr dirty="0" sz="850" spc="185" b="1">
                <a:latin typeface="Arial"/>
                <a:cs typeface="Arial"/>
              </a:rPr>
              <a:t>A</a:t>
            </a:r>
            <a:r>
              <a:rPr dirty="0" sz="850" spc="-20" b="1">
                <a:latin typeface="Arial"/>
                <a:cs typeface="Arial"/>
              </a:rPr>
              <a:t> </a:t>
            </a:r>
            <a:r>
              <a:rPr dirty="0" sz="850" spc="110" b="1">
                <a:latin typeface="Arial"/>
                <a:cs typeface="Arial"/>
              </a:rPr>
              <a:t>3.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1"/>
              </a:spcBef>
            </a:pPr>
            <a:endParaRPr sz="800">
              <a:latin typeface="Times New Roman"/>
              <a:cs typeface="Times New Roman"/>
            </a:endParaRPr>
          </a:p>
          <a:p>
            <a:pPr marL="249554" indent="-210820">
              <a:lnSpc>
                <a:spcPct val="100000"/>
              </a:lnSpc>
              <a:buFont typeface="Arial"/>
              <a:buAutoNum type="arabicPlain" startAt="18"/>
              <a:tabLst>
                <a:tab pos="250190" algn="l"/>
              </a:tabLst>
            </a:pPr>
            <a:r>
              <a:rPr dirty="0" sz="650" spc="110">
                <a:latin typeface="Arial"/>
                <a:cs typeface="Arial"/>
              </a:rPr>
              <a:t>L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czba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g</a:t>
            </a:r>
            <a:r>
              <a:rPr dirty="0" sz="650" spc="40">
                <a:latin typeface="Arial"/>
                <a:cs typeface="Arial"/>
              </a:rPr>
              <a:t>ł</a:t>
            </a:r>
            <a:r>
              <a:rPr dirty="0" sz="650" spc="114">
                <a:latin typeface="Arial"/>
                <a:cs typeface="Arial"/>
              </a:rPr>
              <a:t>osów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nieważnych</a:t>
            </a:r>
            <a:r>
              <a:rPr dirty="0" sz="650" spc="75">
                <a:latin typeface="Arial"/>
                <a:cs typeface="Arial"/>
              </a:rPr>
              <a:t> </a:t>
            </a:r>
            <a:r>
              <a:rPr dirty="0" sz="650" spc="80" i="1">
                <a:latin typeface="Arial"/>
                <a:cs typeface="Arial"/>
              </a:rPr>
              <a:t>(z</a:t>
            </a:r>
            <a:r>
              <a:rPr dirty="0" sz="650" spc="50" i="1">
                <a:latin typeface="Arial"/>
                <a:cs typeface="Arial"/>
              </a:rPr>
              <a:t> </a:t>
            </a:r>
            <a:r>
              <a:rPr dirty="0" sz="650" spc="80" i="1">
                <a:latin typeface="Arial"/>
                <a:cs typeface="Arial"/>
              </a:rPr>
              <a:t>kart</a:t>
            </a:r>
            <a:r>
              <a:rPr dirty="0" sz="650" spc="20" i="1">
                <a:latin typeface="Arial"/>
                <a:cs typeface="Arial"/>
              </a:rPr>
              <a:t> </a:t>
            </a:r>
            <a:r>
              <a:rPr dirty="0" sz="650" spc="135" i="1">
                <a:latin typeface="Arial"/>
                <a:cs typeface="Arial"/>
              </a:rPr>
              <a:t>w</a:t>
            </a:r>
            <a:r>
              <a:rPr dirty="0" sz="650" spc="110" i="1">
                <a:latin typeface="Arial"/>
                <a:cs typeface="Arial"/>
              </a:rPr>
              <a:t>a</a:t>
            </a:r>
            <a:r>
              <a:rPr dirty="0" sz="650" spc="70" i="1">
                <a:latin typeface="Arial"/>
                <a:cs typeface="Arial"/>
              </a:rPr>
              <a:t>ż</a:t>
            </a:r>
            <a:r>
              <a:rPr dirty="0" sz="650" spc="95" i="1">
                <a:latin typeface="Arial"/>
                <a:cs typeface="Arial"/>
              </a:rPr>
              <a:t>n</a:t>
            </a:r>
            <a:r>
              <a:rPr dirty="0" sz="650" spc="90" i="1">
                <a:latin typeface="Arial"/>
                <a:cs typeface="Arial"/>
              </a:rPr>
              <a:t>y</a:t>
            </a:r>
            <a:r>
              <a:rPr dirty="0" sz="650" spc="90" i="1">
                <a:latin typeface="Arial"/>
                <a:cs typeface="Arial"/>
              </a:rPr>
              <a:t>c</a:t>
            </a:r>
            <a:r>
              <a:rPr dirty="0" sz="650" spc="95" i="1">
                <a:latin typeface="Arial"/>
                <a:cs typeface="Arial"/>
              </a:rPr>
              <a:t>h</a:t>
            </a:r>
            <a:r>
              <a:rPr dirty="0" sz="650" spc="65" i="1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lain" startAt="18"/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9"/>
              </a:spcBef>
              <a:buFont typeface="Arial"/>
              <a:buAutoNum type="arabicPlain" startAt="18"/>
            </a:pPr>
            <a:endParaRPr sz="500">
              <a:latin typeface="Times New Roman"/>
              <a:cs typeface="Times New Roman"/>
            </a:endParaRPr>
          </a:p>
          <a:p>
            <a:pPr marL="249554" indent="-210820">
              <a:lnSpc>
                <a:spcPct val="100000"/>
              </a:lnSpc>
              <a:buFont typeface="Arial"/>
              <a:buAutoNum type="arabicPlain" startAt="18"/>
              <a:tabLst>
                <a:tab pos="250190" algn="l"/>
              </a:tabLst>
            </a:pPr>
            <a:r>
              <a:rPr dirty="0" sz="650" spc="110">
                <a:latin typeface="Arial"/>
                <a:cs typeface="Arial"/>
              </a:rPr>
              <a:t>L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czba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g</a:t>
            </a:r>
            <a:r>
              <a:rPr dirty="0" sz="650" spc="40">
                <a:latin typeface="Arial"/>
                <a:cs typeface="Arial"/>
              </a:rPr>
              <a:t>ł</a:t>
            </a:r>
            <a:r>
              <a:rPr dirty="0" sz="650" spc="114">
                <a:latin typeface="Arial"/>
                <a:cs typeface="Arial"/>
              </a:rPr>
              <a:t>osów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ważnych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75" i="1">
                <a:latin typeface="Arial"/>
                <a:cs typeface="Arial"/>
              </a:rPr>
              <a:t>(</a:t>
            </a:r>
            <a:r>
              <a:rPr dirty="0" sz="650" spc="100" i="1">
                <a:latin typeface="Arial"/>
                <a:cs typeface="Arial"/>
              </a:rPr>
              <a:t>z</a:t>
            </a:r>
            <a:r>
              <a:rPr dirty="0" sz="650" spc="55" i="1">
                <a:latin typeface="Arial"/>
                <a:cs typeface="Arial"/>
              </a:rPr>
              <a:t> </a:t>
            </a:r>
            <a:r>
              <a:rPr dirty="0" sz="650" spc="80" i="1">
                <a:latin typeface="Arial"/>
                <a:cs typeface="Arial"/>
              </a:rPr>
              <a:t>kart</a:t>
            </a:r>
            <a:r>
              <a:rPr dirty="0" sz="650" spc="80" i="1">
                <a:latin typeface="Arial"/>
                <a:cs typeface="Arial"/>
              </a:rPr>
              <a:t> </a:t>
            </a:r>
            <a:r>
              <a:rPr dirty="0" sz="650" spc="125" i="1">
                <a:latin typeface="Arial"/>
                <a:cs typeface="Arial"/>
              </a:rPr>
              <a:t>w</a:t>
            </a:r>
            <a:r>
              <a:rPr dirty="0" sz="650" spc="95" i="1">
                <a:latin typeface="Arial"/>
                <a:cs typeface="Arial"/>
              </a:rPr>
              <a:t>a</a:t>
            </a:r>
            <a:r>
              <a:rPr dirty="0" sz="650" spc="70" i="1">
                <a:latin typeface="Arial"/>
                <a:cs typeface="Arial"/>
              </a:rPr>
              <a:t>ż</a:t>
            </a:r>
            <a:r>
              <a:rPr dirty="0" sz="650" spc="95" i="1">
                <a:latin typeface="Arial"/>
                <a:cs typeface="Arial"/>
              </a:rPr>
              <a:t>n</a:t>
            </a:r>
            <a:r>
              <a:rPr dirty="0" sz="650" spc="80" i="1">
                <a:latin typeface="Arial"/>
                <a:cs typeface="Arial"/>
              </a:rPr>
              <a:t>y</a:t>
            </a:r>
            <a:r>
              <a:rPr dirty="0" sz="650" spc="80" i="1">
                <a:latin typeface="Arial"/>
                <a:cs typeface="Arial"/>
              </a:rPr>
              <a:t>c</a:t>
            </a:r>
            <a:r>
              <a:rPr dirty="0" sz="650" spc="85" i="1">
                <a:latin typeface="Arial"/>
                <a:cs typeface="Arial"/>
              </a:rPr>
              <a:t>h</a:t>
            </a:r>
            <a:r>
              <a:rPr dirty="0" sz="650" spc="65" i="1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719119" y="1644088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970806" y="1644088"/>
            <a:ext cx="6667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>
                <a:latin typeface="Arial"/>
                <a:cs typeface="Arial"/>
              </a:rPr>
              <a:t>*</a:t>
            </a:r>
            <a:endParaRPr sz="6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156203" y="1638935"/>
            <a:ext cx="699770" cy="260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275" b="1">
                <a:solidFill>
                  <a:srgbClr val="C00000"/>
                </a:solidFill>
                <a:latin typeface="Arial Black"/>
                <a:cs typeface="Arial Black"/>
              </a:rPr>
              <a:t>3</a:t>
            </a:r>
            <a:r>
              <a:rPr dirty="0" sz="1600" spc="100" b="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dirty="0" sz="1600" spc="275" b="1">
                <a:solidFill>
                  <a:srgbClr val="C00000"/>
                </a:solidFill>
                <a:latin typeface="Arial Black"/>
                <a:cs typeface="Arial Black"/>
              </a:rPr>
              <a:t>7</a:t>
            </a:r>
            <a:r>
              <a:rPr dirty="0" sz="1600" spc="100" b="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dirty="0" sz="1600" spc="275" b="1">
                <a:solidFill>
                  <a:srgbClr val="C00000"/>
                </a:solidFill>
                <a:latin typeface="Arial Black"/>
                <a:cs typeface="Arial Black"/>
              </a:rPr>
              <a:t>0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5823" y="1590370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82995" y="1592903"/>
            <a:ext cx="255904" cy="0"/>
          </a:xfrm>
          <a:custGeom>
            <a:avLst/>
            <a:gdLst/>
            <a:ahLst/>
            <a:cxnLst/>
            <a:rect l="l" t="t" r="r" b="b"/>
            <a:pathLst>
              <a:path w="255904" h="0">
                <a:moveTo>
                  <a:pt x="0" y="0"/>
                </a:moveTo>
                <a:lnTo>
                  <a:pt x="255599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3648" y="1590370"/>
            <a:ext cx="254635" cy="0"/>
          </a:xfrm>
          <a:custGeom>
            <a:avLst/>
            <a:gdLst/>
            <a:ahLst/>
            <a:cxnLst/>
            <a:rect l="l" t="t" r="r" b="b"/>
            <a:pathLst>
              <a:path w="254635" h="0">
                <a:moveTo>
                  <a:pt x="0" y="0"/>
                </a:moveTo>
                <a:lnTo>
                  <a:pt x="25429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39247" y="1590370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46419" y="1592903"/>
            <a:ext cx="4277360" cy="0"/>
          </a:xfrm>
          <a:custGeom>
            <a:avLst/>
            <a:gdLst/>
            <a:ahLst/>
            <a:cxnLst/>
            <a:rect l="l" t="t" r="r" b="b"/>
            <a:pathLst>
              <a:path w="4277360" h="0">
                <a:moveTo>
                  <a:pt x="0" y="0"/>
                </a:moveTo>
                <a:lnTo>
                  <a:pt x="4277160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47071" y="1590370"/>
            <a:ext cx="4276090" cy="0"/>
          </a:xfrm>
          <a:custGeom>
            <a:avLst/>
            <a:gdLst/>
            <a:ahLst/>
            <a:cxnLst/>
            <a:rect l="l" t="t" r="r" b="b"/>
            <a:pathLst>
              <a:path w="4276090" h="0">
                <a:moveTo>
                  <a:pt x="0" y="0"/>
                </a:moveTo>
                <a:lnTo>
                  <a:pt x="427585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624232" y="1590370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631405" y="1592903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 h="0">
                <a:moveTo>
                  <a:pt x="0" y="0"/>
                </a:moveTo>
                <a:lnTo>
                  <a:pt x="243862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632057" y="1590370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 h="0">
                <a:moveTo>
                  <a:pt x="0" y="0"/>
                </a:moveTo>
                <a:lnTo>
                  <a:pt x="2425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875920" y="1590370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883092" y="1592903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 h="0">
                <a:moveTo>
                  <a:pt x="0" y="0"/>
                </a:moveTo>
                <a:lnTo>
                  <a:pt x="242558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883744" y="1590370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 h="0">
                <a:moveTo>
                  <a:pt x="0" y="0"/>
                </a:moveTo>
                <a:lnTo>
                  <a:pt x="2412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126302" y="1590370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133475" y="1592903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 h="0">
                <a:moveTo>
                  <a:pt x="0" y="0"/>
                </a:moveTo>
                <a:lnTo>
                  <a:pt x="244123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134127" y="1590370"/>
            <a:ext cx="243204" cy="0"/>
          </a:xfrm>
          <a:custGeom>
            <a:avLst/>
            <a:gdLst/>
            <a:ahLst/>
            <a:cxnLst/>
            <a:rect l="l" t="t" r="r" b="b"/>
            <a:pathLst>
              <a:path w="243204" h="0">
                <a:moveTo>
                  <a:pt x="0" y="0"/>
                </a:moveTo>
                <a:lnTo>
                  <a:pt x="24277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378207" y="1590370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385380" y="1592903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 h="0">
                <a:moveTo>
                  <a:pt x="0" y="0"/>
                </a:moveTo>
                <a:lnTo>
                  <a:pt x="243862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386032" y="1590370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 h="0">
                <a:moveTo>
                  <a:pt x="0" y="0"/>
                </a:moveTo>
                <a:lnTo>
                  <a:pt x="2425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629894" y="1590370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637067" y="1592903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 h="0">
                <a:moveTo>
                  <a:pt x="0" y="0"/>
                </a:moveTo>
                <a:lnTo>
                  <a:pt x="243862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637719" y="1590370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 h="0">
                <a:moveTo>
                  <a:pt x="0" y="0"/>
                </a:moveTo>
                <a:lnTo>
                  <a:pt x="2425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881582" y="1590370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79083" y="1326363"/>
            <a:ext cx="0" cy="534035"/>
          </a:xfrm>
          <a:custGeom>
            <a:avLst/>
            <a:gdLst/>
            <a:ahLst/>
            <a:cxnLst/>
            <a:rect l="l" t="t" r="r" b="b"/>
            <a:pathLst>
              <a:path w="0" h="534035">
                <a:moveTo>
                  <a:pt x="0" y="0"/>
                </a:moveTo>
                <a:lnTo>
                  <a:pt x="0" y="534008"/>
                </a:lnTo>
              </a:path>
            </a:pathLst>
          </a:custGeom>
          <a:ln w="78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75823" y="1596449"/>
            <a:ext cx="0" cy="257810"/>
          </a:xfrm>
          <a:custGeom>
            <a:avLst/>
            <a:gdLst/>
            <a:ahLst/>
            <a:cxnLst/>
            <a:rect l="l" t="t" r="r" b="b"/>
            <a:pathLst>
              <a:path w="0" h="257810">
                <a:moveTo>
                  <a:pt x="0" y="0"/>
                </a:moveTo>
                <a:lnTo>
                  <a:pt x="0" y="25733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75823" y="1854799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75823" y="1854799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82995" y="1857332"/>
            <a:ext cx="255904" cy="0"/>
          </a:xfrm>
          <a:custGeom>
            <a:avLst/>
            <a:gdLst/>
            <a:ahLst/>
            <a:cxnLst/>
            <a:rect l="l" t="t" r="r" b="b"/>
            <a:pathLst>
              <a:path w="255904" h="0">
                <a:moveTo>
                  <a:pt x="0" y="0"/>
                </a:moveTo>
                <a:lnTo>
                  <a:pt x="255599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83648" y="1854799"/>
            <a:ext cx="254635" cy="0"/>
          </a:xfrm>
          <a:custGeom>
            <a:avLst/>
            <a:gdLst/>
            <a:ahLst/>
            <a:cxnLst/>
            <a:rect l="l" t="t" r="r" b="b"/>
            <a:pathLst>
              <a:path w="254635" h="0">
                <a:moveTo>
                  <a:pt x="0" y="0"/>
                </a:moveTo>
                <a:lnTo>
                  <a:pt x="25429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342507" y="1326363"/>
            <a:ext cx="0" cy="534035"/>
          </a:xfrm>
          <a:custGeom>
            <a:avLst/>
            <a:gdLst/>
            <a:ahLst/>
            <a:cxnLst/>
            <a:rect l="l" t="t" r="r" b="b"/>
            <a:pathLst>
              <a:path w="0" h="534035">
                <a:moveTo>
                  <a:pt x="0" y="0"/>
                </a:moveTo>
                <a:lnTo>
                  <a:pt x="0" y="534008"/>
                </a:lnTo>
              </a:path>
            </a:pathLst>
          </a:custGeom>
          <a:ln w="78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339247" y="1596449"/>
            <a:ext cx="0" cy="257810"/>
          </a:xfrm>
          <a:custGeom>
            <a:avLst/>
            <a:gdLst/>
            <a:ahLst/>
            <a:cxnLst/>
            <a:rect l="l" t="t" r="r" b="b"/>
            <a:pathLst>
              <a:path w="0" h="257810">
                <a:moveTo>
                  <a:pt x="0" y="0"/>
                </a:moveTo>
                <a:lnTo>
                  <a:pt x="0" y="25733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339247" y="1854799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346419" y="1857332"/>
            <a:ext cx="4277360" cy="0"/>
          </a:xfrm>
          <a:custGeom>
            <a:avLst/>
            <a:gdLst/>
            <a:ahLst/>
            <a:cxnLst/>
            <a:rect l="l" t="t" r="r" b="b"/>
            <a:pathLst>
              <a:path w="4277360" h="0">
                <a:moveTo>
                  <a:pt x="0" y="0"/>
                </a:moveTo>
                <a:lnTo>
                  <a:pt x="4277160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347071" y="1854799"/>
            <a:ext cx="4276090" cy="0"/>
          </a:xfrm>
          <a:custGeom>
            <a:avLst/>
            <a:gdLst/>
            <a:ahLst/>
            <a:cxnLst/>
            <a:rect l="l" t="t" r="r" b="b"/>
            <a:pathLst>
              <a:path w="4276090" h="0">
                <a:moveTo>
                  <a:pt x="0" y="0"/>
                </a:moveTo>
                <a:lnTo>
                  <a:pt x="427585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627493" y="1326363"/>
            <a:ext cx="0" cy="534035"/>
          </a:xfrm>
          <a:custGeom>
            <a:avLst/>
            <a:gdLst/>
            <a:ahLst/>
            <a:cxnLst/>
            <a:rect l="l" t="t" r="r" b="b"/>
            <a:pathLst>
              <a:path w="0" h="534035">
                <a:moveTo>
                  <a:pt x="0" y="0"/>
                </a:moveTo>
                <a:lnTo>
                  <a:pt x="0" y="534008"/>
                </a:lnTo>
              </a:path>
            </a:pathLst>
          </a:custGeom>
          <a:ln w="78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624232" y="1596449"/>
            <a:ext cx="0" cy="257810"/>
          </a:xfrm>
          <a:custGeom>
            <a:avLst/>
            <a:gdLst/>
            <a:ahLst/>
            <a:cxnLst/>
            <a:rect l="l" t="t" r="r" b="b"/>
            <a:pathLst>
              <a:path w="0" h="257810">
                <a:moveTo>
                  <a:pt x="0" y="0"/>
                </a:moveTo>
                <a:lnTo>
                  <a:pt x="0" y="25733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624232" y="1854799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631405" y="1857332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 h="0">
                <a:moveTo>
                  <a:pt x="0" y="0"/>
                </a:moveTo>
                <a:lnTo>
                  <a:pt x="243862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632057" y="1854799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 h="0">
                <a:moveTo>
                  <a:pt x="0" y="0"/>
                </a:moveTo>
                <a:lnTo>
                  <a:pt x="2425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4879180" y="1326363"/>
            <a:ext cx="0" cy="534035"/>
          </a:xfrm>
          <a:custGeom>
            <a:avLst/>
            <a:gdLst/>
            <a:ahLst/>
            <a:cxnLst/>
            <a:rect l="l" t="t" r="r" b="b"/>
            <a:pathLst>
              <a:path w="0" h="534035">
                <a:moveTo>
                  <a:pt x="0" y="0"/>
                </a:moveTo>
                <a:lnTo>
                  <a:pt x="0" y="534008"/>
                </a:lnTo>
              </a:path>
            </a:pathLst>
          </a:custGeom>
          <a:ln w="78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4875920" y="1596449"/>
            <a:ext cx="0" cy="257810"/>
          </a:xfrm>
          <a:custGeom>
            <a:avLst/>
            <a:gdLst/>
            <a:ahLst/>
            <a:cxnLst/>
            <a:rect l="l" t="t" r="r" b="b"/>
            <a:pathLst>
              <a:path w="0" h="257810">
                <a:moveTo>
                  <a:pt x="0" y="0"/>
                </a:moveTo>
                <a:lnTo>
                  <a:pt x="0" y="25733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4875920" y="1854799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883092" y="1857332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 h="0">
                <a:moveTo>
                  <a:pt x="0" y="0"/>
                </a:moveTo>
                <a:lnTo>
                  <a:pt x="242558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4883744" y="1854799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 h="0">
                <a:moveTo>
                  <a:pt x="0" y="0"/>
                </a:moveTo>
                <a:lnTo>
                  <a:pt x="2412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5129563" y="1326363"/>
            <a:ext cx="0" cy="534035"/>
          </a:xfrm>
          <a:custGeom>
            <a:avLst/>
            <a:gdLst/>
            <a:ahLst/>
            <a:cxnLst/>
            <a:rect l="l" t="t" r="r" b="b"/>
            <a:pathLst>
              <a:path w="0" h="534035">
                <a:moveTo>
                  <a:pt x="0" y="0"/>
                </a:moveTo>
                <a:lnTo>
                  <a:pt x="0" y="534008"/>
                </a:lnTo>
              </a:path>
            </a:pathLst>
          </a:custGeom>
          <a:ln w="78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5126302" y="1596449"/>
            <a:ext cx="0" cy="257810"/>
          </a:xfrm>
          <a:custGeom>
            <a:avLst/>
            <a:gdLst/>
            <a:ahLst/>
            <a:cxnLst/>
            <a:rect l="l" t="t" r="r" b="b"/>
            <a:pathLst>
              <a:path w="0" h="257810">
                <a:moveTo>
                  <a:pt x="0" y="0"/>
                </a:moveTo>
                <a:lnTo>
                  <a:pt x="0" y="25733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5126302" y="1854799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5133475" y="1857332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 h="0">
                <a:moveTo>
                  <a:pt x="0" y="0"/>
                </a:moveTo>
                <a:lnTo>
                  <a:pt x="244123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5134127" y="1854799"/>
            <a:ext cx="243204" cy="0"/>
          </a:xfrm>
          <a:custGeom>
            <a:avLst/>
            <a:gdLst/>
            <a:ahLst/>
            <a:cxnLst/>
            <a:rect l="l" t="t" r="r" b="b"/>
            <a:pathLst>
              <a:path w="243204" h="0">
                <a:moveTo>
                  <a:pt x="0" y="0"/>
                </a:moveTo>
                <a:lnTo>
                  <a:pt x="24277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5381468" y="1326363"/>
            <a:ext cx="0" cy="534035"/>
          </a:xfrm>
          <a:custGeom>
            <a:avLst/>
            <a:gdLst/>
            <a:ahLst/>
            <a:cxnLst/>
            <a:rect l="l" t="t" r="r" b="b"/>
            <a:pathLst>
              <a:path w="0" h="534035">
                <a:moveTo>
                  <a:pt x="0" y="0"/>
                </a:moveTo>
                <a:lnTo>
                  <a:pt x="0" y="534008"/>
                </a:lnTo>
              </a:path>
            </a:pathLst>
          </a:custGeom>
          <a:ln w="78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5378207" y="1596449"/>
            <a:ext cx="0" cy="257810"/>
          </a:xfrm>
          <a:custGeom>
            <a:avLst/>
            <a:gdLst/>
            <a:ahLst/>
            <a:cxnLst/>
            <a:rect l="l" t="t" r="r" b="b"/>
            <a:pathLst>
              <a:path w="0" h="257810">
                <a:moveTo>
                  <a:pt x="0" y="0"/>
                </a:moveTo>
                <a:lnTo>
                  <a:pt x="0" y="25733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5378207" y="1854799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5385380" y="1857332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 h="0">
                <a:moveTo>
                  <a:pt x="0" y="0"/>
                </a:moveTo>
                <a:lnTo>
                  <a:pt x="243862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5386032" y="1854799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 h="0">
                <a:moveTo>
                  <a:pt x="0" y="0"/>
                </a:moveTo>
                <a:lnTo>
                  <a:pt x="2425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5633155" y="1326363"/>
            <a:ext cx="0" cy="534035"/>
          </a:xfrm>
          <a:custGeom>
            <a:avLst/>
            <a:gdLst/>
            <a:ahLst/>
            <a:cxnLst/>
            <a:rect l="l" t="t" r="r" b="b"/>
            <a:pathLst>
              <a:path w="0" h="534035">
                <a:moveTo>
                  <a:pt x="0" y="0"/>
                </a:moveTo>
                <a:lnTo>
                  <a:pt x="0" y="534008"/>
                </a:lnTo>
              </a:path>
            </a:pathLst>
          </a:custGeom>
          <a:ln w="78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5629894" y="1596449"/>
            <a:ext cx="0" cy="257810"/>
          </a:xfrm>
          <a:custGeom>
            <a:avLst/>
            <a:gdLst/>
            <a:ahLst/>
            <a:cxnLst/>
            <a:rect l="l" t="t" r="r" b="b"/>
            <a:pathLst>
              <a:path w="0" h="257810">
                <a:moveTo>
                  <a:pt x="0" y="0"/>
                </a:moveTo>
                <a:lnTo>
                  <a:pt x="0" y="25733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5629894" y="1854799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5637067" y="1857332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 h="0">
                <a:moveTo>
                  <a:pt x="0" y="0"/>
                </a:moveTo>
                <a:lnTo>
                  <a:pt x="243862" y="0"/>
                </a:lnTo>
              </a:path>
            </a:pathLst>
          </a:custGeom>
          <a:ln w="60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5637719" y="1854799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 h="0">
                <a:moveTo>
                  <a:pt x="0" y="0"/>
                </a:moveTo>
                <a:lnTo>
                  <a:pt x="2425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5884841" y="1326363"/>
            <a:ext cx="0" cy="534035"/>
          </a:xfrm>
          <a:custGeom>
            <a:avLst/>
            <a:gdLst/>
            <a:ahLst/>
            <a:cxnLst/>
            <a:rect l="l" t="t" r="r" b="b"/>
            <a:pathLst>
              <a:path w="0" h="534035">
                <a:moveTo>
                  <a:pt x="0" y="0"/>
                </a:moveTo>
                <a:lnTo>
                  <a:pt x="0" y="534008"/>
                </a:lnTo>
              </a:path>
            </a:pathLst>
          </a:custGeom>
          <a:ln w="78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5881582" y="1596449"/>
            <a:ext cx="0" cy="257810"/>
          </a:xfrm>
          <a:custGeom>
            <a:avLst/>
            <a:gdLst/>
            <a:ahLst/>
            <a:cxnLst/>
            <a:rect l="l" t="t" r="r" b="b"/>
            <a:pathLst>
              <a:path w="0" h="257810">
                <a:moveTo>
                  <a:pt x="0" y="0"/>
                </a:moveTo>
                <a:lnTo>
                  <a:pt x="0" y="25733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5881582" y="1854799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5881582" y="1854799"/>
            <a:ext cx="0" cy="5080"/>
          </a:xfrm>
          <a:custGeom>
            <a:avLst/>
            <a:gdLst/>
            <a:ahLst/>
            <a:cxnLst/>
            <a:rect l="l" t="t" r="r" b="b"/>
            <a:pathLst>
              <a:path w="0" h="5080">
                <a:moveTo>
                  <a:pt x="0" y="0"/>
                </a:moveTo>
                <a:lnTo>
                  <a:pt x="0" y="5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 txBox="1"/>
          <p:nvPr/>
        </p:nvSpPr>
        <p:spPr>
          <a:xfrm>
            <a:off x="104202" y="1940448"/>
            <a:ext cx="2889885" cy="104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100" b="1">
                <a:latin typeface="Arial"/>
                <a:cs typeface="Arial"/>
              </a:rPr>
              <a:t>Uwaga!</a:t>
            </a:r>
            <a:r>
              <a:rPr dirty="0" sz="600" spc="40" b="1">
                <a:latin typeface="Arial"/>
                <a:cs typeface="Arial"/>
              </a:rPr>
              <a:t> </a:t>
            </a:r>
            <a:r>
              <a:rPr dirty="0" sz="600" spc="100">
                <a:latin typeface="Arial"/>
                <a:cs typeface="Arial"/>
              </a:rPr>
              <a:t>Su</a:t>
            </a:r>
            <a:r>
              <a:rPr dirty="0" sz="600" spc="135">
                <a:latin typeface="Arial"/>
                <a:cs typeface="Arial"/>
              </a:rPr>
              <a:t>m</a:t>
            </a:r>
            <a:r>
              <a:rPr dirty="0" sz="600" spc="90">
                <a:latin typeface="Arial"/>
                <a:cs typeface="Arial"/>
              </a:rPr>
              <a:t>a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l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85">
                <a:latin typeface="Arial"/>
                <a:cs typeface="Arial"/>
              </a:rPr>
              <a:t>c</a:t>
            </a:r>
            <a:r>
              <a:rPr dirty="0" sz="600" spc="75">
                <a:latin typeface="Arial"/>
                <a:cs typeface="Arial"/>
              </a:rPr>
              <a:t>z</a:t>
            </a:r>
            <a:r>
              <a:rPr dirty="0" sz="600" spc="90">
                <a:latin typeface="Arial"/>
                <a:cs typeface="Arial"/>
              </a:rPr>
              <a:t>b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85">
                <a:latin typeface="Arial"/>
                <a:cs typeface="Arial"/>
              </a:rPr>
              <a:t>z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p</a:t>
            </a:r>
            <a:r>
              <a:rPr dirty="0" sz="600" spc="85">
                <a:latin typeface="Arial"/>
                <a:cs typeface="Arial"/>
              </a:rPr>
              <a:t>k</a:t>
            </a:r>
            <a:r>
              <a:rPr dirty="0" sz="600" spc="35">
                <a:latin typeface="Arial"/>
                <a:cs typeface="Arial"/>
              </a:rPr>
              <a:t>t</a:t>
            </a:r>
            <a:r>
              <a:rPr dirty="0" sz="600" spc="45">
                <a:latin typeface="Arial"/>
                <a:cs typeface="Arial"/>
              </a:rPr>
              <a:t>.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18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i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19</a:t>
            </a:r>
            <a:r>
              <a:rPr dirty="0" sz="600" spc="60">
                <a:latin typeface="Arial"/>
                <a:cs typeface="Arial"/>
              </a:rPr>
              <a:t> </a:t>
            </a:r>
            <a:r>
              <a:rPr dirty="0" sz="600" spc="150" b="1">
                <a:latin typeface="Arial"/>
                <a:cs typeface="Arial"/>
              </a:rPr>
              <a:t>m</a:t>
            </a:r>
            <a:r>
              <a:rPr dirty="0" sz="600" spc="90" b="1">
                <a:latin typeface="Arial"/>
                <a:cs typeface="Arial"/>
              </a:rPr>
              <a:t>u</a:t>
            </a:r>
            <a:r>
              <a:rPr dirty="0" sz="600" spc="70" b="1">
                <a:latin typeface="Arial"/>
                <a:cs typeface="Arial"/>
              </a:rPr>
              <a:t>si</a:t>
            </a:r>
            <a:r>
              <a:rPr dirty="0" sz="600" spc="50" b="1">
                <a:latin typeface="Arial"/>
                <a:cs typeface="Arial"/>
              </a:rPr>
              <a:t> </a:t>
            </a:r>
            <a:r>
              <a:rPr dirty="0" sz="600" spc="65">
                <a:latin typeface="Arial"/>
                <a:cs typeface="Arial"/>
              </a:rPr>
              <a:t>by</a:t>
            </a:r>
            <a:r>
              <a:rPr dirty="0" sz="600" spc="85">
                <a:latin typeface="Arial"/>
                <a:cs typeface="Arial"/>
              </a:rPr>
              <a:t>ć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45">
                <a:latin typeface="Arial"/>
                <a:cs typeface="Arial"/>
              </a:rPr>
              <a:t>r</a:t>
            </a:r>
            <a:r>
              <a:rPr dirty="0" sz="600" spc="100">
                <a:latin typeface="Arial"/>
                <a:cs typeface="Arial"/>
              </a:rPr>
              <a:t>ówna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25">
                <a:latin typeface="Arial"/>
                <a:cs typeface="Arial"/>
              </a:rPr>
              <a:t>l</a:t>
            </a:r>
            <a:r>
              <a:rPr dirty="0" sz="600" spc="35">
                <a:latin typeface="Arial"/>
                <a:cs typeface="Arial"/>
              </a:rPr>
              <a:t>i</a:t>
            </a:r>
            <a:r>
              <a:rPr dirty="0" sz="600" spc="75">
                <a:latin typeface="Arial"/>
                <a:cs typeface="Arial"/>
              </a:rPr>
              <a:t>c</a:t>
            </a:r>
            <a:r>
              <a:rPr dirty="0" sz="600" spc="85">
                <a:latin typeface="Arial"/>
                <a:cs typeface="Arial"/>
              </a:rPr>
              <a:t>zb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90">
                <a:latin typeface="Arial"/>
                <a:cs typeface="Arial"/>
              </a:rPr>
              <a:t>e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85">
                <a:latin typeface="Arial"/>
                <a:cs typeface="Arial"/>
              </a:rPr>
              <a:t>z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p</a:t>
            </a:r>
            <a:r>
              <a:rPr dirty="0" sz="600" spc="55">
                <a:latin typeface="Arial"/>
                <a:cs typeface="Arial"/>
              </a:rPr>
              <a:t>kt.</a:t>
            </a:r>
            <a:r>
              <a:rPr dirty="0" sz="600" spc="-90">
                <a:latin typeface="Arial"/>
                <a:cs typeface="Arial"/>
              </a:rPr>
              <a:t> </a:t>
            </a:r>
            <a:r>
              <a:rPr dirty="0" sz="600" spc="75">
                <a:latin typeface="Arial"/>
                <a:cs typeface="Arial"/>
              </a:rPr>
              <a:t>11.</a:t>
            </a:r>
            <a:endParaRPr sz="60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87249" y="2729684"/>
            <a:ext cx="3021965" cy="329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7465">
              <a:lnSpc>
                <a:spcPct val="100000"/>
              </a:lnSpc>
            </a:pPr>
            <a:r>
              <a:rPr dirty="0" sz="600" spc="100" b="1">
                <a:latin typeface="Arial"/>
                <a:cs typeface="Arial"/>
              </a:rPr>
              <a:t>Uwaga!</a:t>
            </a:r>
            <a:r>
              <a:rPr dirty="0" sz="600" spc="40" b="1">
                <a:latin typeface="Arial"/>
                <a:cs typeface="Arial"/>
              </a:rPr>
              <a:t> </a:t>
            </a:r>
            <a:r>
              <a:rPr dirty="0" sz="600" spc="100">
                <a:latin typeface="Arial"/>
                <a:cs typeface="Arial"/>
              </a:rPr>
              <a:t>Su</a:t>
            </a:r>
            <a:r>
              <a:rPr dirty="0" sz="600" spc="135">
                <a:latin typeface="Arial"/>
                <a:cs typeface="Arial"/>
              </a:rPr>
              <a:t>m</a:t>
            </a:r>
            <a:r>
              <a:rPr dirty="0" sz="600" spc="90">
                <a:latin typeface="Arial"/>
                <a:cs typeface="Arial"/>
              </a:rPr>
              <a:t>a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l</a:t>
            </a:r>
            <a:r>
              <a:rPr dirty="0" sz="600" spc="25">
                <a:latin typeface="Arial"/>
                <a:cs typeface="Arial"/>
              </a:rPr>
              <a:t>i</a:t>
            </a:r>
            <a:r>
              <a:rPr dirty="0" sz="600" spc="85">
                <a:latin typeface="Arial"/>
                <a:cs typeface="Arial"/>
              </a:rPr>
              <a:t>c</a:t>
            </a:r>
            <a:r>
              <a:rPr dirty="0" sz="600" spc="75">
                <a:latin typeface="Arial"/>
                <a:cs typeface="Arial"/>
              </a:rPr>
              <a:t>z</a:t>
            </a:r>
            <a:r>
              <a:rPr dirty="0" sz="600" spc="90">
                <a:latin typeface="Arial"/>
                <a:cs typeface="Arial"/>
              </a:rPr>
              <a:t>b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85">
                <a:latin typeface="Arial"/>
                <a:cs typeface="Arial"/>
              </a:rPr>
              <a:t>z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p</a:t>
            </a:r>
            <a:r>
              <a:rPr dirty="0" sz="600" spc="85">
                <a:latin typeface="Arial"/>
                <a:cs typeface="Arial"/>
              </a:rPr>
              <a:t>k</a:t>
            </a:r>
            <a:r>
              <a:rPr dirty="0" sz="600" spc="35">
                <a:latin typeface="Arial"/>
                <a:cs typeface="Arial"/>
              </a:rPr>
              <a:t>t</a:t>
            </a:r>
            <a:r>
              <a:rPr dirty="0" sz="600" spc="45">
                <a:latin typeface="Arial"/>
                <a:cs typeface="Arial"/>
              </a:rPr>
              <a:t>.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2</a:t>
            </a:r>
            <a:r>
              <a:rPr dirty="0" sz="600" spc="80">
                <a:latin typeface="Arial"/>
                <a:cs typeface="Arial"/>
              </a:rPr>
              <a:t>0</a:t>
            </a:r>
            <a:r>
              <a:rPr dirty="0" sz="600" spc="90">
                <a:latin typeface="Arial"/>
                <a:cs typeface="Arial"/>
              </a:rPr>
              <a:t>a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35">
                <a:latin typeface="Arial"/>
                <a:cs typeface="Arial"/>
              </a:rPr>
              <a:t>i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20b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95" b="1">
                <a:latin typeface="Arial"/>
                <a:cs typeface="Arial"/>
              </a:rPr>
              <a:t>musi</a:t>
            </a:r>
            <a:r>
              <a:rPr dirty="0" sz="600" spc="40" b="1">
                <a:latin typeface="Arial"/>
                <a:cs typeface="Arial"/>
              </a:rPr>
              <a:t> </a:t>
            </a:r>
            <a:r>
              <a:rPr dirty="0" sz="600" spc="65">
                <a:latin typeface="Arial"/>
                <a:cs typeface="Arial"/>
              </a:rPr>
              <a:t>by</a:t>
            </a:r>
            <a:r>
              <a:rPr dirty="0" sz="600" spc="85">
                <a:latin typeface="Arial"/>
                <a:cs typeface="Arial"/>
              </a:rPr>
              <a:t>ć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rów</a:t>
            </a:r>
            <a:r>
              <a:rPr dirty="0" sz="600" spc="80">
                <a:latin typeface="Arial"/>
                <a:cs typeface="Arial"/>
              </a:rPr>
              <a:t>n</a:t>
            </a:r>
            <a:r>
              <a:rPr dirty="0" sz="600" spc="90">
                <a:latin typeface="Arial"/>
                <a:cs typeface="Arial"/>
              </a:rPr>
              <a:t>a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25">
                <a:latin typeface="Arial"/>
                <a:cs typeface="Arial"/>
              </a:rPr>
              <a:t>l</a:t>
            </a:r>
            <a:r>
              <a:rPr dirty="0" sz="600" spc="35">
                <a:latin typeface="Arial"/>
                <a:cs typeface="Arial"/>
              </a:rPr>
              <a:t>i</a:t>
            </a:r>
            <a:r>
              <a:rPr dirty="0" sz="600" spc="75">
                <a:latin typeface="Arial"/>
                <a:cs typeface="Arial"/>
              </a:rPr>
              <a:t>c</a:t>
            </a:r>
            <a:r>
              <a:rPr dirty="0" sz="600" spc="75">
                <a:latin typeface="Arial"/>
                <a:cs typeface="Arial"/>
              </a:rPr>
              <a:t>zbie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85">
                <a:latin typeface="Arial"/>
                <a:cs typeface="Arial"/>
              </a:rPr>
              <a:t>z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65">
                <a:latin typeface="Arial"/>
                <a:cs typeface="Arial"/>
              </a:rPr>
              <a:t>pkt.</a:t>
            </a:r>
            <a:r>
              <a:rPr dirty="0" sz="600" spc="-105">
                <a:latin typeface="Arial"/>
                <a:cs typeface="Arial"/>
              </a:rPr>
              <a:t> </a:t>
            </a:r>
            <a:r>
              <a:rPr dirty="0" sz="600" spc="75">
                <a:latin typeface="Arial"/>
                <a:cs typeface="Arial"/>
              </a:rPr>
              <a:t>19.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"/>
              </a:spcBef>
            </a:pPr>
            <a:endParaRPr sz="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850" spc="65" b="1">
                <a:latin typeface="Arial"/>
                <a:cs typeface="Arial"/>
              </a:rPr>
              <a:t>III</a:t>
            </a:r>
            <a:r>
              <a:rPr dirty="0" sz="850" spc="70" b="1">
                <a:latin typeface="Arial"/>
                <a:cs typeface="Arial"/>
              </a:rPr>
              <a:t>.</a:t>
            </a:r>
            <a:r>
              <a:rPr dirty="0" sz="850" spc="70" b="1">
                <a:latin typeface="Arial"/>
                <a:cs typeface="Arial"/>
              </a:rPr>
              <a:t> </a:t>
            </a:r>
            <a:r>
              <a:rPr dirty="0" sz="850" spc="165" b="1">
                <a:latin typeface="Arial"/>
                <a:cs typeface="Arial"/>
              </a:rPr>
              <a:t>U</a:t>
            </a:r>
            <a:r>
              <a:rPr dirty="0" sz="850" spc="240" b="1">
                <a:latin typeface="Arial"/>
                <a:cs typeface="Arial"/>
              </a:rPr>
              <a:t>W</a:t>
            </a:r>
            <a:r>
              <a:rPr dirty="0" sz="850" spc="145" b="1">
                <a:latin typeface="Arial"/>
                <a:cs typeface="Arial"/>
              </a:rPr>
              <a:t>A</a:t>
            </a:r>
            <a:r>
              <a:rPr dirty="0" sz="850" spc="175" b="1">
                <a:latin typeface="Arial"/>
                <a:cs typeface="Arial"/>
              </a:rPr>
              <a:t>G</a:t>
            </a:r>
            <a:r>
              <a:rPr dirty="0" sz="850" spc="70" b="1">
                <a:latin typeface="Arial"/>
                <a:cs typeface="Arial"/>
              </a:rPr>
              <a:t>I</a:t>
            </a:r>
            <a:r>
              <a:rPr dirty="0" sz="850" spc="30" b="1">
                <a:latin typeface="Arial"/>
                <a:cs typeface="Arial"/>
              </a:rPr>
              <a:t> </a:t>
            </a:r>
            <a:r>
              <a:rPr dirty="0" sz="850" spc="70" b="1">
                <a:latin typeface="Arial"/>
                <a:cs typeface="Arial"/>
              </a:rPr>
              <a:t>I</a:t>
            </a:r>
            <a:r>
              <a:rPr dirty="0" sz="850" b="1">
                <a:latin typeface="Arial"/>
                <a:cs typeface="Arial"/>
              </a:rPr>
              <a:t> </a:t>
            </a:r>
            <a:r>
              <a:rPr dirty="0" sz="850" spc="-114" b="1">
                <a:latin typeface="Arial"/>
                <a:cs typeface="Arial"/>
              </a:rPr>
              <a:t> </a:t>
            </a:r>
            <a:r>
              <a:rPr dirty="0" sz="850" spc="140" b="1">
                <a:latin typeface="Arial"/>
                <a:cs typeface="Arial"/>
              </a:rPr>
              <a:t>A</a:t>
            </a:r>
            <a:r>
              <a:rPr dirty="0" sz="850" spc="165" b="1">
                <a:latin typeface="Arial"/>
                <a:cs typeface="Arial"/>
              </a:rPr>
              <a:t>D</a:t>
            </a:r>
            <a:r>
              <a:rPr dirty="0" sz="850" spc="165" b="1">
                <a:latin typeface="Arial"/>
                <a:cs typeface="Arial"/>
              </a:rPr>
              <a:t>N</a:t>
            </a:r>
            <a:r>
              <a:rPr dirty="0" sz="850" spc="175" b="1">
                <a:latin typeface="Arial"/>
                <a:cs typeface="Arial"/>
              </a:rPr>
              <a:t>O</a:t>
            </a:r>
            <a:r>
              <a:rPr dirty="0" sz="850" spc="145" b="1">
                <a:latin typeface="Arial"/>
                <a:cs typeface="Arial"/>
              </a:rPr>
              <a:t>T</a:t>
            </a:r>
            <a:r>
              <a:rPr dirty="0" sz="850" spc="140" b="1">
                <a:latin typeface="Arial"/>
                <a:cs typeface="Arial"/>
              </a:rPr>
              <a:t>A</a:t>
            </a:r>
            <a:r>
              <a:rPr dirty="0" sz="850" spc="175" b="1">
                <a:latin typeface="Arial"/>
                <a:cs typeface="Arial"/>
              </a:rPr>
              <a:t>C</a:t>
            </a:r>
            <a:r>
              <a:rPr dirty="0" sz="850" spc="125" b="1">
                <a:latin typeface="Arial"/>
                <a:cs typeface="Arial"/>
              </a:rPr>
              <a:t>J</a:t>
            </a:r>
            <a:r>
              <a:rPr dirty="0" sz="850" spc="170" b="1">
                <a:latin typeface="Arial"/>
                <a:cs typeface="Arial"/>
              </a:rPr>
              <a:t>E</a:t>
            </a:r>
            <a:endParaRPr sz="85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04202" y="3070840"/>
            <a:ext cx="27622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105">
                <a:latin typeface="Arial"/>
                <a:cs typeface="Arial"/>
              </a:rPr>
              <a:t>21</a:t>
            </a:r>
            <a:r>
              <a:rPr dirty="0" sz="650" spc="55">
                <a:latin typeface="Arial"/>
                <a:cs typeface="Arial"/>
              </a:rPr>
              <a:t>.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baseline="27777" sz="750" spc="89">
                <a:latin typeface="Arial"/>
                <a:cs typeface="Arial"/>
              </a:rPr>
              <a:t>1)</a:t>
            </a:r>
            <a:endParaRPr baseline="27777" sz="75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04202" y="3553263"/>
            <a:ext cx="27622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105">
                <a:latin typeface="Arial"/>
                <a:cs typeface="Arial"/>
              </a:rPr>
              <a:t>22</a:t>
            </a:r>
            <a:r>
              <a:rPr dirty="0" sz="650" spc="55">
                <a:latin typeface="Arial"/>
                <a:cs typeface="Arial"/>
              </a:rPr>
              <a:t>.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baseline="27777" sz="750" spc="89">
                <a:latin typeface="Arial"/>
                <a:cs typeface="Arial"/>
              </a:rPr>
              <a:t>1)</a:t>
            </a:r>
            <a:endParaRPr baseline="27777" sz="75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04202" y="4033491"/>
            <a:ext cx="27622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105">
                <a:latin typeface="Arial"/>
                <a:cs typeface="Arial"/>
              </a:rPr>
              <a:t>23</a:t>
            </a:r>
            <a:r>
              <a:rPr dirty="0" sz="650" spc="55">
                <a:latin typeface="Arial"/>
                <a:cs typeface="Arial"/>
              </a:rPr>
              <a:t>.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baseline="27777" sz="750" spc="89">
                <a:latin typeface="Arial"/>
                <a:cs typeface="Arial"/>
              </a:rPr>
              <a:t>1)</a:t>
            </a:r>
            <a:endParaRPr baseline="27777" sz="75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04202" y="4396195"/>
            <a:ext cx="27622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105">
                <a:latin typeface="Arial"/>
                <a:cs typeface="Arial"/>
              </a:rPr>
              <a:t>24</a:t>
            </a:r>
            <a:r>
              <a:rPr dirty="0" sz="650" spc="55">
                <a:latin typeface="Arial"/>
                <a:cs typeface="Arial"/>
              </a:rPr>
              <a:t>.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baseline="27777" sz="750" spc="89">
                <a:latin typeface="Arial"/>
                <a:cs typeface="Arial"/>
              </a:rPr>
              <a:t>1)</a:t>
            </a:r>
            <a:endParaRPr baseline="27777" sz="75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04202" y="4640530"/>
            <a:ext cx="27622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105">
                <a:latin typeface="Arial"/>
                <a:cs typeface="Arial"/>
              </a:rPr>
              <a:t>25</a:t>
            </a:r>
            <a:r>
              <a:rPr dirty="0" sz="650" spc="55">
                <a:latin typeface="Arial"/>
                <a:cs typeface="Arial"/>
              </a:rPr>
              <a:t>.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baseline="27777" sz="750" spc="89">
                <a:latin typeface="Arial"/>
                <a:cs typeface="Arial"/>
              </a:rPr>
              <a:t>1)</a:t>
            </a:r>
            <a:endParaRPr baseline="27777" sz="75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04202" y="5298058"/>
            <a:ext cx="27622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105">
                <a:latin typeface="Arial"/>
                <a:cs typeface="Arial"/>
              </a:rPr>
              <a:t>26</a:t>
            </a:r>
            <a:r>
              <a:rPr dirty="0" sz="650" spc="55">
                <a:latin typeface="Arial"/>
                <a:cs typeface="Arial"/>
              </a:rPr>
              <a:t>.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baseline="27777" sz="750" spc="89">
                <a:latin typeface="Arial"/>
                <a:cs typeface="Arial"/>
              </a:rPr>
              <a:t>1)</a:t>
            </a:r>
            <a:endParaRPr baseline="27777" sz="75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456303" y="3053221"/>
            <a:ext cx="5457825" cy="2620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02870">
              <a:lnSpc>
                <a:spcPct val="122900"/>
              </a:lnSpc>
            </a:pPr>
            <a:r>
              <a:rPr dirty="0" sz="650" spc="130">
                <a:latin typeface="Arial"/>
                <a:cs typeface="Arial"/>
              </a:rPr>
              <a:t>Uwa</a:t>
            </a:r>
            <a:r>
              <a:rPr dirty="0" sz="650" spc="114">
                <a:latin typeface="Arial"/>
                <a:cs typeface="Arial"/>
              </a:rPr>
              <a:t>g</a:t>
            </a:r>
            <a:r>
              <a:rPr dirty="0" sz="650" spc="45">
                <a:latin typeface="Arial"/>
                <a:cs typeface="Arial"/>
              </a:rPr>
              <a:t>i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85">
                <a:latin typeface="Arial"/>
                <a:cs typeface="Arial"/>
              </a:rPr>
              <a:t>pr</a:t>
            </a:r>
            <a:r>
              <a:rPr dirty="0" sz="650" spc="105">
                <a:latin typeface="Arial"/>
                <a:cs typeface="Arial"/>
              </a:rPr>
              <a:t>z</a:t>
            </a:r>
            <a:r>
              <a:rPr dirty="0" sz="650" spc="100">
                <a:latin typeface="Arial"/>
                <a:cs typeface="Arial"/>
              </a:rPr>
              <a:t>y</a:t>
            </a:r>
            <a:r>
              <a:rPr dirty="0" sz="650" spc="105">
                <a:latin typeface="Arial"/>
                <a:cs typeface="Arial"/>
              </a:rPr>
              <a:t>pu</a:t>
            </a:r>
            <a:r>
              <a:rPr dirty="0" sz="650" spc="100">
                <a:latin typeface="Arial"/>
                <a:cs typeface="Arial"/>
              </a:rPr>
              <a:t>szcz</a:t>
            </a:r>
            <a:r>
              <a:rPr dirty="0" sz="650" spc="105">
                <a:latin typeface="Arial"/>
                <a:cs typeface="Arial"/>
              </a:rPr>
              <a:t>a</a:t>
            </a:r>
            <a:r>
              <a:rPr dirty="0" sz="650" spc="35">
                <a:latin typeface="Arial"/>
                <a:cs typeface="Arial"/>
              </a:rPr>
              <a:t>l</a:t>
            </a:r>
            <a:r>
              <a:rPr dirty="0" sz="650" spc="105">
                <a:latin typeface="Arial"/>
                <a:cs typeface="Arial"/>
              </a:rPr>
              <a:t>ne</a:t>
            </a:r>
            <a:r>
              <a:rPr dirty="0" sz="650" spc="45">
                <a:latin typeface="Arial"/>
                <a:cs typeface="Arial"/>
              </a:rPr>
              <a:t>j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p</a:t>
            </a:r>
            <a:r>
              <a:rPr dirty="0" sz="650" spc="75">
                <a:latin typeface="Arial"/>
                <a:cs typeface="Arial"/>
              </a:rPr>
              <a:t>r</a:t>
            </a:r>
            <a:r>
              <a:rPr dirty="0" sz="650" spc="100">
                <a:latin typeface="Arial"/>
                <a:cs typeface="Arial"/>
              </a:rPr>
              <a:t>zyc</a:t>
            </a:r>
            <a:r>
              <a:rPr dirty="0" sz="650" spc="90">
                <a:latin typeface="Arial"/>
                <a:cs typeface="Arial"/>
              </a:rPr>
              <a:t>z</a:t>
            </a:r>
            <a:r>
              <a:rPr dirty="0" sz="650" spc="100">
                <a:latin typeface="Arial"/>
                <a:cs typeface="Arial"/>
              </a:rPr>
              <a:t>y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e</a:t>
            </a:r>
            <a:r>
              <a:rPr dirty="0" sz="650" spc="114">
                <a:latin typeface="Arial"/>
                <a:cs typeface="Arial"/>
              </a:rPr>
              <a:t>wen</a:t>
            </a:r>
            <a:r>
              <a:rPr dirty="0" sz="650" spc="60">
                <a:latin typeface="Arial"/>
                <a:cs typeface="Arial"/>
              </a:rPr>
              <a:t>t</a:t>
            </a:r>
            <a:r>
              <a:rPr dirty="0" sz="650" spc="105">
                <a:latin typeface="Arial"/>
                <a:cs typeface="Arial"/>
              </a:rPr>
              <a:t>u</a:t>
            </a:r>
            <a:r>
              <a:rPr dirty="0" sz="650" spc="114">
                <a:latin typeface="Arial"/>
                <a:cs typeface="Arial"/>
              </a:rPr>
              <a:t>a</a:t>
            </a:r>
            <a:r>
              <a:rPr dirty="0" sz="650" spc="40">
                <a:latin typeface="Arial"/>
                <a:cs typeface="Arial"/>
              </a:rPr>
              <a:t>l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114">
                <a:latin typeface="Arial"/>
                <a:cs typeface="Arial"/>
              </a:rPr>
              <a:t>e</a:t>
            </a:r>
            <a:r>
              <a:rPr dirty="0" sz="650" spc="45">
                <a:latin typeface="Arial"/>
                <a:cs typeface="Arial"/>
              </a:rPr>
              <a:t>j</a:t>
            </a:r>
            <a:r>
              <a:rPr dirty="0" sz="650" spc="35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róż</a:t>
            </a:r>
            <a:r>
              <a:rPr dirty="0" sz="650" spc="80">
                <a:latin typeface="Arial"/>
                <a:cs typeface="Arial"/>
              </a:rPr>
              <a:t>ni</a:t>
            </a:r>
            <a:r>
              <a:rPr dirty="0" sz="650" spc="100">
                <a:latin typeface="Arial"/>
                <a:cs typeface="Arial"/>
              </a:rPr>
              <a:t>cy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p</a:t>
            </a:r>
            <a:r>
              <a:rPr dirty="0" sz="650" spc="105">
                <a:latin typeface="Arial"/>
                <a:cs typeface="Arial"/>
              </a:rPr>
              <a:t>o</a:t>
            </a:r>
            <a:r>
              <a:rPr dirty="0" sz="650" spc="165">
                <a:latin typeface="Arial"/>
                <a:cs typeface="Arial"/>
              </a:rPr>
              <a:t>m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14">
                <a:latin typeface="Arial"/>
                <a:cs typeface="Arial"/>
              </a:rPr>
              <a:t>ę</a:t>
            </a:r>
            <a:r>
              <a:rPr dirty="0" sz="650" spc="105">
                <a:latin typeface="Arial"/>
                <a:cs typeface="Arial"/>
              </a:rPr>
              <a:t>dzy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su</a:t>
            </a:r>
            <a:r>
              <a:rPr dirty="0" sz="650" spc="160">
                <a:latin typeface="Arial"/>
                <a:cs typeface="Arial"/>
              </a:rPr>
              <a:t>m</a:t>
            </a:r>
            <a:r>
              <a:rPr dirty="0" sz="650" spc="110">
                <a:latin typeface="Arial"/>
                <a:cs typeface="Arial"/>
              </a:rPr>
              <a:t>ą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50">
                <a:latin typeface="Arial"/>
                <a:cs typeface="Arial"/>
              </a:rPr>
              <a:t>l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00">
                <a:latin typeface="Arial"/>
                <a:cs typeface="Arial"/>
              </a:rPr>
              <a:t>cz</a:t>
            </a:r>
            <a:r>
              <a:rPr dirty="0" sz="650" spc="110">
                <a:latin typeface="Arial"/>
                <a:cs typeface="Arial"/>
              </a:rPr>
              <a:t>b</a:t>
            </a:r>
            <a:r>
              <a:rPr dirty="0" sz="650" spc="35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z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p</a:t>
            </a:r>
            <a:r>
              <a:rPr dirty="0" sz="650" spc="100">
                <a:latin typeface="Arial"/>
                <a:cs typeface="Arial"/>
              </a:rPr>
              <a:t>k</a:t>
            </a:r>
            <a:r>
              <a:rPr dirty="0" sz="650" spc="55">
                <a:latin typeface="Arial"/>
                <a:cs typeface="Arial"/>
              </a:rPr>
              <a:t>t.</a:t>
            </a:r>
            <a:r>
              <a:rPr dirty="0" sz="650" spc="35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3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45">
                <a:latin typeface="Arial"/>
                <a:cs typeface="Arial"/>
              </a:rPr>
              <a:t>i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4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50">
                <a:latin typeface="Arial"/>
                <a:cs typeface="Arial"/>
              </a:rPr>
              <a:t>l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czbą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z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p</a:t>
            </a:r>
            <a:r>
              <a:rPr dirty="0" sz="650" spc="100">
                <a:latin typeface="Arial"/>
                <a:cs typeface="Arial"/>
              </a:rPr>
              <a:t>k</a:t>
            </a:r>
            <a:r>
              <a:rPr dirty="0" sz="650" spc="55">
                <a:latin typeface="Arial"/>
                <a:cs typeface="Arial"/>
              </a:rPr>
              <a:t>t.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2</a:t>
            </a:r>
            <a:r>
              <a:rPr dirty="0" sz="650" spc="55">
                <a:latin typeface="Arial"/>
                <a:cs typeface="Arial"/>
              </a:rPr>
              <a:t>;</a:t>
            </a:r>
            <a:r>
              <a:rPr dirty="0" sz="650" spc="-20">
                <a:latin typeface="Arial"/>
                <a:cs typeface="Arial"/>
              </a:rPr>
              <a:t> </a:t>
            </a:r>
            <a:r>
              <a:rPr dirty="0" sz="650" spc="40">
                <a:latin typeface="Arial"/>
                <a:cs typeface="Arial"/>
              </a:rPr>
              <a:t>j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110">
                <a:latin typeface="Arial"/>
                <a:cs typeface="Arial"/>
              </a:rPr>
              <a:t>ż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35">
                <a:latin typeface="Arial"/>
                <a:cs typeface="Arial"/>
              </a:rPr>
              <a:t>l</a:t>
            </a:r>
            <a:r>
              <a:rPr dirty="0" sz="650" spc="45">
                <a:latin typeface="Arial"/>
                <a:cs typeface="Arial"/>
              </a:rPr>
              <a:t>i</a:t>
            </a:r>
            <a:r>
              <a:rPr dirty="0" sz="650" spc="90">
                <a:latin typeface="Arial"/>
                <a:cs typeface="Arial"/>
              </a:rPr>
              <a:t> różn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ca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45">
                <a:latin typeface="Arial"/>
                <a:cs typeface="Arial"/>
              </a:rPr>
              <a:t>w</a:t>
            </a:r>
            <a:r>
              <a:rPr dirty="0" sz="650" spc="105">
                <a:latin typeface="Arial"/>
                <a:cs typeface="Arial"/>
              </a:rPr>
              <a:t>y</a:t>
            </a:r>
            <a:r>
              <a:rPr dirty="0" sz="650" spc="75">
                <a:latin typeface="Arial"/>
                <a:cs typeface="Arial"/>
              </a:rPr>
              <a:t>st</a:t>
            </a:r>
            <a:r>
              <a:rPr dirty="0" sz="650" spc="114">
                <a:latin typeface="Arial"/>
                <a:cs typeface="Arial"/>
              </a:rPr>
              <a:t>ę</a:t>
            </a:r>
            <a:r>
              <a:rPr dirty="0" sz="650" spc="110">
                <a:latin typeface="Arial"/>
                <a:cs typeface="Arial"/>
              </a:rPr>
              <a:t>p</a:t>
            </a:r>
            <a:r>
              <a:rPr dirty="0" sz="650" spc="105">
                <a:latin typeface="Arial"/>
                <a:cs typeface="Arial"/>
              </a:rPr>
              <a:t>u</a:t>
            </a:r>
            <a:r>
              <a:rPr dirty="0" sz="650" spc="50">
                <a:latin typeface="Arial"/>
                <a:cs typeface="Arial"/>
              </a:rPr>
              <a:t>j</a:t>
            </a:r>
            <a:r>
              <a:rPr dirty="0" sz="650" spc="80">
                <a:latin typeface="Arial"/>
                <a:cs typeface="Arial"/>
              </a:rPr>
              <a:t>e,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50">
                <a:latin typeface="Arial"/>
                <a:cs typeface="Arial"/>
              </a:rPr>
              <a:t>w</a:t>
            </a:r>
            <a:r>
              <a:rPr dirty="0" sz="650" spc="110">
                <a:latin typeface="Arial"/>
                <a:cs typeface="Arial"/>
              </a:rPr>
              <a:t>p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s</a:t>
            </a:r>
            <a:r>
              <a:rPr dirty="0" sz="650" spc="105">
                <a:latin typeface="Arial"/>
                <a:cs typeface="Arial"/>
              </a:rPr>
              <a:t>ać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„brak</a:t>
            </a:r>
            <a:r>
              <a:rPr dirty="0" sz="650" spc="-75">
                <a:latin typeface="Arial"/>
                <a:cs typeface="Arial"/>
              </a:rPr>
              <a:t> </a:t>
            </a:r>
            <a:r>
              <a:rPr dirty="0" sz="650" spc="125">
                <a:latin typeface="Arial"/>
                <a:cs typeface="Arial"/>
              </a:rPr>
              <a:t>uw</a:t>
            </a:r>
            <a:r>
              <a:rPr dirty="0" sz="650" spc="114">
                <a:latin typeface="Arial"/>
                <a:cs typeface="Arial"/>
              </a:rPr>
              <a:t>a</a:t>
            </a:r>
            <a:r>
              <a:rPr dirty="0" sz="650" spc="75">
                <a:latin typeface="Arial"/>
                <a:cs typeface="Arial"/>
              </a:rPr>
              <a:t>g”: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rak</a:t>
            </a:r>
            <a:r>
              <a:rPr dirty="0" sz="900" spc="1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dirty="0" sz="900" spc="195" b="1" i="1">
                <a:solidFill>
                  <a:srgbClr val="C00000"/>
                </a:solidFill>
                <a:latin typeface="Arial"/>
                <a:cs typeface="Arial"/>
              </a:rPr>
              <a:t>wag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650" spc="130">
                <a:latin typeface="Arial"/>
                <a:cs typeface="Arial"/>
              </a:rPr>
              <a:t>Uwa</a:t>
            </a:r>
            <a:r>
              <a:rPr dirty="0" sz="650" spc="114">
                <a:latin typeface="Arial"/>
                <a:cs typeface="Arial"/>
              </a:rPr>
              <a:t>g</a:t>
            </a:r>
            <a:r>
              <a:rPr dirty="0" sz="650" spc="45">
                <a:latin typeface="Arial"/>
                <a:cs typeface="Arial"/>
              </a:rPr>
              <a:t>i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85">
                <a:latin typeface="Arial"/>
                <a:cs typeface="Arial"/>
              </a:rPr>
              <a:t>pr</a:t>
            </a:r>
            <a:r>
              <a:rPr dirty="0" sz="650" spc="105">
                <a:latin typeface="Arial"/>
                <a:cs typeface="Arial"/>
              </a:rPr>
              <a:t>z</a:t>
            </a:r>
            <a:r>
              <a:rPr dirty="0" sz="650" spc="100">
                <a:latin typeface="Arial"/>
                <a:cs typeface="Arial"/>
              </a:rPr>
              <a:t>y</a:t>
            </a:r>
            <a:r>
              <a:rPr dirty="0" sz="650" spc="105">
                <a:latin typeface="Arial"/>
                <a:cs typeface="Arial"/>
              </a:rPr>
              <a:t>pu</a:t>
            </a:r>
            <a:r>
              <a:rPr dirty="0" sz="650" spc="100">
                <a:latin typeface="Arial"/>
                <a:cs typeface="Arial"/>
              </a:rPr>
              <a:t>szcz</a:t>
            </a:r>
            <a:r>
              <a:rPr dirty="0" sz="650" spc="105">
                <a:latin typeface="Arial"/>
                <a:cs typeface="Arial"/>
              </a:rPr>
              <a:t>a</a:t>
            </a:r>
            <a:r>
              <a:rPr dirty="0" sz="650" spc="35">
                <a:latin typeface="Arial"/>
                <a:cs typeface="Arial"/>
              </a:rPr>
              <a:t>l</a:t>
            </a:r>
            <a:r>
              <a:rPr dirty="0" sz="650" spc="105">
                <a:latin typeface="Arial"/>
                <a:cs typeface="Arial"/>
              </a:rPr>
              <a:t>ne</a:t>
            </a:r>
            <a:r>
              <a:rPr dirty="0" sz="650" spc="45">
                <a:latin typeface="Arial"/>
                <a:cs typeface="Arial"/>
              </a:rPr>
              <a:t>j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p</a:t>
            </a:r>
            <a:r>
              <a:rPr dirty="0" sz="650" spc="75">
                <a:latin typeface="Arial"/>
                <a:cs typeface="Arial"/>
              </a:rPr>
              <a:t>r</a:t>
            </a:r>
            <a:r>
              <a:rPr dirty="0" sz="650" spc="100">
                <a:latin typeface="Arial"/>
                <a:cs typeface="Arial"/>
              </a:rPr>
              <a:t>zyc</a:t>
            </a:r>
            <a:r>
              <a:rPr dirty="0" sz="650" spc="90">
                <a:latin typeface="Arial"/>
                <a:cs typeface="Arial"/>
              </a:rPr>
              <a:t>z</a:t>
            </a:r>
            <a:r>
              <a:rPr dirty="0" sz="650" spc="100">
                <a:latin typeface="Arial"/>
                <a:cs typeface="Arial"/>
              </a:rPr>
              <a:t>y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e</a:t>
            </a:r>
            <a:r>
              <a:rPr dirty="0" sz="650" spc="114">
                <a:latin typeface="Arial"/>
                <a:cs typeface="Arial"/>
              </a:rPr>
              <a:t>wen</a:t>
            </a:r>
            <a:r>
              <a:rPr dirty="0" sz="650" spc="60">
                <a:latin typeface="Arial"/>
                <a:cs typeface="Arial"/>
              </a:rPr>
              <a:t>t</a:t>
            </a:r>
            <a:r>
              <a:rPr dirty="0" sz="650" spc="105">
                <a:latin typeface="Arial"/>
                <a:cs typeface="Arial"/>
              </a:rPr>
              <a:t>u</a:t>
            </a:r>
            <a:r>
              <a:rPr dirty="0" sz="650" spc="114">
                <a:latin typeface="Arial"/>
                <a:cs typeface="Arial"/>
              </a:rPr>
              <a:t>a</a:t>
            </a:r>
            <a:r>
              <a:rPr dirty="0" sz="650" spc="40">
                <a:latin typeface="Arial"/>
                <a:cs typeface="Arial"/>
              </a:rPr>
              <a:t>l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114">
                <a:latin typeface="Arial"/>
                <a:cs typeface="Arial"/>
              </a:rPr>
              <a:t>e</a:t>
            </a:r>
            <a:r>
              <a:rPr dirty="0" sz="650" spc="45">
                <a:latin typeface="Arial"/>
                <a:cs typeface="Arial"/>
              </a:rPr>
              <a:t>j</a:t>
            </a:r>
            <a:r>
              <a:rPr dirty="0" sz="650" spc="35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róż</a:t>
            </a:r>
            <a:r>
              <a:rPr dirty="0" sz="650" spc="80">
                <a:latin typeface="Arial"/>
                <a:cs typeface="Arial"/>
              </a:rPr>
              <a:t>ni</a:t>
            </a:r>
            <a:r>
              <a:rPr dirty="0" sz="650" spc="100">
                <a:latin typeface="Arial"/>
                <a:cs typeface="Arial"/>
              </a:rPr>
              <a:t>cy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p</a:t>
            </a:r>
            <a:r>
              <a:rPr dirty="0" sz="650" spc="105">
                <a:latin typeface="Arial"/>
                <a:cs typeface="Arial"/>
              </a:rPr>
              <a:t>o</a:t>
            </a:r>
            <a:r>
              <a:rPr dirty="0" sz="650" spc="165">
                <a:latin typeface="Arial"/>
                <a:cs typeface="Arial"/>
              </a:rPr>
              <a:t>m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14">
                <a:latin typeface="Arial"/>
                <a:cs typeface="Arial"/>
              </a:rPr>
              <a:t>ę</a:t>
            </a:r>
            <a:r>
              <a:rPr dirty="0" sz="650" spc="105">
                <a:latin typeface="Arial"/>
                <a:cs typeface="Arial"/>
              </a:rPr>
              <a:t>dzy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40">
                <a:latin typeface="Arial"/>
                <a:cs typeface="Arial"/>
              </a:rPr>
              <a:t>li</a:t>
            </a:r>
            <a:r>
              <a:rPr dirty="0" sz="650" spc="105">
                <a:latin typeface="Arial"/>
                <a:cs typeface="Arial"/>
              </a:rPr>
              <a:t>czbą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z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p</a:t>
            </a:r>
            <a:r>
              <a:rPr dirty="0" sz="650" spc="100">
                <a:latin typeface="Arial"/>
                <a:cs typeface="Arial"/>
              </a:rPr>
              <a:t>k</a:t>
            </a:r>
            <a:r>
              <a:rPr dirty="0" sz="650" spc="55">
                <a:latin typeface="Arial"/>
                <a:cs typeface="Arial"/>
              </a:rPr>
              <a:t>t.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9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p</a:t>
            </a:r>
            <a:r>
              <a:rPr dirty="0" sz="650" spc="105">
                <a:latin typeface="Arial"/>
                <a:cs typeface="Arial"/>
              </a:rPr>
              <a:t>o</a:t>
            </a:r>
            <a:r>
              <a:rPr dirty="0" sz="650" spc="165">
                <a:latin typeface="Arial"/>
                <a:cs typeface="Arial"/>
              </a:rPr>
              <a:t>m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14">
                <a:latin typeface="Arial"/>
                <a:cs typeface="Arial"/>
              </a:rPr>
              <a:t>e</a:t>
            </a:r>
            <a:r>
              <a:rPr dirty="0" sz="650" spc="40">
                <a:latin typeface="Arial"/>
                <a:cs typeface="Arial"/>
              </a:rPr>
              <a:t>j</a:t>
            </a:r>
            <a:r>
              <a:rPr dirty="0" sz="650" spc="105">
                <a:latin typeface="Arial"/>
                <a:cs typeface="Arial"/>
              </a:rPr>
              <a:t>szo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110">
                <a:latin typeface="Arial"/>
                <a:cs typeface="Arial"/>
              </a:rPr>
              <a:t>ą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40">
                <a:latin typeface="Arial"/>
                <a:cs typeface="Arial"/>
              </a:rPr>
              <a:t>li</a:t>
            </a:r>
            <a:r>
              <a:rPr dirty="0" sz="650" spc="105">
                <a:latin typeface="Arial"/>
                <a:cs typeface="Arial"/>
              </a:rPr>
              <a:t>czbę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z</a:t>
            </a:r>
            <a:r>
              <a:rPr dirty="0" sz="650" spc="-2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p</a:t>
            </a:r>
            <a:r>
              <a:rPr dirty="0" sz="650" spc="100">
                <a:latin typeface="Arial"/>
                <a:cs typeface="Arial"/>
              </a:rPr>
              <a:t>k</a:t>
            </a:r>
            <a:r>
              <a:rPr dirty="0" sz="650" spc="60">
                <a:latin typeface="Arial"/>
                <a:cs typeface="Arial"/>
              </a:rPr>
              <a:t>t</a:t>
            </a:r>
            <a:r>
              <a:rPr dirty="0" sz="650" spc="55">
                <a:latin typeface="Arial"/>
                <a:cs typeface="Arial"/>
              </a:rPr>
              <a:t>.</a:t>
            </a:r>
            <a:endParaRPr sz="650">
              <a:latin typeface="Arial"/>
              <a:cs typeface="Arial"/>
            </a:endParaRPr>
          </a:p>
          <a:p>
            <a:pPr marL="12700" marR="13970">
              <a:lnSpc>
                <a:spcPts val="1050"/>
              </a:lnSpc>
              <a:spcBef>
                <a:spcPts val="50"/>
              </a:spcBef>
            </a:pPr>
            <a:r>
              <a:rPr dirty="0" sz="650" spc="105">
                <a:latin typeface="Arial"/>
                <a:cs typeface="Arial"/>
              </a:rPr>
              <a:t>9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50">
                <a:latin typeface="Arial"/>
                <a:cs typeface="Arial"/>
              </a:rPr>
              <a:t>l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czbą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z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p</a:t>
            </a:r>
            <a:r>
              <a:rPr dirty="0" sz="650" spc="100">
                <a:latin typeface="Arial"/>
                <a:cs typeface="Arial"/>
              </a:rPr>
              <a:t>k</a:t>
            </a:r>
            <a:r>
              <a:rPr dirty="0" sz="650" spc="55">
                <a:latin typeface="Arial"/>
                <a:cs typeface="Arial"/>
              </a:rPr>
              <a:t>t.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4</a:t>
            </a:r>
            <a:r>
              <a:rPr dirty="0" sz="650" spc="55">
                <a:latin typeface="Arial"/>
                <a:cs typeface="Arial"/>
              </a:rPr>
              <a:t>,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sz="650" spc="60">
                <a:latin typeface="Arial"/>
                <a:cs typeface="Arial"/>
              </a:rPr>
              <a:t>t</a:t>
            </a:r>
            <a:r>
              <a:rPr dirty="0" sz="650" spc="105">
                <a:latin typeface="Arial"/>
                <a:cs typeface="Arial"/>
              </a:rPr>
              <a:t>akże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sz="650" spc="85">
                <a:latin typeface="Arial"/>
                <a:cs typeface="Arial"/>
              </a:rPr>
              <a:t>pr</a:t>
            </a:r>
            <a:r>
              <a:rPr dirty="0" sz="650" spc="105">
                <a:latin typeface="Arial"/>
                <a:cs typeface="Arial"/>
              </a:rPr>
              <a:t>z</a:t>
            </a:r>
            <a:r>
              <a:rPr dirty="0" sz="650" spc="100">
                <a:latin typeface="Arial"/>
                <a:cs typeface="Arial"/>
              </a:rPr>
              <a:t>y</a:t>
            </a:r>
            <a:r>
              <a:rPr dirty="0" sz="650" spc="105">
                <a:latin typeface="Arial"/>
                <a:cs typeface="Arial"/>
              </a:rPr>
              <a:t>pu</a:t>
            </a:r>
            <a:r>
              <a:rPr dirty="0" sz="650" spc="100">
                <a:latin typeface="Arial"/>
                <a:cs typeface="Arial"/>
              </a:rPr>
              <a:t>szcz</a:t>
            </a:r>
            <a:r>
              <a:rPr dirty="0" sz="650" spc="105">
                <a:latin typeface="Arial"/>
                <a:cs typeface="Arial"/>
              </a:rPr>
              <a:t>a</a:t>
            </a:r>
            <a:r>
              <a:rPr dirty="0" sz="650" spc="35">
                <a:latin typeface="Arial"/>
                <a:cs typeface="Arial"/>
              </a:rPr>
              <a:t>l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114">
                <a:latin typeface="Arial"/>
                <a:cs typeface="Arial"/>
              </a:rPr>
              <a:t>e</a:t>
            </a:r>
            <a:r>
              <a:rPr dirty="0" sz="650" spc="45">
                <a:latin typeface="Arial"/>
                <a:cs typeface="Arial"/>
              </a:rPr>
              <a:t>j</a:t>
            </a:r>
            <a:r>
              <a:rPr dirty="0" sz="650" spc="35">
                <a:latin typeface="Arial"/>
                <a:cs typeface="Arial"/>
              </a:rPr>
              <a:t> </a:t>
            </a:r>
            <a:r>
              <a:rPr dirty="0" sz="650" spc="85">
                <a:latin typeface="Arial"/>
                <a:cs typeface="Arial"/>
              </a:rPr>
              <a:t>pr</a:t>
            </a:r>
            <a:r>
              <a:rPr dirty="0" sz="650" spc="105">
                <a:latin typeface="Arial"/>
                <a:cs typeface="Arial"/>
              </a:rPr>
              <a:t>z</a:t>
            </a:r>
            <a:r>
              <a:rPr dirty="0" sz="650" spc="100">
                <a:latin typeface="Arial"/>
                <a:cs typeface="Arial"/>
              </a:rPr>
              <a:t>yczy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ewe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80">
                <a:latin typeface="Arial"/>
                <a:cs typeface="Arial"/>
              </a:rPr>
              <a:t>tu</a:t>
            </a:r>
            <a:r>
              <a:rPr dirty="0" sz="650" spc="114">
                <a:latin typeface="Arial"/>
                <a:cs typeface="Arial"/>
              </a:rPr>
              <a:t>a</a:t>
            </a:r>
            <a:r>
              <a:rPr dirty="0" sz="650" spc="40">
                <a:latin typeface="Arial"/>
                <a:cs typeface="Arial"/>
              </a:rPr>
              <a:t>l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114">
                <a:latin typeface="Arial"/>
                <a:cs typeface="Arial"/>
              </a:rPr>
              <a:t>e</a:t>
            </a:r>
            <a:r>
              <a:rPr dirty="0" sz="650" spc="45">
                <a:latin typeface="Arial"/>
                <a:cs typeface="Arial"/>
              </a:rPr>
              <a:t>j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róż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00">
                <a:latin typeface="Arial"/>
                <a:cs typeface="Arial"/>
              </a:rPr>
              <a:t>cy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p</a:t>
            </a:r>
            <a:r>
              <a:rPr dirty="0" sz="650" spc="105">
                <a:latin typeface="Arial"/>
                <a:cs typeface="Arial"/>
              </a:rPr>
              <a:t>o</a:t>
            </a:r>
            <a:r>
              <a:rPr dirty="0" sz="650" spc="110">
                <a:latin typeface="Arial"/>
                <a:cs typeface="Arial"/>
              </a:rPr>
              <a:t>mi</a:t>
            </a:r>
            <a:r>
              <a:rPr dirty="0" sz="650" spc="110">
                <a:latin typeface="Arial"/>
                <a:cs typeface="Arial"/>
              </a:rPr>
              <a:t>ę</a:t>
            </a:r>
            <a:r>
              <a:rPr dirty="0" sz="650" spc="105">
                <a:latin typeface="Arial"/>
                <a:cs typeface="Arial"/>
              </a:rPr>
              <a:t>d</a:t>
            </a:r>
            <a:r>
              <a:rPr dirty="0" sz="650" spc="100">
                <a:latin typeface="Arial"/>
                <a:cs typeface="Arial"/>
              </a:rPr>
              <a:t>zy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40">
                <a:latin typeface="Arial"/>
                <a:cs typeface="Arial"/>
              </a:rPr>
              <a:t>li</a:t>
            </a:r>
            <a:r>
              <a:rPr dirty="0" sz="650" spc="105">
                <a:latin typeface="Arial"/>
                <a:cs typeface="Arial"/>
              </a:rPr>
              <a:t>czbą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z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p</a:t>
            </a:r>
            <a:r>
              <a:rPr dirty="0" sz="650" spc="100">
                <a:latin typeface="Arial"/>
                <a:cs typeface="Arial"/>
              </a:rPr>
              <a:t>k</a:t>
            </a:r>
            <a:r>
              <a:rPr dirty="0" sz="650" spc="55">
                <a:latin typeface="Arial"/>
                <a:cs typeface="Arial"/>
              </a:rPr>
              <a:t>t.</a:t>
            </a:r>
            <a:r>
              <a:rPr dirty="0" sz="650" spc="35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9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50">
                <a:latin typeface="Arial"/>
                <a:cs typeface="Arial"/>
              </a:rPr>
              <a:t>l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00">
                <a:latin typeface="Arial"/>
                <a:cs typeface="Arial"/>
              </a:rPr>
              <a:t>cz</a:t>
            </a:r>
            <a:r>
              <a:rPr dirty="0" sz="650" spc="114">
                <a:latin typeface="Arial"/>
                <a:cs typeface="Arial"/>
              </a:rPr>
              <a:t>b</a:t>
            </a:r>
            <a:r>
              <a:rPr dirty="0" sz="650" spc="110">
                <a:latin typeface="Arial"/>
                <a:cs typeface="Arial"/>
              </a:rPr>
              <a:t>ą</a:t>
            </a:r>
            <a:r>
              <a:rPr dirty="0" sz="650" spc="-5">
                <a:latin typeface="Arial"/>
                <a:cs typeface="Arial"/>
              </a:rPr>
              <a:t> </a:t>
            </a:r>
            <a:r>
              <a:rPr dirty="0" sz="650" spc="75">
                <a:latin typeface="Arial"/>
                <a:cs typeface="Arial"/>
              </a:rPr>
              <a:t>z </a:t>
            </a:r>
            <a:r>
              <a:rPr dirty="0" sz="650" spc="80">
                <a:latin typeface="Arial"/>
                <a:cs typeface="Arial"/>
              </a:rPr>
              <a:t>pkt.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8</a:t>
            </a:r>
            <a:r>
              <a:rPr dirty="0" sz="650" spc="80">
                <a:latin typeface="Arial"/>
                <a:cs typeface="Arial"/>
              </a:rPr>
              <a:t>e;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40">
                <a:latin typeface="Arial"/>
                <a:cs typeface="Arial"/>
              </a:rPr>
              <a:t>j</a:t>
            </a:r>
            <a:r>
              <a:rPr dirty="0" sz="650" spc="105">
                <a:latin typeface="Arial"/>
                <a:cs typeface="Arial"/>
              </a:rPr>
              <a:t>eż</a:t>
            </a:r>
            <a:r>
              <a:rPr dirty="0" sz="650" spc="114">
                <a:latin typeface="Arial"/>
                <a:cs typeface="Arial"/>
              </a:rPr>
              <a:t>e</a:t>
            </a:r>
            <a:r>
              <a:rPr dirty="0" sz="650" spc="40">
                <a:latin typeface="Arial"/>
                <a:cs typeface="Arial"/>
              </a:rPr>
              <a:t>l</a:t>
            </a:r>
            <a:r>
              <a:rPr dirty="0" sz="650" spc="45">
                <a:latin typeface="Arial"/>
                <a:cs typeface="Arial"/>
              </a:rPr>
              <a:t>i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95">
                <a:latin typeface="Arial"/>
                <a:cs typeface="Arial"/>
              </a:rPr>
              <a:t>różn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ce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nie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50">
                <a:latin typeface="Arial"/>
                <a:cs typeface="Arial"/>
              </a:rPr>
              <a:t>w</a:t>
            </a:r>
            <a:r>
              <a:rPr dirty="0" sz="650" spc="90">
                <a:latin typeface="Arial"/>
                <a:cs typeface="Arial"/>
              </a:rPr>
              <a:t>ystę</a:t>
            </a:r>
            <a:r>
              <a:rPr dirty="0" sz="650" spc="105">
                <a:latin typeface="Arial"/>
                <a:cs typeface="Arial"/>
              </a:rPr>
              <a:t>p</a:t>
            </a:r>
            <a:r>
              <a:rPr dirty="0" sz="650" spc="110">
                <a:latin typeface="Arial"/>
                <a:cs typeface="Arial"/>
              </a:rPr>
              <a:t>u</a:t>
            </a:r>
            <a:r>
              <a:rPr dirty="0" sz="650" spc="35">
                <a:latin typeface="Arial"/>
                <a:cs typeface="Arial"/>
              </a:rPr>
              <a:t>j</a:t>
            </a:r>
            <a:r>
              <a:rPr dirty="0" sz="650" spc="114">
                <a:latin typeface="Arial"/>
                <a:cs typeface="Arial"/>
              </a:rPr>
              <a:t>ą</a:t>
            </a:r>
            <a:r>
              <a:rPr dirty="0" sz="650" spc="55">
                <a:latin typeface="Arial"/>
                <a:cs typeface="Arial"/>
              </a:rPr>
              <a:t>,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45">
                <a:latin typeface="Arial"/>
                <a:cs typeface="Arial"/>
              </a:rPr>
              <a:t>w</a:t>
            </a:r>
            <a:r>
              <a:rPr dirty="0" sz="650" spc="114">
                <a:latin typeface="Arial"/>
                <a:cs typeface="Arial"/>
              </a:rPr>
              <a:t>p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sać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„brak</a:t>
            </a:r>
            <a:r>
              <a:rPr dirty="0" sz="650" spc="-95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u</a:t>
            </a:r>
            <a:r>
              <a:rPr dirty="0" sz="650" spc="145">
                <a:latin typeface="Arial"/>
                <a:cs typeface="Arial"/>
              </a:rPr>
              <a:t>w</a:t>
            </a:r>
            <a:r>
              <a:rPr dirty="0" sz="650" spc="114">
                <a:latin typeface="Arial"/>
                <a:cs typeface="Arial"/>
              </a:rPr>
              <a:t>a</a:t>
            </a:r>
            <a:r>
              <a:rPr dirty="0" sz="650" spc="75">
                <a:latin typeface="Arial"/>
                <a:cs typeface="Arial"/>
              </a:rPr>
              <a:t>g”: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1</a:t>
            </a:r>
            <a:r>
              <a:rPr dirty="0" sz="900" spc="8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125" b="1" i="1">
                <a:solidFill>
                  <a:srgbClr val="C00000"/>
                </a:solidFill>
                <a:latin typeface="Arial"/>
                <a:cs typeface="Arial"/>
              </a:rPr>
              <a:t>rta</a:t>
            </a:r>
            <a:r>
              <a:rPr dirty="0" sz="900" spc="7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200" b="1" i="1">
                <a:solidFill>
                  <a:srgbClr val="C00000"/>
                </a:solidFill>
                <a:latin typeface="Arial"/>
                <a:cs typeface="Arial"/>
              </a:rPr>
              <a:t>wy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25" b="1" i="1">
                <a:solidFill>
                  <a:srgbClr val="C00000"/>
                </a:solidFill>
                <a:latin typeface="Arial"/>
                <a:cs typeface="Arial"/>
              </a:rPr>
              <a:t>ie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8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55" b="1" i="1">
                <a:solidFill>
                  <a:srgbClr val="C00000"/>
                </a:solidFill>
                <a:latin typeface="Arial"/>
                <a:cs typeface="Arial"/>
              </a:rPr>
              <a:t>za</a:t>
            </a:r>
            <a:r>
              <a:rPr dirty="0" sz="900" spc="7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l,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1</a:t>
            </a:r>
            <a:r>
              <a:rPr dirty="0" sz="900" spc="7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ka</a:t>
            </a:r>
            <a:r>
              <a:rPr dirty="0" sz="900" spc="105" b="1" i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900" spc="130" b="1" i="1">
                <a:solidFill>
                  <a:srgbClr val="C00000"/>
                </a:solidFill>
                <a:latin typeface="Arial"/>
                <a:cs typeface="Arial"/>
              </a:rPr>
              <a:t>ta</a:t>
            </a:r>
            <a:r>
              <a:rPr dirty="0" sz="900" spc="8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75" b="1" i="1">
                <a:solidFill>
                  <a:srgbClr val="C00000"/>
                </a:solidFill>
                <a:latin typeface="Calibri"/>
                <a:cs typeface="Calibri"/>
              </a:rPr>
              <a:t>ł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215" b="1" i="1">
                <a:solidFill>
                  <a:srgbClr val="C00000"/>
                </a:solidFill>
                <a:latin typeface="Arial"/>
                <a:cs typeface="Arial"/>
              </a:rPr>
              <a:t>w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900" spc="125" b="1" i="1">
                <a:solidFill>
                  <a:srgbClr val="C00000"/>
                </a:solidFill>
                <a:latin typeface="Arial"/>
                <a:cs typeface="Arial"/>
              </a:rPr>
              <a:t>ie</a:t>
            </a:r>
            <a:r>
              <a:rPr dirty="0" sz="900" spc="8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900" spc="130" b="1" i="1">
                <a:solidFill>
                  <a:srgbClr val="C00000"/>
                </a:solidFill>
                <a:latin typeface="Arial"/>
                <a:cs typeface="Arial"/>
              </a:rPr>
              <a:t>rz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z="900" spc="135" b="1" i="1">
                <a:solidFill>
                  <a:srgbClr val="C00000"/>
                </a:solidFill>
                <a:latin typeface="Arial"/>
                <a:cs typeface="Arial"/>
              </a:rPr>
              <a:t>arta</a:t>
            </a:r>
            <a:endParaRPr sz="90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  <a:spcBef>
                <a:spcPts val="215"/>
              </a:spcBef>
            </a:pPr>
            <a:r>
              <a:rPr dirty="0" sz="650" spc="130">
                <a:latin typeface="Arial"/>
                <a:cs typeface="Arial"/>
              </a:rPr>
              <a:t>Uwa</a:t>
            </a:r>
            <a:r>
              <a:rPr dirty="0" sz="650" spc="114">
                <a:latin typeface="Arial"/>
                <a:cs typeface="Arial"/>
              </a:rPr>
              <a:t>g</a:t>
            </a:r>
            <a:r>
              <a:rPr dirty="0" sz="650" spc="45">
                <a:latin typeface="Arial"/>
                <a:cs typeface="Arial"/>
              </a:rPr>
              <a:t>i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85">
                <a:latin typeface="Arial"/>
                <a:cs typeface="Arial"/>
              </a:rPr>
              <a:t>pr</a:t>
            </a:r>
            <a:r>
              <a:rPr dirty="0" sz="650" spc="105">
                <a:latin typeface="Arial"/>
                <a:cs typeface="Arial"/>
              </a:rPr>
              <a:t>z</a:t>
            </a:r>
            <a:r>
              <a:rPr dirty="0" sz="650" spc="100">
                <a:latin typeface="Arial"/>
                <a:cs typeface="Arial"/>
              </a:rPr>
              <a:t>y</a:t>
            </a:r>
            <a:r>
              <a:rPr dirty="0" sz="650" spc="105">
                <a:latin typeface="Arial"/>
                <a:cs typeface="Arial"/>
              </a:rPr>
              <a:t>pu</a:t>
            </a:r>
            <a:r>
              <a:rPr dirty="0" sz="650" spc="100">
                <a:latin typeface="Arial"/>
                <a:cs typeface="Arial"/>
              </a:rPr>
              <a:t>szcz</a:t>
            </a:r>
            <a:r>
              <a:rPr dirty="0" sz="650" spc="105">
                <a:latin typeface="Arial"/>
                <a:cs typeface="Arial"/>
              </a:rPr>
              <a:t>a</a:t>
            </a:r>
            <a:r>
              <a:rPr dirty="0" sz="650" spc="35">
                <a:latin typeface="Arial"/>
                <a:cs typeface="Arial"/>
              </a:rPr>
              <a:t>l</a:t>
            </a:r>
            <a:r>
              <a:rPr dirty="0" sz="650" spc="105">
                <a:latin typeface="Arial"/>
                <a:cs typeface="Arial"/>
              </a:rPr>
              <a:t>ne</a:t>
            </a:r>
            <a:r>
              <a:rPr dirty="0" sz="650" spc="45">
                <a:latin typeface="Arial"/>
                <a:cs typeface="Arial"/>
              </a:rPr>
              <a:t>j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p</a:t>
            </a:r>
            <a:r>
              <a:rPr dirty="0" sz="650" spc="75">
                <a:latin typeface="Arial"/>
                <a:cs typeface="Arial"/>
              </a:rPr>
              <a:t>r</a:t>
            </a:r>
            <a:r>
              <a:rPr dirty="0" sz="650" spc="100">
                <a:latin typeface="Arial"/>
                <a:cs typeface="Arial"/>
              </a:rPr>
              <a:t>zyc</a:t>
            </a:r>
            <a:r>
              <a:rPr dirty="0" sz="650" spc="90">
                <a:latin typeface="Arial"/>
                <a:cs typeface="Arial"/>
              </a:rPr>
              <a:t>z</a:t>
            </a:r>
            <a:r>
              <a:rPr dirty="0" sz="650" spc="100">
                <a:latin typeface="Arial"/>
                <a:cs typeface="Arial"/>
              </a:rPr>
              <a:t>y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45">
                <a:latin typeface="Arial"/>
                <a:cs typeface="Arial"/>
              </a:rPr>
              <a:t>w</a:t>
            </a:r>
            <a:r>
              <a:rPr dirty="0" sz="650" spc="105">
                <a:latin typeface="Arial"/>
                <a:cs typeface="Arial"/>
              </a:rPr>
              <a:t>y</a:t>
            </a:r>
            <a:r>
              <a:rPr dirty="0" sz="650" spc="90">
                <a:latin typeface="Arial"/>
                <a:cs typeface="Arial"/>
              </a:rPr>
              <a:t>stą</a:t>
            </a:r>
            <a:r>
              <a:rPr dirty="0" sz="650" spc="114">
                <a:latin typeface="Arial"/>
                <a:cs typeface="Arial"/>
              </a:rPr>
              <a:t>p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14">
                <a:latin typeface="Arial"/>
                <a:cs typeface="Arial"/>
              </a:rPr>
              <a:t>e</a:t>
            </a:r>
            <a:r>
              <a:rPr dirty="0" sz="650" spc="90">
                <a:latin typeface="Arial"/>
                <a:cs typeface="Arial"/>
              </a:rPr>
              <a:t>nia</a:t>
            </a:r>
            <a:r>
              <a:rPr dirty="0" sz="650" spc="35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k</a:t>
            </a:r>
            <a:r>
              <a:rPr dirty="0" sz="650" spc="85">
                <a:latin typeface="Arial"/>
                <a:cs typeface="Arial"/>
              </a:rPr>
              <a:t>ar</a:t>
            </a:r>
            <a:r>
              <a:rPr dirty="0" sz="650" spc="55">
                <a:latin typeface="Arial"/>
                <a:cs typeface="Arial"/>
              </a:rPr>
              <a:t>t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eważnych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65">
                <a:latin typeface="Arial"/>
                <a:cs typeface="Arial"/>
              </a:rPr>
              <a:t>(</a:t>
            </a:r>
            <a:r>
              <a:rPr dirty="0" sz="650" spc="105">
                <a:latin typeface="Arial"/>
                <a:cs typeface="Arial"/>
              </a:rPr>
              <a:t>p</a:t>
            </a:r>
            <a:r>
              <a:rPr dirty="0" sz="650" spc="100">
                <a:latin typeface="Arial"/>
                <a:cs typeface="Arial"/>
              </a:rPr>
              <a:t>k</a:t>
            </a:r>
            <a:r>
              <a:rPr dirty="0" sz="650" spc="55">
                <a:latin typeface="Arial"/>
                <a:cs typeface="Arial"/>
              </a:rPr>
              <a:t>t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1</a:t>
            </a:r>
            <a:r>
              <a:rPr dirty="0" sz="650" spc="85">
                <a:latin typeface="Arial"/>
                <a:cs typeface="Arial"/>
              </a:rPr>
              <a:t>0)</a:t>
            </a:r>
            <a:r>
              <a:rPr dirty="0" sz="650" spc="55">
                <a:latin typeface="Arial"/>
                <a:cs typeface="Arial"/>
              </a:rPr>
              <a:t>;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50">
                <a:latin typeface="Arial"/>
                <a:cs typeface="Arial"/>
              </a:rPr>
              <a:t>j</a:t>
            </a:r>
            <a:r>
              <a:rPr dirty="0" sz="650" spc="80">
                <a:latin typeface="Arial"/>
                <a:cs typeface="Arial"/>
              </a:rPr>
              <a:t>eżeli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50">
                <a:latin typeface="Arial"/>
                <a:cs typeface="Arial"/>
              </a:rPr>
              <a:t>li</a:t>
            </a:r>
            <a:r>
              <a:rPr dirty="0" sz="650" spc="100">
                <a:latin typeface="Arial"/>
                <a:cs typeface="Arial"/>
              </a:rPr>
              <a:t>cz</a:t>
            </a:r>
            <a:r>
              <a:rPr dirty="0" sz="650" spc="105">
                <a:latin typeface="Arial"/>
                <a:cs typeface="Arial"/>
              </a:rPr>
              <a:t>b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35">
                <a:latin typeface="Arial"/>
                <a:cs typeface="Arial"/>
              </a:rPr>
              <a:t> </a:t>
            </a:r>
            <a:r>
              <a:rPr dirty="0" sz="650" spc="145">
                <a:latin typeface="Arial"/>
                <a:cs typeface="Arial"/>
              </a:rPr>
              <a:t>w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p</a:t>
            </a:r>
            <a:r>
              <a:rPr dirty="0" sz="650" spc="100">
                <a:latin typeface="Arial"/>
                <a:cs typeface="Arial"/>
              </a:rPr>
              <a:t>k</a:t>
            </a:r>
            <a:r>
              <a:rPr dirty="0" sz="650" spc="55">
                <a:latin typeface="Arial"/>
                <a:cs typeface="Arial"/>
              </a:rPr>
              <a:t>t.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1</a:t>
            </a:r>
            <a:r>
              <a:rPr dirty="0" sz="650" spc="110">
                <a:latin typeface="Arial"/>
                <a:cs typeface="Arial"/>
              </a:rPr>
              <a:t>0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sz="650" spc="140">
                <a:latin typeface="Arial"/>
                <a:cs typeface="Arial"/>
              </a:rPr>
              <a:t>w</a:t>
            </a:r>
            <a:r>
              <a:rPr dirty="0" sz="650" spc="105">
                <a:latin typeface="Arial"/>
                <a:cs typeface="Arial"/>
              </a:rPr>
              <a:t>y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105">
                <a:latin typeface="Arial"/>
                <a:cs typeface="Arial"/>
              </a:rPr>
              <a:t>o</a:t>
            </a:r>
            <a:r>
              <a:rPr dirty="0" sz="650" spc="100">
                <a:latin typeface="Arial"/>
                <a:cs typeface="Arial"/>
              </a:rPr>
              <a:t>s</a:t>
            </a:r>
            <a:r>
              <a:rPr dirty="0" sz="650" spc="45">
                <a:latin typeface="Arial"/>
                <a:cs typeface="Arial"/>
              </a:rPr>
              <a:t>i</a:t>
            </a:r>
            <a:r>
              <a:rPr dirty="0" sz="650" spc="35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0</a:t>
            </a:r>
            <a:r>
              <a:rPr dirty="0" sz="650" spc="55">
                <a:latin typeface="Arial"/>
                <a:cs typeface="Arial"/>
              </a:rPr>
              <a:t>,</a:t>
            </a:r>
            <a:r>
              <a:rPr dirty="0" sz="650" spc="-60">
                <a:latin typeface="Arial"/>
                <a:cs typeface="Arial"/>
              </a:rPr>
              <a:t> </a:t>
            </a:r>
            <a:r>
              <a:rPr dirty="0" sz="650" spc="145">
                <a:latin typeface="Arial"/>
                <a:cs typeface="Arial"/>
              </a:rPr>
              <a:t>w</a:t>
            </a:r>
            <a:r>
              <a:rPr dirty="0" sz="650" spc="114">
                <a:latin typeface="Arial"/>
                <a:cs typeface="Arial"/>
              </a:rPr>
              <a:t>p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sać</a:t>
            </a:r>
            <a:endParaRPr sz="65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  <a:spcBef>
                <a:spcPts val="310"/>
              </a:spcBef>
            </a:pPr>
            <a:r>
              <a:rPr dirty="0" sz="650" spc="90">
                <a:latin typeface="Arial"/>
                <a:cs typeface="Arial"/>
              </a:rPr>
              <a:t>„brak</a:t>
            </a:r>
            <a:r>
              <a:rPr dirty="0" sz="650" spc="-10">
                <a:latin typeface="Arial"/>
                <a:cs typeface="Arial"/>
              </a:rPr>
              <a:t> </a:t>
            </a:r>
            <a:r>
              <a:rPr dirty="0" sz="650" spc="120">
                <a:latin typeface="Arial"/>
                <a:cs typeface="Arial"/>
              </a:rPr>
              <a:t>uwa</a:t>
            </a:r>
            <a:r>
              <a:rPr dirty="0" sz="650" spc="105">
                <a:latin typeface="Arial"/>
                <a:cs typeface="Arial"/>
              </a:rPr>
              <a:t>g</a:t>
            </a:r>
            <a:r>
              <a:rPr dirty="0" sz="650" spc="60">
                <a:latin typeface="Arial"/>
                <a:cs typeface="Arial"/>
              </a:rPr>
              <a:t>”:</a:t>
            </a:r>
            <a:endParaRPr sz="65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  <a:spcBef>
                <a:spcPts val="125"/>
              </a:spcBef>
            </a:pP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1</a:t>
            </a:r>
            <a:r>
              <a:rPr dirty="0" sz="900" spc="8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125" b="1" i="1">
                <a:solidFill>
                  <a:srgbClr val="C00000"/>
                </a:solidFill>
                <a:latin typeface="Arial"/>
                <a:cs typeface="Arial"/>
              </a:rPr>
              <a:t>rta</a:t>
            </a:r>
            <a:r>
              <a:rPr dirty="0" sz="900" spc="8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25" b="1" i="1">
                <a:solidFill>
                  <a:srgbClr val="C00000"/>
                </a:solidFill>
                <a:latin typeface="Arial"/>
                <a:cs typeface="Arial"/>
              </a:rPr>
              <a:t>ie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900" spc="130" b="1" i="1">
                <a:solidFill>
                  <a:srgbClr val="C00000"/>
                </a:solidFill>
                <a:latin typeface="Arial"/>
                <a:cs typeface="Arial"/>
              </a:rPr>
              <a:t>at</a:t>
            </a:r>
            <a:r>
              <a:rPr dirty="0" sz="900" spc="110" b="1" i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9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900" spc="125" b="1" i="1">
                <a:solidFill>
                  <a:srgbClr val="C00000"/>
                </a:solidFill>
                <a:latin typeface="Arial"/>
                <a:cs typeface="Arial"/>
              </a:rPr>
              <a:t>ie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zęc</a:t>
            </a:r>
            <a:r>
              <a:rPr dirty="0" sz="900" spc="70" b="1" i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ą</a:t>
            </a:r>
            <a:r>
              <a:rPr dirty="0" sz="900" spc="8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900" spc="215" b="1" i="1">
                <a:solidFill>
                  <a:srgbClr val="C00000"/>
                </a:solidFill>
                <a:latin typeface="Arial"/>
                <a:cs typeface="Arial"/>
              </a:rPr>
              <a:t>w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wej</a:t>
            </a:r>
            <a:r>
              <a:rPr dirty="0" sz="900" spc="8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265" b="1" i="1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dirty="0" sz="900" spc="70" b="1" i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dirty="0" sz="900" spc="70" b="1" i="1">
                <a:solidFill>
                  <a:srgbClr val="C00000"/>
                </a:solidFill>
                <a:latin typeface="Arial"/>
                <a:cs typeface="Arial"/>
              </a:rPr>
              <a:t>j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endParaRPr sz="900">
              <a:latin typeface="Arial"/>
              <a:cs typeface="Arial"/>
            </a:endParaRPr>
          </a:p>
          <a:p>
            <a:pPr marL="13970">
              <a:lnSpc>
                <a:spcPts val="710"/>
              </a:lnSpc>
              <a:spcBef>
                <a:spcPts val="254"/>
              </a:spcBef>
            </a:pPr>
            <a:r>
              <a:rPr dirty="0" sz="650" spc="190">
                <a:latin typeface="Arial"/>
                <a:cs typeface="Arial"/>
              </a:rPr>
              <a:t>W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75">
                <a:latin typeface="Arial"/>
                <a:cs typeface="Arial"/>
              </a:rPr>
              <a:t>tra</a:t>
            </a:r>
            <a:r>
              <a:rPr dirty="0" sz="650" spc="105">
                <a:latin typeface="Arial"/>
                <a:cs typeface="Arial"/>
              </a:rPr>
              <a:t>k</a:t>
            </a:r>
            <a:r>
              <a:rPr dirty="0" sz="650" spc="100">
                <a:latin typeface="Arial"/>
                <a:cs typeface="Arial"/>
              </a:rPr>
              <a:t>c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głosow</a:t>
            </a:r>
            <a:r>
              <a:rPr dirty="0" sz="650" spc="114">
                <a:latin typeface="Arial"/>
                <a:cs typeface="Arial"/>
              </a:rPr>
              <a:t>a</a:t>
            </a:r>
            <a:r>
              <a:rPr dirty="0" sz="650" spc="110">
                <a:latin typeface="Arial"/>
                <a:cs typeface="Arial"/>
              </a:rPr>
              <a:t>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wyd</a:t>
            </a:r>
            <a:r>
              <a:rPr dirty="0" sz="650" spc="114">
                <a:latin typeface="Arial"/>
                <a:cs typeface="Arial"/>
              </a:rPr>
              <a:t>a</a:t>
            </a:r>
            <a:r>
              <a:rPr dirty="0" sz="650" spc="110">
                <a:latin typeface="Arial"/>
                <a:cs typeface="Arial"/>
              </a:rPr>
              <a:t>no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95">
                <a:latin typeface="Arial"/>
                <a:cs typeface="Arial"/>
              </a:rPr>
              <a:t>astę</a:t>
            </a:r>
            <a:r>
              <a:rPr dirty="0" sz="650" spc="105">
                <a:latin typeface="Arial"/>
                <a:cs typeface="Arial"/>
              </a:rPr>
              <a:t>p</a:t>
            </a:r>
            <a:r>
              <a:rPr dirty="0" sz="650" spc="114">
                <a:latin typeface="Arial"/>
                <a:cs typeface="Arial"/>
              </a:rPr>
              <a:t>u</a:t>
            </a:r>
            <a:r>
              <a:rPr dirty="0" sz="650" spc="40">
                <a:latin typeface="Arial"/>
                <a:cs typeface="Arial"/>
              </a:rPr>
              <a:t>j</a:t>
            </a:r>
            <a:r>
              <a:rPr dirty="0" sz="650" spc="105">
                <a:latin typeface="Arial"/>
                <a:cs typeface="Arial"/>
              </a:rPr>
              <a:t>ące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zar</a:t>
            </a:r>
            <a:r>
              <a:rPr dirty="0" sz="650" spc="110">
                <a:latin typeface="Arial"/>
                <a:cs typeface="Arial"/>
              </a:rPr>
              <a:t>zą</a:t>
            </a:r>
            <a:r>
              <a:rPr dirty="0" sz="650" spc="105">
                <a:latin typeface="Arial"/>
                <a:cs typeface="Arial"/>
              </a:rPr>
              <a:t>dze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50">
                <a:latin typeface="Arial"/>
                <a:cs typeface="Arial"/>
              </a:rPr>
              <a:t>i</a:t>
            </a:r>
            <a:r>
              <a:rPr dirty="0" sz="650" spc="80">
                <a:latin typeface="Arial"/>
                <a:cs typeface="Arial"/>
              </a:rPr>
              <a:t>a;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50">
                <a:latin typeface="Arial"/>
                <a:cs typeface="Arial"/>
              </a:rPr>
              <a:t>j</a:t>
            </a:r>
            <a:r>
              <a:rPr dirty="0" sz="650" spc="80">
                <a:latin typeface="Arial"/>
                <a:cs typeface="Arial"/>
              </a:rPr>
              <a:t>eżeli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20">
                <a:latin typeface="Arial"/>
                <a:cs typeface="Arial"/>
              </a:rPr>
              <a:t>wy</a:t>
            </a:r>
            <a:r>
              <a:rPr dirty="0" sz="650" spc="114">
                <a:latin typeface="Arial"/>
                <a:cs typeface="Arial"/>
              </a:rPr>
              <a:t>d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114">
                <a:latin typeface="Arial"/>
                <a:cs typeface="Arial"/>
              </a:rPr>
              <a:t>o</a:t>
            </a:r>
            <a:r>
              <a:rPr dirty="0" sz="650" spc="55">
                <a:latin typeface="Arial"/>
                <a:cs typeface="Arial"/>
              </a:rPr>
              <a:t>,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45">
                <a:latin typeface="Arial"/>
                <a:cs typeface="Arial"/>
              </a:rPr>
              <a:t>w</a:t>
            </a:r>
            <a:r>
              <a:rPr dirty="0" sz="650" spc="114">
                <a:latin typeface="Arial"/>
                <a:cs typeface="Arial"/>
              </a:rPr>
              <a:t>p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00">
                <a:latin typeface="Arial"/>
                <a:cs typeface="Arial"/>
              </a:rPr>
              <a:t>s</a:t>
            </a:r>
            <a:r>
              <a:rPr dirty="0" sz="650" spc="114">
                <a:latin typeface="Arial"/>
                <a:cs typeface="Arial"/>
              </a:rPr>
              <a:t>a</a:t>
            </a:r>
            <a:r>
              <a:rPr dirty="0" sz="650" spc="100">
                <a:latin typeface="Arial"/>
                <a:cs typeface="Arial"/>
              </a:rPr>
              <a:t>ć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„brak</a:t>
            </a:r>
            <a:r>
              <a:rPr dirty="0" sz="650" spc="-65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zar</a:t>
            </a:r>
            <a:r>
              <a:rPr dirty="0" sz="650" spc="105">
                <a:latin typeface="Arial"/>
                <a:cs typeface="Arial"/>
              </a:rPr>
              <a:t>z</a:t>
            </a:r>
            <a:r>
              <a:rPr dirty="0" sz="650" spc="110">
                <a:latin typeface="Arial"/>
                <a:cs typeface="Arial"/>
              </a:rPr>
              <a:t>ą</a:t>
            </a:r>
            <a:r>
              <a:rPr dirty="0" sz="650" spc="105">
                <a:latin typeface="Arial"/>
                <a:cs typeface="Arial"/>
              </a:rPr>
              <a:t>d</a:t>
            </a:r>
            <a:r>
              <a:rPr dirty="0" sz="650" spc="105">
                <a:latin typeface="Arial"/>
                <a:cs typeface="Arial"/>
              </a:rPr>
              <a:t>ze</a:t>
            </a:r>
            <a:r>
              <a:rPr dirty="0" sz="650" spc="105">
                <a:latin typeface="Arial"/>
                <a:cs typeface="Arial"/>
              </a:rPr>
              <a:t>ń</a:t>
            </a:r>
            <a:r>
              <a:rPr dirty="0" sz="650" spc="60">
                <a:latin typeface="Arial"/>
                <a:cs typeface="Arial"/>
              </a:rPr>
              <a:t>”:</a:t>
            </a:r>
            <a:endParaRPr sz="650">
              <a:latin typeface="Arial"/>
              <a:cs typeface="Arial"/>
            </a:endParaRPr>
          </a:p>
          <a:p>
            <a:pPr marL="13970">
              <a:lnSpc>
                <a:spcPts val="1010"/>
              </a:lnSpc>
            </a:pP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rak</a:t>
            </a:r>
            <a:r>
              <a:rPr dirty="0" sz="900" spc="2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110" b="1" i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900" spc="155" b="1" i="1">
                <a:solidFill>
                  <a:srgbClr val="C00000"/>
                </a:solidFill>
                <a:latin typeface="Arial"/>
                <a:cs typeface="Arial"/>
              </a:rPr>
              <a:t>zą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zeń</a:t>
            </a:r>
            <a:endParaRPr sz="900">
              <a:latin typeface="Arial"/>
              <a:cs typeface="Arial"/>
            </a:endParaRPr>
          </a:p>
          <a:p>
            <a:pPr marL="12700" marR="284480">
              <a:lnSpc>
                <a:spcPct val="121700"/>
              </a:lnSpc>
              <a:spcBef>
                <a:spcPts val="100"/>
              </a:spcBef>
            </a:pPr>
            <a:r>
              <a:rPr dirty="0" sz="650" spc="130">
                <a:latin typeface="Arial"/>
                <a:cs typeface="Arial"/>
              </a:rPr>
              <a:t>A</a:t>
            </a:r>
            <a:r>
              <a:rPr dirty="0" sz="650" spc="105">
                <a:latin typeface="Arial"/>
                <a:cs typeface="Arial"/>
              </a:rPr>
              <a:t>d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85">
                <a:latin typeface="Arial"/>
                <a:cs typeface="Arial"/>
              </a:rPr>
              <a:t>ota</a:t>
            </a:r>
            <a:r>
              <a:rPr dirty="0" sz="650" spc="100">
                <a:latin typeface="Arial"/>
                <a:cs typeface="Arial"/>
              </a:rPr>
              <a:t>c</a:t>
            </a:r>
            <a:r>
              <a:rPr dirty="0" sz="650" spc="50">
                <a:latin typeface="Arial"/>
                <a:cs typeface="Arial"/>
              </a:rPr>
              <a:t>j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40">
                <a:latin typeface="Arial"/>
                <a:cs typeface="Arial"/>
              </a:rPr>
              <a:t>w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e</a:t>
            </a:r>
            <a:r>
              <a:rPr dirty="0" sz="650" spc="100">
                <a:latin typeface="Arial"/>
                <a:cs typeface="Arial"/>
              </a:rPr>
              <a:t>s</a:t>
            </a:r>
            <a:r>
              <a:rPr dirty="0" sz="650" spc="50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e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u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05" u="sng">
                <a:latin typeface="Arial"/>
                <a:cs typeface="Arial"/>
              </a:rPr>
              <a:t>u</a:t>
            </a:r>
            <a:r>
              <a:rPr dirty="0" sz="650" spc="150" u="sng">
                <a:latin typeface="Arial"/>
                <a:cs typeface="Arial"/>
              </a:rPr>
              <a:t>w</a:t>
            </a:r>
            <a:r>
              <a:rPr dirty="0" sz="650" spc="105" u="sng">
                <a:latin typeface="Arial"/>
                <a:cs typeface="Arial"/>
              </a:rPr>
              <a:t>a</a:t>
            </a:r>
            <a:r>
              <a:rPr dirty="0" sz="650" spc="110" u="sng">
                <a:latin typeface="Arial"/>
                <a:cs typeface="Arial"/>
              </a:rPr>
              <a:t>g</a:t>
            </a:r>
            <a:r>
              <a:rPr dirty="0" sz="650" spc="45" u="sng">
                <a:latin typeface="Arial"/>
                <a:cs typeface="Arial"/>
              </a:rPr>
              <a:t> </a:t>
            </a:r>
            <a:r>
              <a:rPr dirty="0" sz="650" spc="85" u="sng">
                <a:latin typeface="Arial"/>
                <a:cs typeface="Arial"/>
              </a:rPr>
              <a:t>pr</a:t>
            </a:r>
            <a:r>
              <a:rPr dirty="0" sz="650" spc="105" u="sng">
                <a:latin typeface="Arial"/>
                <a:cs typeface="Arial"/>
              </a:rPr>
              <a:t>z</a:t>
            </a:r>
            <a:r>
              <a:rPr dirty="0" sz="650" spc="105" u="sng">
                <a:latin typeface="Arial"/>
                <a:cs typeface="Arial"/>
              </a:rPr>
              <a:t>e</a:t>
            </a:r>
            <a:r>
              <a:rPr dirty="0" sz="650" spc="100" u="sng">
                <a:latin typeface="Arial"/>
                <a:cs typeface="Arial"/>
              </a:rPr>
              <a:t>z</a:t>
            </a:r>
            <a:r>
              <a:rPr dirty="0" sz="650" spc="45" u="sng">
                <a:latin typeface="Arial"/>
                <a:cs typeface="Arial"/>
              </a:rPr>
              <a:t> </a:t>
            </a:r>
            <a:r>
              <a:rPr dirty="0" sz="650" spc="165" u="sng">
                <a:latin typeface="Arial"/>
                <a:cs typeface="Arial"/>
              </a:rPr>
              <a:t>m</a:t>
            </a:r>
            <a:r>
              <a:rPr dirty="0" sz="650" spc="105" u="sng">
                <a:latin typeface="Arial"/>
                <a:cs typeface="Arial"/>
              </a:rPr>
              <a:t>ę</a:t>
            </a:r>
            <a:r>
              <a:rPr dirty="0" sz="650" spc="114" u="sng">
                <a:latin typeface="Arial"/>
                <a:cs typeface="Arial"/>
              </a:rPr>
              <a:t>żów</a:t>
            </a:r>
            <a:r>
              <a:rPr dirty="0" sz="650" spc="30" u="sng">
                <a:latin typeface="Arial"/>
                <a:cs typeface="Arial"/>
              </a:rPr>
              <a:t> </a:t>
            </a:r>
            <a:r>
              <a:rPr dirty="0" sz="650" spc="100" u="sng">
                <a:latin typeface="Arial"/>
                <a:cs typeface="Arial"/>
              </a:rPr>
              <a:t>z</a:t>
            </a:r>
            <a:r>
              <a:rPr dirty="0" sz="650" spc="114" u="sng">
                <a:latin typeface="Arial"/>
                <a:cs typeface="Arial"/>
              </a:rPr>
              <a:t>a</a:t>
            </a:r>
            <a:r>
              <a:rPr dirty="0" sz="650" spc="75" u="sng">
                <a:latin typeface="Arial"/>
                <a:cs typeface="Arial"/>
              </a:rPr>
              <a:t>uf</a:t>
            </a:r>
            <a:r>
              <a:rPr dirty="0" sz="650" spc="114" u="sng">
                <a:latin typeface="Arial"/>
                <a:cs typeface="Arial"/>
              </a:rPr>
              <a:t>a</a:t>
            </a:r>
            <a:r>
              <a:rPr dirty="0" sz="650" spc="105" u="sng">
                <a:latin typeface="Arial"/>
                <a:cs typeface="Arial"/>
              </a:rPr>
              <a:t>n</a:t>
            </a:r>
            <a:r>
              <a:rPr dirty="0" sz="650" spc="35" u="sng">
                <a:latin typeface="Arial"/>
                <a:cs typeface="Arial"/>
              </a:rPr>
              <a:t>i</a:t>
            </a:r>
            <a:r>
              <a:rPr dirty="0" sz="650" spc="110" u="sng">
                <a:latin typeface="Arial"/>
                <a:cs typeface="Arial"/>
              </a:rPr>
              <a:t>a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z</a:t>
            </a:r>
            <a:r>
              <a:rPr dirty="0" sz="650" spc="70">
                <a:latin typeface="Arial"/>
                <a:cs typeface="Arial"/>
              </a:rPr>
              <a:t> </a:t>
            </a:r>
            <a:r>
              <a:rPr dirty="0" sz="650" spc="140">
                <a:latin typeface="Arial"/>
                <a:cs typeface="Arial"/>
              </a:rPr>
              <a:t>w</a:t>
            </a:r>
            <a:r>
              <a:rPr dirty="0" sz="650" spc="130">
                <a:latin typeface="Arial"/>
                <a:cs typeface="Arial"/>
              </a:rPr>
              <a:t>ym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14">
                <a:latin typeface="Arial"/>
                <a:cs typeface="Arial"/>
              </a:rPr>
              <a:t>e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4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en</a:t>
            </a:r>
            <a:r>
              <a:rPr dirty="0" sz="650" spc="50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e</a:t>
            </a:r>
            <a:r>
              <a:rPr dirty="0" sz="650" spc="165">
                <a:latin typeface="Arial"/>
                <a:cs typeface="Arial"/>
              </a:rPr>
              <a:t>m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k</a:t>
            </a:r>
            <a:r>
              <a:rPr dirty="0" sz="650" spc="105">
                <a:latin typeface="Arial"/>
                <a:cs typeface="Arial"/>
              </a:rPr>
              <a:t>on</a:t>
            </a:r>
            <a:r>
              <a:rPr dirty="0" sz="650" spc="80">
                <a:latin typeface="Arial"/>
                <a:cs typeface="Arial"/>
              </a:rPr>
              <a:t>kr</a:t>
            </a:r>
            <a:r>
              <a:rPr dirty="0" sz="650" spc="85">
                <a:latin typeface="Arial"/>
                <a:cs typeface="Arial"/>
              </a:rPr>
              <a:t>etn</a:t>
            </a:r>
            <a:r>
              <a:rPr dirty="0" sz="650" spc="100">
                <a:latin typeface="Arial"/>
                <a:cs typeface="Arial"/>
              </a:rPr>
              <a:t>yc</a:t>
            </a:r>
            <a:r>
              <a:rPr dirty="0" sz="650" spc="110">
                <a:latin typeface="Arial"/>
                <a:cs typeface="Arial"/>
              </a:rPr>
              <a:t>h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zar</a:t>
            </a:r>
            <a:r>
              <a:rPr dirty="0" sz="650" spc="105">
                <a:latin typeface="Arial"/>
                <a:cs typeface="Arial"/>
              </a:rPr>
              <a:t>z</a:t>
            </a:r>
            <a:r>
              <a:rPr dirty="0" sz="650" spc="80">
                <a:latin typeface="Arial"/>
                <a:cs typeface="Arial"/>
              </a:rPr>
              <a:t>ut</a:t>
            </a:r>
            <a:r>
              <a:rPr dirty="0" sz="650" spc="105">
                <a:latin typeface="Arial"/>
                <a:cs typeface="Arial"/>
              </a:rPr>
              <a:t>ó</a:t>
            </a:r>
            <a:r>
              <a:rPr dirty="0" sz="650" spc="145">
                <a:latin typeface="Arial"/>
                <a:cs typeface="Arial"/>
              </a:rPr>
              <a:t>w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baseline="27777" sz="750" spc="112">
                <a:latin typeface="Arial"/>
                <a:cs typeface="Arial"/>
              </a:rPr>
              <a:t>2</a:t>
            </a:r>
            <a:r>
              <a:rPr dirty="0" baseline="27777" sz="750" spc="67">
                <a:latin typeface="Arial"/>
                <a:cs typeface="Arial"/>
              </a:rPr>
              <a:t>)</a:t>
            </a:r>
            <a:r>
              <a:rPr dirty="0" sz="650" spc="55">
                <a:latin typeface="Arial"/>
                <a:cs typeface="Arial"/>
              </a:rPr>
              <a:t>;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50">
                <a:latin typeface="Arial"/>
                <a:cs typeface="Arial"/>
              </a:rPr>
              <a:t>j</a:t>
            </a:r>
            <a:r>
              <a:rPr dirty="0" sz="650" spc="80">
                <a:latin typeface="Arial"/>
                <a:cs typeface="Arial"/>
              </a:rPr>
              <a:t>eżeli</a:t>
            </a:r>
            <a:r>
              <a:rPr dirty="0" sz="650" spc="35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-10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ma,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25">
                <a:latin typeface="Arial"/>
                <a:cs typeface="Arial"/>
              </a:rPr>
              <a:t>wp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sać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od</a:t>
            </a:r>
            <a:r>
              <a:rPr dirty="0" sz="650" spc="114">
                <a:latin typeface="Arial"/>
                <a:cs typeface="Arial"/>
              </a:rPr>
              <a:t>p</a:t>
            </a:r>
            <a:r>
              <a:rPr dirty="0" sz="650" spc="120">
                <a:latin typeface="Arial"/>
                <a:cs typeface="Arial"/>
              </a:rPr>
              <a:t>ow</a:t>
            </a:r>
            <a:r>
              <a:rPr dirty="0" sz="650" spc="4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ed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35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„b</a:t>
            </a:r>
            <a:r>
              <a:rPr dirty="0" sz="650" spc="75">
                <a:latin typeface="Arial"/>
                <a:cs typeface="Arial"/>
              </a:rPr>
              <a:t>r</a:t>
            </a:r>
            <a:r>
              <a:rPr dirty="0" sz="650" spc="105">
                <a:latin typeface="Arial"/>
                <a:cs typeface="Arial"/>
              </a:rPr>
              <a:t>ak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zar</a:t>
            </a:r>
            <a:r>
              <a:rPr dirty="0" sz="650" spc="105">
                <a:latin typeface="Arial"/>
                <a:cs typeface="Arial"/>
              </a:rPr>
              <a:t>z</a:t>
            </a:r>
            <a:r>
              <a:rPr dirty="0" sz="650" spc="80">
                <a:latin typeface="Arial"/>
                <a:cs typeface="Arial"/>
              </a:rPr>
              <a:t>ut</a:t>
            </a:r>
            <a:r>
              <a:rPr dirty="0" sz="650" spc="105">
                <a:latin typeface="Arial"/>
                <a:cs typeface="Arial"/>
              </a:rPr>
              <a:t>ó</a:t>
            </a:r>
            <a:r>
              <a:rPr dirty="0" sz="650" spc="105">
                <a:latin typeface="Arial"/>
                <a:cs typeface="Arial"/>
              </a:rPr>
              <a:t>w”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40">
                <a:latin typeface="Arial"/>
                <a:cs typeface="Arial"/>
              </a:rPr>
              <a:t>l</a:t>
            </a:r>
            <a:r>
              <a:rPr dirty="0" sz="650" spc="105">
                <a:latin typeface="Arial"/>
                <a:cs typeface="Arial"/>
              </a:rPr>
              <a:t>u</a:t>
            </a:r>
            <a:r>
              <a:rPr dirty="0" sz="650" spc="110">
                <a:latin typeface="Arial"/>
                <a:cs typeface="Arial"/>
              </a:rPr>
              <a:t>b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„b</a:t>
            </a:r>
            <a:r>
              <a:rPr dirty="0" sz="650" spc="75">
                <a:latin typeface="Arial"/>
                <a:cs typeface="Arial"/>
              </a:rPr>
              <a:t>r</a:t>
            </a:r>
            <a:r>
              <a:rPr dirty="0" sz="650" spc="105">
                <a:latin typeface="Arial"/>
                <a:cs typeface="Arial"/>
              </a:rPr>
              <a:t>ak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65">
                <a:latin typeface="Arial"/>
                <a:cs typeface="Arial"/>
              </a:rPr>
              <a:t>m</a:t>
            </a:r>
            <a:r>
              <a:rPr dirty="0" sz="650" spc="105">
                <a:latin typeface="Arial"/>
                <a:cs typeface="Arial"/>
              </a:rPr>
              <a:t>ę</a:t>
            </a:r>
            <a:r>
              <a:rPr dirty="0" sz="650" spc="100">
                <a:latin typeface="Arial"/>
                <a:cs typeface="Arial"/>
              </a:rPr>
              <a:t>ż</a:t>
            </a:r>
            <a:r>
              <a:rPr dirty="0" sz="650" spc="114">
                <a:latin typeface="Arial"/>
                <a:cs typeface="Arial"/>
              </a:rPr>
              <a:t>ó</a:t>
            </a:r>
            <a:r>
              <a:rPr dirty="0" sz="650" spc="145">
                <a:latin typeface="Arial"/>
                <a:cs typeface="Arial"/>
              </a:rPr>
              <a:t>w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z</a:t>
            </a:r>
            <a:r>
              <a:rPr dirty="0" sz="650" spc="105">
                <a:latin typeface="Arial"/>
                <a:cs typeface="Arial"/>
              </a:rPr>
              <a:t>au</a:t>
            </a:r>
            <a:r>
              <a:rPr dirty="0" sz="650" spc="55">
                <a:latin typeface="Arial"/>
                <a:cs typeface="Arial"/>
              </a:rPr>
              <a:t>f</a:t>
            </a:r>
            <a:r>
              <a:rPr dirty="0" sz="650" spc="114">
                <a:latin typeface="Arial"/>
                <a:cs typeface="Arial"/>
              </a:rPr>
              <a:t>a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145">
                <a:latin typeface="Arial"/>
                <a:cs typeface="Arial"/>
              </a:rPr>
              <a:t>w</a:t>
            </a:r>
            <a:r>
              <a:rPr dirty="0" sz="650" spc="-2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114">
                <a:latin typeface="Arial"/>
                <a:cs typeface="Arial"/>
              </a:rPr>
              <a:t>b</a:t>
            </a:r>
            <a:r>
              <a:rPr dirty="0" sz="650" spc="120">
                <a:latin typeface="Arial"/>
                <a:cs typeface="Arial"/>
              </a:rPr>
              <a:t>wod</a:t>
            </a:r>
            <a:r>
              <a:rPr dirty="0" sz="650" spc="110">
                <a:latin typeface="Arial"/>
                <a:cs typeface="Arial"/>
              </a:rPr>
              <a:t>z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75">
                <a:latin typeface="Arial"/>
                <a:cs typeface="Arial"/>
              </a:rPr>
              <a:t>e”:</a:t>
            </a:r>
            <a:endParaRPr sz="650">
              <a:latin typeface="Arial"/>
              <a:cs typeface="Arial"/>
            </a:endParaRPr>
          </a:p>
          <a:p>
            <a:pPr marL="12700" marR="77470">
              <a:lnSpc>
                <a:spcPct val="72400"/>
              </a:lnSpc>
              <a:spcBef>
                <a:spcPts val="360"/>
              </a:spcBef>
            </a:pP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misja</a:t>
            </a:r>
            <a:r>
              <a:rPr dirty="0" sz="900" spc="7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200" b="1" i="1">
                <a:solidFill>
                  <a:srgbClr val="C00000"/>
                </a:solidFill>
                <a:latin typeface="Arial"/>
                <a:cs typeface="Arial"/>
              </a:rPr>
              <a:t>wy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wała</a:t>
            </a:r>
            <a:r>
              <a:rPr dirty="0" sz="900" spc="7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ka</a:t>
            </a:r>
            <a:r>
              <a:rPr dirty="0" sz="900" spc="105" b="1" i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900" spc="130" b="1" i="1">
                <a:solidFill>
                  <a:srgbClr val="C00000"/>
                </a:solidFill>
                <a:latin typeface="Arial"/>
                <a:cs typeface="Arial"/>
              </a:rPr>
              <a:t>ty</a:t>
            </a:r>
            <a:r>
              <a:rPr dirty="0" sz="900" spc="8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z="900" spc="18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g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ł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229" b="1" i="1">
                <a:solidFill>
                  <a:srgbClr val="C00000"/>
                </a:solidFill>
                <a:latin typeface="Arial"/>
                <a:cs typeface="Arial"/>
              </a:rPr>
              <a:t>w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25" b="1" i="1">
                <a:solidFill>
                  <a:srgbClr val="C00000"/>
                </a:solidFill>
                <a:latin typeface="Arial"/>
                <a:cs typeface="Arial"/>
              </a:rPr>
              <a:t>ia</a:t>
            </a:r>
            <a:r>
              <a:rPr dirty="0" sz="900" spc="8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900" spc="9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180" b="1" i="1">
                <a:solidFill>
                  <a:srgbClr val="C00000"/>
                </a:solidFill>
                <a:latin typeface="Arial"/>
                <a:cs typeface="Arial"/>
              </a:rPr>
              <a:t>zywa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75" b="1" i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8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45" b="1" i="1">
                <a:solidFill>
                  <a:srgbClr val="C00000"/>
                </a:solidFill>
                <a:latin typeface="Arial"/>
                <a:cs typeface="Arial"/>
              </a:rPr>
              <a:t>pr</a:t>
            </a:r>
            <a:r>
              <a:rPr dirty="0" sz="900" spc="155" b="1" i="1">
                <a:solidFill>
                  <a:srgbClr val="C00000"/>
                </a:solidFill>
                <a:latin typeface="Arial"/>
                <a:cs typeface="Arial"/>
              </a:rPr>
              <a:t>zez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g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ł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dirty="0" sz="900" spc="135" b="1" i="1">
                <a:solidFill>
                  <a:srgbClr val="C00000"/>
                </a:solidFill>
                <a:latin typeface="Arial"/>
                <a:cs typeface="Arial"/>
              </a:rPr>
              <a:t>jąc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ch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do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dirty="0" sz="900" spc="215" b="1" i="1">
                <a:solidFill>
                  <a:srgbClr val="C00000"/>
                </a:solidFill>
                <a:latin typeface="Arial"/>
                <a:cs typeface="Arial"/>
              </a:rPr>
              <a:t>me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00" b="1" i="1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ó</a:t>
            </a:r>
            <a:r>
              <a:rPr dirty="0" sz="900" spc="229" b="1" i="1">
                <a:solidFill>
                  <a:srgbClr val="C00000"/>
                </a:solidFill>
                <a:latin typeface="Arial"/>
                <a:cs typeface="Arial"/>
              </a:rPr>
              <a:t>w</a:t>
            </a:r>
            <a:r>
              <a:rPr dirty="0" sz="900" spc="8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00" b="1" i="1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ż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dirty="0" sz="900" spc="215" b="1" i="1">
                <a:solidFill>
                  <a:srgbClr val="C00000"/>
                </a:solidFill>
                <a:latin typeface="Arial"/>
                <a:cs typeface="Arial"/>
              </a:rPr>
              <a:t>am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35" b="1" i="1">
                <a:solidFill>
                  <a:srgbClr val="C00000"/>
                </a:solidFill>
                <a:latin typeface="Arial"/>
                <a:cs typeface="Arial"/>
              </a:rPr>
              <a:t>ści</a:t>
            </a:r>
            <a:r>
              <a:rPr dirty="0" sz="900" spc="9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dirty="0" sz="900" spc="7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1450" spc="-170" b="1" i="1">
                <a:solidFill>
                  <a:srgbClr val="365F91"/>
                </a:solidFill>
                <a:latin typeface="Times New Roman"/>
                <a:cs typeface="Times New Roman"/>
              </a:rPr>
              <a:t>K</a:t>
            </a:r>
            <a:r>
              <a:rPr dirty="0" sz="1450" spc="-325" b="1" i="1">
                <a:solidFill>
                  <a:srgbClr val="365F91"/>
                </a:solidFill>
                <a:latin typeface="Times New Roman"/>
                <a:cs typeface="Times New Roman"/>
              </a:rPr>
              <a:t>ow</a:t>
            </a:r>
            <a:r>
              <a:rPr dirty="0" sz="1450" spc="-295" b="1" i="1">
                <a:solidFill>
                  <a:srgbClr val="365F91"/>
                </a:solidFill>
                <a:latin typeface="Times New Roman"/>
                <a:cs typeface="Times New Roman"/>
              </a:rPr>
              <a:t>a</a:t>
            </a:r>
            <a:r>
              <a:rPr dirty="0" sz="1450" spc="-85" b="1" i="1">
                <a:solidFill>
                  <a:srgbClr val="365F91"/>
                </a:solidFill>
                <a:latin typeface="Times New Roman"/>
                <a:cs typeface="Times New Roman"/>
              </a:rPr>
              <a:t>ls</a:t>
            </a:r>
            <a:r>
              <a:rPr dirty="0" sz="1450" spc="-120" b="1" i="1">
                <a:solidFill>
                  <a:srgbClr val="365F91"/>
                </a:solidFill>
                <a:latin typeface="Times New Roman"/>
                <a:cs typeface="Times New Roman"/>
              </a:rPr>
              <a:t>k</a:t>
            </a:r>
            <a:r>
              <a:rPr dirty="0" sz="1450" spc="-180" b="1" i="1">
                <a:solidFill>
                  <a:srgbClr val="365F91"/>
                </a:solidFill>
                <a:latin typeface="Times New Roman"/>
                <a:cs typeface="Times New Roman"/>
              </a:rPr>
              <a:t>i</a:t>
            </a:r>
            <a:r>
              <a:rPr dirty="0" sz="1450" spc="55" b="1" i="1">
                <a:solidFill>
                  <a:srgbClr val="365F91"/>
                </a:solidFill>
                <a:latin typeface="Times New Roman"/>
                <a:cs typeface="Times New Roman"/>
              </a:rPr>
              <a:t> </a:t>
            </a:r>
            <a:r>
              <a:rPr dirty="0" sz="1450" spc="10" b="1" i="1">
                <a:solidFill>
                  <a:srgbClr val="365F91"/>
                </a:solidFill>
                <a:latin typeface="Times New Roman"/>
                <a:cs typeface="Times New Roman"/>
              </a:rPr>
              <a:t>J</a:t>
            </a:r>
            <a:r>
              <a:rPr dirty="0" sz="1450" spc="-325" b="1" i="1">
                <a:solidFill>
                  <a:srgbClr val="365F91"/>
                </a:solidFill>
                <a:latin typeface="Times New Roman"/>
                <a:cs typeface="Times New Roman"/>
              </a:rPr>
              <a:t>an</a:t>
            </a:r>
            <a:r>
              <a:rPr dirty="0" sz="1450" spc="75" b="1" i="1">
                <a:solidFill>
                  <a:srgbClr val="365F91"/>
                </a:solidFill>
                <a:latin typeface="Times New Roman"/>
                <a:cs typeface="Times New Roman"/>
              </a:rPr>
              <a:t> </a:t>
            </a:r>
            <a:r>
              <a:rPr dirty="0" sz="600" spc="55" b="1" i="1">
                <a:solidFill>
                  <a:srgbClr val="C00000"/>
                </a:solidFill>
                <a:latin typeface="Arial"/>
                <a:cs typeface="Arial"/>
              </a:rPr>
              <a:t>(</a:t>
            </a:r>
            <a:r>
              <a:rPr dirty="0" sz="600" spc="90" b="1" i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600" spc="90" b="1" i="1">
                <a:solidFill>
                  <a:srgbClr val="C00000"/>
                </a:solidFill>
                <a:latin typeface="Arial"/>
                <a:cs typeface="Arial"/>
              </a:rPr>
              <a:t>odpis</a:t>
            </a:r>
            <a:r>
              <a:rPr dirty="0" sz="600" spc="4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150" b="1" i="1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dirty="0" sz="600" spc="80" b="1" i="1">
                <a:solidFill>
                  <a:srgbClr val="C00000"/>
                </a:solidFill>
                <a:latin typeface="Arial"/>
                <a:cs typeface="Arial"/>
              </a:rPr>
              <a:t>ę</a:t>
            </a:r>
            <a:r>
              <a:rPr dirty="0" sz="600" spc="85" b="1" i="1">
                <a:solidFill>
                  <a:srgbClr val="C00000"/>
                </a:solidFill>
                <a:latin typeface="Arial"/>
                <a:cs typeface="Arial"/>
              </a:rPr>
              <a:t>ża</a:t>
            </a:r>
            <a:r>
              <a:rPr dirty="0" sz="600" spc="4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600" spc="85" b="1" i="1">
                <a:solidFill>
                  <a:srgbClr val="C00000"/>
                </a:solidFill>
                <a:latin typeface="Arial"/>
                <a:cs typeface="Arial"/>
              </a:rPr>
              <a:t>zauf</a:t>
            </a:r>
            <a:r>
              <a:rPr dirty="0" sz="600" spc="80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600" spc="75" b="1" i="1">
                <a:solidFill>
                  <a:srgbClr val="C00000"/>
                </a:solidFill>
                <a:latin typeface="Arial"/>
                <a:cs typeface="Arial"/>
              </a:rPr>
              <a:t>ni</a:t>
            </a:r>
            <a:r>
              <a:rPr dirty="0" sz="600" spc="80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600" spc="55" b="1" i="1">
                <a:solidFill>
                  <a:srgbClr val="C00000"/>
                </a:solidFill>
                <a:latin typeface="Arial"/>
                <a:cs typeface="Arial"/>
              </a:rPr>
              <a:t>)</a:t>
            </a:r>
            <a:endParaRPr sz="600">
              <a:latin typeface="Arial"/>
              <a:cs typeface="Arial"/>
            </a:endParaRPr>
          </a:p>
          <a:p>
            <a:pPr marL="12700" marR="233679">
              <a:lnSpc>
                <a:spcPct val="121700"/>
              </a:lnSpc>
              <a:spcBef>
                <a:spcPts val="275"/>
              </a:spcBef>
            </a:pPr>
            <a:r>
              <a:rPr dirty="0" sz="650" spc="130">
                <a:latin typeface="Arial"/>
                <a:cs typeface="Arial"/>
              </a:rPr>
              <a:t>A</a:t>
            </a:r>
            <a:r>
              <a:rPr dirty="0" sz="650" spc="105">
                <a:latin typeface="Arial"/>
                <a:cs typeface="Arial"/>
              </a:rPr>
              <a:t>d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85">
                <a:latin typeface="Arial"/>
                <a:cs typeface="Arial"/>
              </a:rPr>
              <a:t>ota</a:t>
            </a:r>
            <a:r>
              <a:rPr dirty="0" sz="650" spc="100">
                <a:latin typeface="Arial"/>
                <a:cs typeface="Arial"/>
              </a:rPr>
              <a:t>c</a:t>
            </a:r>
            <a:r>
              <a:rPr dirty="0" sz="650" spc="50">
                <a:latin typeface="Arial"/>
                <a:cs typeface="Arial"/>
              </a:rPr>
              <a:t>j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40">
                <a:latin typeface="Arial"/>
                <a:cs typeface="Arial"/>
              </a:rPr>
              <a:t>w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e</a:t>
            </a:r>
            <a:r>
              <a:rPr dirty="0" sz="650" spc="100">
                <a:latin typeface="Arial"/>
                <a:cs typeface="Arial"/>
              </a:rPr>
              <a:t>s</a:t>
            </a:r>
            <a:r>
              <a:rPr dirty="0" sz="650" spc="50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e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u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05" u="sng">
                <a:latin typeface="Arial"/>
                <a:cs typeface="Arial"/>
              </a:rPr>
              <a:t>u</a:t>
            </a:r>
            <a:r>
              <a:rPr dirty="0" sz="650" spc="150" u="sng">
                <a:latin typeface="Arial"/>
                <a:cs typeface="Arial"/>
              </a:rPr>
              <a:t>w</a:t>
            </a:r>
            <a:r>
              <a:rPr dirty="0" sz="650" spc="105" u="sng">
                <a:latin typeface="Arial"/>
                <a:cs typeface="Arial"/>
              </a:rPr>
              <a:t>a</a:t>
            </a:r>
            <a:r>
              <a:rPr dirty="0" sz="650" spc="110" u="sng">
                <a:latin typeface="Arial"/>
                <a:cs typeface="Arial"/>
              </a:rPr>
              <a:t>g</a:t>
            </a:r>
            <a:r>
              <a:rPr dirty="0" sz="650" spc="45" u="sng">
                <a:latin typeface="Arial"/>
                <a:cs typeface="Arial"/>
              </a:rPr>
              <a:t> </a:t>
            </a:r>
            <a:r>
              <a:rPr dirty="0" sz="650" spc="85" u="sng">
                <a:latin typeface="Arial"/>
                <a:cs typeface="Arial"/>
              </a:rPr>
              <a:t>pr</a:t>
            </a:r>
            <a:r>
              <a:rPr dirty="0" sz="650" spc="105" u="sng">
                <a:latin typeface="Arial"/>
                <a:cs typeface="Arial"/>
              </a:rPr>
              <a:t>z</a:t>
            </a:r>
            <a:r>
              <a:rPr dirty="0" sz="650" spc="105" u="sng">
                <a:latin typeface="Arial"/>
                <a:cs typeface="Arial"/>
              </a:rPr>
              <a:t>e</a:t>
            </a:r>
            <a:r>
              <a:rPr dirty="0" sz="650" spc="100" u="sng">
                <a:latin typeface="Arial"/>
                <a:cs typeface="Arial"/>
              </a:rPr>
              <a:t>z</a:t>
            </a:r>
            <a:r>
              <a:rPr dirty="0" sz="650" spc="45" u="sng">
                <a:latin typeface="Arial"/>
                <a:cs typeface="Arial"/>
              </a:rPr>
              <a:t> </a:t>
            </a:r>
            <a:r>
              <a:rPr dirty="0" sz="650" spc="100" u="sng">
                <a:latin typeface="Arial"/>
                <a:cs typeface="Arial"/>
              </a:rPr>
              <a:t>cz</a:t>
            </a:r>
            <a:r>
              <a:rPr dirty="0" sz="650" spc="40" u="sng">
                <a:latin typeface="Arial"/>
                <a:cs typeface="Arial"/>
              </a:rPr>
              <a:t>ł</a:t>
            </a:r>
            <a:r>
              <a:rPr dirty="0" sz="650" spc="110" u="sng">
                <a:latin typeface="Arial"/>
                <a:cs typeface="Arial"/>
              </a:rPr>
              <a:t>o</a:t>
            </a:r>
            <a:r>
              <a:rPr dirty="0" sz="650" spc="105" u="sng">
                <a:latin typeface="Arial"/>
                <a:cs typeface="Arial"/>
              </a:rPr>
              <a:t>n</a:t>
            </a:r>
            <a:r>
              <a:rPr dirty="0" sz="650" spc="114" u="sng">
                <a:latin typeface="Arial"/>
                <a:cs typeface="Arial"/>
              </a:rPr>
              <a:t>ków</a:t>
            </a:r>
            <a:r>
              <a:rPr dirty="0" sz="650" spc="45" u="sng">
                <a:latin typeface="Arial"/>
                <a:cs typeface="Arial"/>
              </a:rPr>
              <a:t> </a:t>
            </a:r>
            <a:r>
              <a:rPr dirty="0" sz="650" spc="130" u="sng">
                <a:latin typeface="Arial"/>
                <a:cs typeface="Arial"/>
              </a:rPr>
              <a:t>K</a:t>
            </a:r>
            <a:r>
              <a:rPr dirty="0" sz="650" spc="105" u="sng">
                <a:latin typeface="Arial"/>
                <a:cs typeface="Arial"/>
              </a:rPr>
              <a:t>o</a:t>
            </a:r>
            <a:r>
              <a:rPr dirty="0" sz="650" spc="170" u="sng">
                <a:latin typeface="Arial"/>
                <a:cs typeface="Arial"/>
              </a:rPr>
              <a:t>m</a:t>
            </a:r>
            <a:r>
              <a:rPr dirty="0" sz="650" spc="40" u="sng">
                <a:latin typeface="Arial"/>
                <a:cs typeface="Arial"/>
              </a:rPr>
              <a:t>i</a:t>
            </a:r>
            <a:r>
              <a:rPr dirty="0" sz="650" spc="100" u="sng">
                <a:latin typeface="Arial"/>
                <a:cs typeface="Arial"/>
              </a:rPr>
              <a:t>s</a:t>
            </a:r>
            <a:r>
              <a:rPr dirty="0" sz="650" spc="50" u="sng">
                <a:latin typeface="Arial"/>
                <a:cs typeface="Arial"/>
              </a:rPr>
              <a:t>j</a:t>
            </a:r>
            <a:r>
              <a:rPr dirty="0" sz="650" spc="45">
                <a:latin typeface="Arial"/>
                <a:cs typeface="Arial"/>
              </a:rPr>
              <a:t>i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z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40">
                <a:latin typeface="Arial"/>
                <a:cs typeface="Arial"/>
              </a:rPr>
              <a:t>w</a:t>
            </a:r>
            <a:r>
              <a:rPr dirty="0" sz="650" spc="105">
                <a:latin typeface="Arial"/>
                <a:cs typeface="Arial"/>
              </a:rPr>
              <a:t>y</a:t>
            </a:r>
            <a:r>
              <a:rPr dirty="0" sz="650" spc="165">
                <a:latin typeface="Arial"/>
                <a:cs typeface="Arial"/>
              </a:rPr>
              <a:t>m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e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e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14">
                <a:latin typeface="Arial"/>
                <a:cs typeface="Arial"/>
              </a:rPr>
              <a:t>e</a:t>
            </a:r>
            <a:r>
              <a:rPr dirty="0" sz="650" spc="165">
                <a:latin typeface="Arial"/>
                <a:cs typeface="Arial"/>
              </a:rPr>
              <a:t>m</a:t>
            </a:r>
            <a:r>
              <a:rPr dirty="0" sz="650" spc="35">
                <a:latin typeface="Arial"/>
                <a:cs typeface="Arial"/>
              </a:rPr>
              <a:t> </a:t>
            </a:r>
            <a:r>
              <a:rPr dirty="0" sz="650" spc="100">
                <a:latin typeface="Arial"/>
                <a:cs typeface="Arial"/>
              </a:rPr>
              <a:t>k</a:t>
            </a:r>
            <a:r>
              <a:rPr dirty="0" sz="650" spc="105">
                <a:latin typeface="Arial"/>
                <a:cs typeface="Arial"/>
              </a:rPr>
              <a:t>on</a:t>
            </a:r>
            <a:r>
              <a:rPr dirty="0" sz="650" spc="80">
                <a:latin typeface="Arial"/>
                <a:cs typeface="Arial"/>
              </a:rPr>
              <a:t>kr</a:t>
            </a:r>
            <a:r>
              <a:rPr dirty="0" sz="650" spc="105">
                <a:latin typeface="Arial"/>
                <a:cs typeface="Arial"/>
              </a:rPr>
              <a:t>e</a:t>
            </a:r>
            <a:r>
              <a:rPr dirty="0" sz="650" spc="60">
                <a:latin typeface="Arial"/>
                <a:cs typeface="Arial"/>
              </a:rPr>
              <a:t>t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100">
                <a:latin typeface="Arial"/>
                <a:cs typeface="Arial"/>
              </a:rPr>
              <a:t>y</a:t>
            </a:r>
            <a:r>
              <a:rPr dirty="0" sz="650" spc="100">
                <a:latin typeface="Arial"/>
                <a:cs typeface="Arial"/>
              </a:rPr>
              <a:t>c</a:t>
            </a:r>
            <a:r>
              <a:rPr dirty="0" sz="650" spc="110">
                <a:latin typeface="Arial"/>
                <a:cs typeface="Arial"/>
              </a:rPr>
              <a:t>h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zar</a:t>
            </a:r>
            <a:r>
              <a:rPr dirty="0" sz="650" spc="105">
                <a:latin typeface="Arial"/>
                <a:cs typeface="Arial"/>
              </a:rPr>
              <a:t>z</a:t>
            </a:r>
            <a:r>
              <a:rPr dirty="0" sz="650" spc="80">
                <a:latin typeface="Arial"/>
                <a:cs typeface="Arial"/>
              </a:rPr>
              <a:t>ut</a:t>
            </a:r>
            <a:r>
              <a:rPr dirty="0" sz="650" spc="105">
                <a:latin typeface="Arial"/>
                <a:cs typeface="Arial"/>
              </a:rPr>
              <a:t>ó</a:t>
            </a:r>
            <a:r>
              <a:rPr dirty="0" sz="650" spc="145">
                <a:latin typeface="Arial"/>
                <a:cs typeface="Arial"/>
              </a:rPr>
              <a:t>w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baseline="27777" sz="750" spc="112">
                <a:latin typeface="Arial"/>
                <a:cs typeface="Arial"/>
              </a:rPr>
              <a:t>2</a:t>
            </a:r>
            <a:r>
              <a:rPr dirty="0" baseline="27777" sz="750" spc="67">
                <a:latin typeface="Arial"/>
                <a:cs typeface="Arial"/>
              </a:rPr>
              <a:t>)</a:t>
            </a:r>
            <a:r>
              <a:rPr dirty="0" sz="650" spc="55">
                <a:latin typeface="Arial"/>
                <a:cs typeface="Arial"/>
              </a:rPr>
              <a:t>;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50">
                <a:latin typeface="Arial"/>
                <a:cs typeface="Arial"/>
              </a:rPr>
              <a:t>j</a:t>
            </a:r>
            <a:r>
              <a:rPr dirty="0" sz="650" spc="80">
                <a:latin typeface="Arial"/>
                <a:cs typeface="Arial"/>
              </a:rPr>
              <a:t>eżeli</a:t>
            </a:r>
            <a:r>
              <a:rPr dirty="0" sz="650" spc="35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-40">
                <a:latin typeface="Arial"/>
                <a:cs typeface="Arial"/>
              </a:rPr>
              <a:t> </a:t>
            </a:r>
            <a:r>
              <a:rPr dirty="0" sz="650" spc="170">
                <a:latin typeface="Arial"/>
                <a:cs typeface="Arial"/>
              </a:rPr>
              <a:t>m</a:t>
            </a:r>
            <a:r>
              <a:rPr dirty="0" sz="650" spc="75">
                <a:latin typeface="Arial"/>
                <a:cs typeface="Arial"/>
              </a:rPr>
              <a:t>a,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25">
                <a:latin typeface="Arial"/>
                <a:cs typeface="Arial"/>
              </a:rPr>
              <a:t>wp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sać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„brak</a:t>
            </a:r>
            <a:r>
              <a:rPr dirty="0" sz="650" spc="-20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zar</a:t>
            </a:r>
            <a:r>
              <a:rPr dirty="0" sz="650" spc="105">
                <a:latin typeface="Arial"/>
                <a:cs typeface="Arial"/>
              </a:rPr>
              <a:t>z</a:t>
            </a:r>
            <a:r>
              <a:rPr dirty="0" sz="650" spc="110">
                <a:latin typeface="Arial"/>
                <a:cs typeface="Arial"/>
              </a:rPr>
              <a:t>u</a:t>
            </a:r>
            <a:r>
              <a:rPr dirty="0" sz="650" spc="60">
                <a:latin typeface="Arial"/>
                <a:cs typeface="Arial"/>
              </a:rPr>
              <a:t>t</a:t>
            </a:r>
            <a:r>
              <a:rPr dirty="0" sz="650" spc="95">
                <a:latin typeface="Arial"/>
                <a:cs typeface="Arial"/>
              </a:rPr>
              <a:t>ów”: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rak</a:t>
            </a:r>
            <a:r>
              <a:rPr dirty="0" sz="900" spc="-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55" b="1" i="1">
                <a:solidFill>
                  <a:srgbClr val="C00000"/>
                </a:solidFill>
                <a:latin typeface="Arial"/>
                <a:cs typeface="Arial"/>
              </a:rPr>
              <a:t>za</a:t>
            </a:r>
            <a:r>
              <a:rPr dirty="0" sz="900" spc="105" b="1" i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dirty="0" sz="900" spc="100" b="1" i="1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ó</a:t>
            </a:r>
            <a:r>
              <a:rPr dirty="0" sz="900" spc="229" b="1" i="1">
                <a:solidFill>
                  <a:srgbClr val="C00000"/>
                </a:solidFill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226553" y="6514121"/>
            <a:ext cx="5672455" cy="224154"/>
          </a:xfrm>
          <a:custGeom>
            <a:avLst/>
            <a:gdLst/>
            <a:ahLst/>
            <a:cxnLst/>
            <a:rect l="l" t="t" r="r" b="b"/>
            <a:pathLst>
              <a:path w="5672455" h="224154">
                <a:moveTo>
                  <a:pt x="0" y="224157"/>
                </a:moveTo>
                <a:lnTo>
                  <a:pt x="5672199" y="224157"/>
                </a:lnTo>
                <a:lnTo>
                  <a:pt x="5672199" y="0"/>
                </a:lnTo>
                <a:lnTo>
                  <a:pt x="0" y="0"/>
                </a:lnTo>
                <a:lnTo>
                  <a:pt x="0" y="224157"/>
                </a:lnTo>
                <a:close/>
              </a:path>
            </a:pathLst>
          </a:custGeom>
          <a:ln w="63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 txBox="1"/>
          <p:nvPr/>
        </p:nvSpPr>
        <p:spPr>
          <a:xfrm>
            <a:off x="226553" y="6514121"/>
            <a:ext cx="5672455" cy="224154"/>
          </a:xfrm>
          <a:prstGeom prst="rect">
            <a:avLst/>
          </a:prstGeom>
          <a:ln w="6336">
            <a:solidFill>
              <a:srgbClr val="000000"/>
            </a:solidFill>
          </a:ln>
        </p:spPr>
        <p:txBody>
          <a:bodyPr wrap="square" lIns="0" tIns="31114" rIns="0" bIns="0" rtlCol="0" vert="horz">
            <a:spAutoFit/>
          </a:bodyPr>
          <a:lstStyle/>
          <a:p>
            <a:pPr marL="80010">
              <a:lnSpc>
                <a:spcPct val="100000"/>
              </a:lnSpc>
              <a:spcBef>
                <a:spcPts val="244"/>
              </a:spcBef>
            </a:pPr>
            <a:r>
              <a:rPr dirty="0" sz="500" spc="85">
                <a:latin typeface="Calibri"/>
                <a:cs typeface="Calibri"/>
              </a:rPr>
              <a:t>S</a:t>
            </a:r>
            <a:r>
              <a:rPr dirty="0" sz="500" spc="80">
                <a:latin typeface="Calibri"/>
                <a:cs typeface="Calibri"/>
              </a:rPr>
              <a:t>y</a:t>
            </a:r>
            <a:r>
              <a:rPr dirty="0" sz="500" spc="155">
                <a:latin typeface="Calibri"/>
                <a:cs typeface="Calibri"/>
              </a:rPr>
              <a:t>m</a:t>
            </a:r>
            <a:r>
              <a:rPr dirty="0" sz="500" spc="80">
                <a:latin typeface="Calibri"/>
                <a:cs typeface="Calibri"/>
              </a:rPr>
              <a:t>b</a:t>
            </a:r>
            <a:r>
              <a:rPr dirty="0" sz="500" spc="90">
                <a:latin typeface="Calibri"/>
                <a:cs typeface="Calibri"/>
              </a:rPr>
              <a:t>o</a:t>
            </a:r>
            <a:r>
              <a:rPr dirty="0" sz="500" spc="40">
                <a:latin typeface="Calibri"/>
                <a:cs typeface="Calibri"/>
              </a:rPr>
              <a:t>l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70">
                <a:latin typeface="Calibri"/>
                <a:cs typeface="Calibri"/>
              </a:rPr>
              <a:t>k</a:t>
            </a:r>
            <a:r>
              <a:rPr dirty="0" sz="500" spc="90">
                <a:latin typeface="Calibri"/>
                <a:cs typeface="Calibri"/>
              </a:rPr>
              <a:t>on</a:t>
            </a:r>
            <a:r>
              <a:rPr dirty="0" sz="500" spc="45">
                <a:latin typeface="Calibri"/>
                <a:cs typeface="Calibri"/>
              </a:rPr>
              <a:t>t</a:t>
            </a:r>
            <a:r>
              <a:rPr dirty="0" sz="500" spc="70">
                <a:latin typeface="Calibri"/>
                <a:cs typeface="Calibri"/>
              </a:rPr>
              <a:t>roln</a:t>
            </a:r>
            <a:r>
              <a:rPr dirty="0" sz="500" spc="85">
                <a:latin typeface="Calibri"/>
                <a:cs typeface="Calibri"/>
              </a:rPr>
              <a:t>y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70">
                <a:latin typeface="Calibri"/>
                <a:cs typeface="Calibri"/>
              </a:rPr>
              <a:t>s</a:t>
            </a:r>
            <a:r>
              <a:rPr dirty="0" sz="500" spc="75">
                <a:latin typeface="Calibri"/>
                <a:cs typeface="Calibri"/>
              </a:rPr>
              <a:t>y</a:t>
            </a:r>
            <a:r>
              <a:rPr dirty="0" sz="500" spc="65">
                <a:latin typeface="Calibri"/>
                <a:cs typeface="Calibri"/>
              </a:rPr>
              <a:t>s</a:t>
            </a:r>
            <a:r>
              <a:rPr dirty="0" sz="500" spc="45">
                <a:latin typeface="Calibri"/>
                <a:cs typeface="Calibri"/>
              </a:rPr>
              <a:t>t</a:t>
            </a:r>
            <a:r>
              <a:rPr dirty="0" sz="500" spc="75">
                <a:latin typeface="Calibri"/>
                <a:cs typeface="Calibri"/>
              </a:rPr>
              <a:t>e</a:t>
            </a:r>
            <a:r>
              <a:rPr dirty="0" sz="500" spc="155">
                <a:latin typeface="Calibri"/>
                <a:cs typeface="Calibri"/>
              </a:rPr>
              <a:t>m</a:t>
            </a:r>
            <a:r>
              <a:rPr dirty="0" sz="500" spc="95">
                <a:latin typeface="Calibri"/>
                <a:cs typeface="Calibri"/>
              </a:rPr>
              <a:t>u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65">
                <a:latin typeface="Calibri"/>
                <a:cs typeface="Calibri"/>
              </a:rPr>
              <a:t>in</a:t>
            </a:r>
            <a:r>
              <a:rPr dirty="0" sz="500" spc="40">
                <a:latin typeface="Calibri"/>
                <a:cs typeface="Calibri"/>
              </a:rPr>
              <a:t>f</a:t>
            </a:r>
            <a:r>
              <a:rPr dirty="0" sz="500" spc="90">
                <a:latin typeface="Calibri"/>
                <a:cs typeface="Calibri"/>
              </a:rPr>
              <a:t>o</a:t>
            </a:r>
            <a:r>
              <a:rPr dirty="0" sz="500" spc="60">
                <a:latin typeface="Calibri"/>
                <a:cs typeface="Calibri"/>
              </a:rPr>
              <a:t>r</a:t>
            </a:r>
            <a:r>
              <a:rPr dirty="0" sz="500" spc="155">
                <a:latin typeface="Calibri"/>
                <a:cs typeface="Calibri"/>
              </a:rPr>
              <a:t>m</a:t>
            </a:r>
            <a:r>
              <a:rPr dirty="0" sz="500" spc="85">
                <a:latin typeface="Calibri"/>
                <a:cs typeface="Calibri"/>
              </a:rPr>
              <a:t>a</a:t>
            </a:r>
            <a:r>
              <a:rPr dirty="0" sz="500" spc="45">
                <a:latin typeface="Calibri"/>
                <a:cs typeface="Calibri"/>
              </a:rPr>
              <a:t>t</a:t>
            </a:r>
            <a:r>
              <a:rPr dirty="0" sz="500" spc="80">
                <a:latin typeface="Calibri"/>
                <a:cs typeface="Calibri"/>
              </a:rPr>
              <a:t>y</a:t>
            </a:r>
            <a:r>
              <a:rPr dirty="0" sz="500" spc="60">
                <a:latin typeface="Calibri"/>
                <a:cs typeface="Calibri"/>
              </a:rPr>
              <a:t>c</a:t>
            </a:r>
            <a:r>
              <a:rPr dirty="0" sz="500" spc="55">
                <a:latin typeface="Calibri"/>
                <a:cs typeface="Calibri"/>
              </a:rPr>
              <a:t>z</a:t>
            </a:r>
            <a:r>
              <a:rPr dirty="0" sz="500" spc="90">
                <a:latin typeface="Calibri"/>
                <a:cs typeface="Calibri"/>
              </a:rPr>
              <a:t>ne</a:t>
            </a:r>
            <a:r>
              <a:rPr dirty="0" sz="500" spc="85">
                <a:latin typeface="Calibri"/>
                <a:cs typeface="Calibri"/>
              </a:rPr>
              <a:t>g</a:t>
            </a:r>
            <a:r>
              <a:rPr dirty="0" sz="500" spc="95">
                <a:latin typeface="Calibri"/>
                <a:cs typeface="Calibri"/>
              </a:rPr>
              <a:t>o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40">
                <a:latin typeface="Calibri"/>
                <a:cs typeface="Calibri"/>
              </a:rPr>
              <a:t>i</a:t>
            </a:r>
            <a:r>
              <a:rPr dirty="0" sz="500" spc="25">
                <a:latin typeface="Calibri"/>
                <a:cs typeface="Calibri"/>
              </a:rPr>
              <a:t> </a:t>
            </a:r>
            <a:r>
              <a:rPr dirty="0" sz="500" spc="60">
                <a:latin typeface="Calibri"/>
                <a:cs typeface="Calibri"/>
              </a:rPr>
              <a:t>je</a:t>
            </a:r>
            <a:r>
              <a:rPr dirty="0" sz="500" spc="85">
                <a:latin typeface="Calibri"/>
                <a:cs typeface="Calibri"/>
              </a:rPr>
              <a:t>g</a:t>
            </a:r>
            <a:r>
              <a:rPr dirty="0" sz="500" spc="95">
                <a:latin typeface="Calibri"/>
                <a:cs typeface="Calibri"/>
              </a:rPr>
              <a:t>o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70">
                <a:latin typeface="Calibri"/>
                <a:cs typeface="Calibri"/>
              </a:rPr>
              <a:t>k</a:t>
            </a:r>
            <a:r>
              <a:rPr dirty="0" sz="500" spc="90">
                <a:latin typeface="Calibri"/>
                <a:cs typeface="Calibri"/>
              </a:rPr>
              <a:t>o</a:t>
            </a:r>
            <a:r>
              <a:rPr dirty="0" sz="500" spc="95">
                <a:latin typeface="Calibri"/>
                <a:cs typeface="Calibri"/>
              </a:rPr>
              <a:t>d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80">
                <a:latin typeface="Calibri"/>
                <a:cs typeface="Calibri"/>
              </a:rPr>
              <a:t>k</a:t>
            </a:r>
            <a:r>
              <a:rPr dirty="0" sz="500" spc="70">
                <a:latin typeface="Calibri"/>
                <a:cs typeface="Calibri"/>
              </a:rPr>
              <a:t>res</a:t>
            </a:r>
            <a:r>
              <a:rPr dirty="0" sz="500" spc="70">
                <a:latin typeface="Calibri"/>
                <a:cs typeface="Calibri"/>
              </a:rPr>
              <a:t>k</a:t>
            </a:r>
            <a:r>
              <a:rPr dirty="0" sz="500" spc="90">
                <a:latin typeface="Calibri"/>
                <a:cs typeface="Calibri"/>
              </a:rPr>
              <a:t>o</a:t>
            </a:r>
            <a:r>
              <a:rPr dirty="0" sz="500" spc="105">
                <a:latin typeface="Calibri"/>
                <a:cs typeface="Calibri"/>
              </a:rPr>
              <a:t>wy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5866150" y="352567"/>
            <a:ext cx="78105" cy="393700"/>
          </a:xfrm>
          <a:custGeom>
            <a:avLst/>
            <a:gdLst/>
            <a:ahLst/>
            <a:cxnLst/>
            <a:rect l="l" t="t" r="r" b="b"/>
            <a:pathLst>
              <a:path w="78104" h="393700">
                <a:moveTo>
                  <a:pt x="0" y="0"/>
                </a:moveTo>
                <a:lnTo>
                  <a:pt x="15093" y="2577"/>
                </a:lnTo>
                <a:lnTo>
                  <a:pt x="27426" y="9603"/>
                </a:lnTo>
                <a:lnTo>
                  <a:pt x="35745" y="20017"/>
                </a:lnTo>
                <a:lnTo>
                  <a:pt x="38796" y="32758"/>
                </a:lnTo>
                <a:lnTo>
                  <a:pt x="38796" y="163875"/>
                </a:lnTo>
                <a:lnTo>
                  <a:pt x="41864" y="176664"/>
                </a:lnTo>
                <a:lnTo>
                  <a:pt x="50220" y="187103"/>
                </a:lnTo>
                <a:lnTo>
                  <a:pt x="62590" y="194138"/>
                </a:lnTo>
                <a:lnTo>
                  <a:pt x="77701" y="196717"/>
                </a:lnTo>
                <a:lnTo>
                  <a:pt x="62590" y="199295"/>
                </a:lnTo>
                <a:lnTo>
                  <a:pt x="50220" y="206321"/>
                </a:lnTo>
                <a:lnTo>
                  <a:pt x="41864" y="216735"/>
                </a:lnTo>
                <a:lnTo>
                  <a:pt x="38796" y="229475"/>
                </a:lnTo>
                <a:lnTo>
                  <a:pt x="38796" y="360593"/>
                </a:lnTo>
                <a:lnTo>
                  <a:pt x="35745" y="373382"/>
                </a:lnTo>
                <a:lnTo>
                  <a:pt x="27426" y="383821"/>
                </a:lnTo>
                <a:lnTo>
                  <a:pt x="15093" y="390856"/>
                </a:lnTo>
                <a:lnTo>
                  <a:pt x="0" y="393435"/>
                </a:lnTo>
              </a:path>
            </a:pathLst>
          </a:custGeom>
          <a:ln w="3232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1681144" y="898396"/>
            <a:ext cx="270510" cy="100965"/>
          </a:xfrm>
          <a:custGeom>
            <a:avLst/>
            <a:gdLst/>
            <a:ahLst/>
            <a:cxnLst/>
            <a:rect l="l" t="t" r="r" b="b"/>
            <a:pathLst>
              <a:path w="270510" h="100965">
                <a:moveTo>
                  <a:pt x="134972" y="0"/>
                </a:moveTo>
                <a:lnTo>
                  <a:pt x="82432" y="3957"/>
                </a:lnTo>
                <a:lnTo>
                  <a:pt x="39529" y="14753"/>
                </a:lnTo>
                <a:lnTo>
                  <a:pt x="10605" y="30774"/>
                </a:lnTo>
                <a:lnTo>
                  <a:pt x="0" y="50403"/>
                </a:lnTo>
                <a:lnTo>
                  <a:pt x="10605" y="70046"/>
                </a:lnTo>
                <a:lnTo>
                  <a:pt x="39529" y="86095"/>
                </a:lnTo>
                <a:lnTo>
                  <a:pt x="82432" y="96920"/>
                </a:lnTo>
                <a:lnTo>
                  <a:pt x="134972" y="100891"/>
                </a:lnTo>
                <a:lnTo>
                  <a:pt x="187575" y="96920"/>
                </a:lnTo>
                <a:lnTo>
                  <a:pt x="230509" y="86095"/>
                </a:lnTo>
                <a:lnTo>
                  <a:pt x="259445" y="70046"/>
                </a:lnTo>
                <a:lnTo>
                  <a:pt x="270052" y="50403"/>
                </a:lnTo>
                <a:lnTo>
                  <a:pt x="259445" y="30774"/>
                </a:lnTo>
                <a:lnTo>
                  <a:pt x="230509" y="14753"/>
                </a:lnTo>
                <a:lnTo>
                  <a:pt x="187575" y="3957"/>
                </a:lnTo>
                <a:lnTo>
                  <a:pt x="134972" y="0"/>
                </a:lnTo>
                <a:close/>
              </a:path>
            </a:pathLst>
          </a:custGeom>
          <a:ln w="655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5878104" y="1402011"/>
            <a:ext cx="78105" cy="393700"/>
          </a:xfrm>
          <a:custGeom>
            <a:avLst/>
            <a:gdLst/>
            <a:ahLst/>
            <a:cxnLst/>
            <a:rect l="l" t="t" r="r" b="b"/>
            <a:pathLst>
              <a:path w="78104" h="393700">
                <a:moveTo>
                  <a:pt x="0" y="0"/>
                </a:moveTo>
                <a:lnTo>
                  <a:pt x="15093" y="2577"/>
                </a:lnTo>
                <a:lnTo>
                  <a:pt x="27426" y="9603"/>
                </a:lnTo>
                <a:lnTo>
                  <a:pt x="35745" y="20017"/>
                </a:lnTo>
                <a:lnTo>
                  <a:pt x="38796" y="32758"/>
                </a:lnTo>
                <a:lnTo>
                  <a:pt x="38796" y="163875"/>
                </a:lnTo>
                <a:lnTo>
                  <a:pt x="41864" y="176664"/>
                </a:lnTo>
                <a:lnTo>
                  <a:pt x="50220" y="187103"/>
                </a:lnTo>
                <a:lnTo>
                  <a:pt x="62590" y="194138"/>
                </a:lnTo>
                <a:lnTo>
                  <a:pt x="77701" y="196717"/>
                </a:lnTo>
                <a:lnTo>
                  <a:pt x="62590" y="199295"/>
                </a:lnTo>
                <a:lnTo>
                  <a:pt x="50220" y="206321"/>
                </a:lnTo>
                <a:lnTo>
                  <a:pt x="41864" y="216735"/>
                </a:lnTo>
                <a:lnTo>
                  <a:pt x="38796" y="229475"/>
                </a:lnTo>
                <a:lnTo>
                  <a:pt x="38796" y="360593"/>
                </a:lnTo>
                <a:lnTo>
                  <a:pt x="35745" y="373382"/>
                </a:lnTo>
                <a:lnTo>
                  <a:pt x="27426" y="383821"/>
                </a:lnTo>
                <a:lnTo>
                  <a:pt x="15093" y="390856"/>
                </a:lnTo>
                <a:lnTo>
                  <a:pt x="0" y="393435"/>
                </a:lnTo>
              </a:path>
            </a:pathLst>
          </a:custGeom>
          <a:ln w="3232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5888971" y="2182972"/>
            <a:ext cx="78105" cy="393700"/>
          </a:xfrm>
          <a:custGeom>
            <a:avLst/>
            <a:gdLst/>
            <a:ahLst/>
            <a:cxnLst/>
            <a:rect l="l" t="t" r="r" b="b"/>
            <a:pathLst>
              <a:path w="78104" h="393700">
                <a:moveTo>
                  <a:pt x="0" y="0"/>
                </a:moveTo>
                <a:lnTo>
                  <a:pt x="15093" y="2577"/>
                </a:lnTo>
                <a:lnTo>
                  <a:pt x="27426" y="9603"/>
                </a:lnTo>
                <a:lnTo>
                  <a:pt x="35745" y="20017"/>
                </a:lnTo>
                <a:lnTo>
                  <a:pt x="38796" y="32758"/>
                </a:lnTo>
                <a:lnTo>
                  <a:pt x="38796" y="163875"/>
                </a:lnTo>
                <a:lnTo>
                  <a:pt x="41864" y="176664"/>
                </a:lnTo>
                <a:lnTo>
                  <a:pt x="50220" y="187103"/>
                </a:lnTo>
                <a:lnTo>
                  <a:pt x="62590" y="194138"/>
                </a:lnTo>
                <a:lnTo>
                  <a:pt x="77701" y="196717"/>
                </a:lnTo>
                <a:lnTo>
                  <a:pt x="62590" y="199295"/>
                </a:lnTo>
                <a:lnTo>
                  <a:pt x="50220" y="206321"/>
                </a:lnTo>
                <a:lnTo>
                  <a:pt x="41864" y="216735"/>
                </a:lnTo>
                <a:lnTo>
                  <a:pt x="38796" y="229475"/>
                </a:lnTo>
                <a:lnTo>
                  <a:pt x="38796" y="360593"/>
                </a:lnTo>
                <a:lnTo>
                  <a:pt x="35745" y="373382"/>
                </a:lnTo>
                <a:lnTo>
                  <a:pt x="27426" y="383821"/>
                </a:lnTo>
                <a:lnTo>
                  <a:pt x="15093" y="390856"/>
                </a:lnTo>
                <a:lnTo>
                  <a:pt x="0" y="393435"/>
                </a:lnTo>
              </a:path>
            </a:pathLst>
          </a:custGeom>
          <a:ln w="3232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681144" y="2733444"/>
            <a:ext cx="270510" cy="100965"/>
          </a:xfrm>
          <a:custGeom>
            <a:avLst/>
            <a:gdLst/>
            <a:ahLst/>
            <a:cxnLst/>
            <a:rect l="l" t="t" r="r" b="b"/>
            <a:pathLst>
              <a:path w="270510" h="100964">
                <a:moveTo>
                  <a:pt x="134972" y="0"/>
                </a:moveTo>
                <a:lnTo>
                  <a:pt x="82432" y="3957"/>
                </a:lnTo>
                <a:lnTo>
                  <a:pt x="39529" y="14753"/>
                </a:lnTo>
                <a:lnTo>
                  <a:pt x="10605" y="30774"/>
                </a:lnTo>
                <a:lnTo>
                  <a:pt x="0" y="50403"/>
                </a:lnTo>
                <a:lnTo>
                  <a:pt x="10605" y="70046"/>
                </a:lnTo>
                <a:lnTo>
                  <a:pt x="39529" y="86095"/>
                </a:lnTo>
                <a:lnTo>
                  <a:pt x="82432" y="96920"/>
                </a:lnTo>
                <a:lnTo>
                  <a:pt x="134972" y="100891"/>
                </a:lnTo>
                <a:lnTo>
                  <a:pt x="187575" y="96920"/>
                </a:lnTo>
                <a:lnTo>
                  <a:pt x="230509" y="86095"/>
                </a:lnTo>
                <a:lnTo>
                  <a:pt x="259445" y="70046"/>
                </a:lnTo>
                <a:lnTo>
                  <a:pt x="270052" y="50403"/>
                </a:lnTo>
                <a:lnTo>
                  <a:pt x="259445" y="30774"/>
                </a:lnTo>
                <a:lnTo>
                  <a:pt x="230509" y="14753"/>
                </a:lnTo>
                <a:lnTo>
                  <a:pt x="187575" y="3957"/>
                </a:lnTo>
                <a:lnTo>
                  <a:pt x="134972" y="0"/>
                </a:lnTo>
                <a:close/>
              </a:path>
            </a:pathLst>
          </a:custGeom>
          <a:ln w="655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1567037" y="1949950"/>
            <a:ext cx="270510" cy="100965"/>
          </a:xfrm>
          <a:custGeom>
            <a:avLst/>
            <a:gdLst/>
            <a:ahLst/>
            <a:cxnLst/>
            <a:rect l="l" t="t" r="r" b="b"/>
            <a:pathLst>
              <a:path w="270510" h="100964">
                <a:moveTo>
                  <a:pt x="134972" y="0"/>
                </a:moveTo>
                <a:lnTo>
                  <a:pt x="82432" y="3957"/>
                </a:lnTo>
                <a:lnTo>
                  <a:pt x="39529" y="14753"/>
                </a:lnTo>
                <a:lnTo>
                  <a:pt x="10605" y="30774"/>
                </a:lnTo>
                <a:lnTo>
                  <a:pt x="0" y="50403"/>
                </a:lnTo>
                <a:lnTo>
                  <a:pt x="10605" y="70046"/>
                </a:lnTo>
                <a:lnTo>
                  <a:pt x="39529" y="86095"/>
                </a:lnTo>
                <a:lnTo>
                  <a:pt x="82432" y="96920"/>
                </a:lnTo>
                <a:lnTo>
                  <a:pt x="134972" y="100891"/>
                </a:lnTo>
                <a:lnTo>
                  <a:pt x="187575" y="96920"/>
                </a:lnTo>
                <a:lnTo>
                  <a:pt x="230509" y="86095"/>
                </a:lnTo>
                <a:lnTo>
                  <a:pt x="259445" y="70046"/>
                </a:lnTo>
                <a:lnTo>
                  <a:pt x="270052" y="50403"/>
                </a:lnTo>
                <a:lnTo>
                  <a:pt x="259445" y="30774"/>
                </a:lnTo>
                <a:lnTo>
                  <a:pt x="230509" y="14753"/>
                </a:lnTo>
                <a:lnTo>
                  <a:pt x="187575" y="3957"/>
                </a:lnTo>
                <a:lnTo>
                  <a:pt x="134972" y="0"/>
                </a:lnTo>
                <a:close/>
              </a:path>
            </a:pathLst>
          </a:custGeom>
          <a:ln w="655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53198" y="6431807"/>
            <a:ext cx="2629535" cy="382905"/>
          </a:xfrm>
          <a:custGeom>
            <a:avLst/>
            <a:gdLst/>
            <a:ahLst/>
            <a:cxnLst/>
            <a:rect l="l" t="t" r="r" b="b"/>
            <a:pathLst>
              <a:path w="2629535" h="382904">
                <a:moveTo>
                  <a:pt x="1314620" y="0"/>
                </a:moveTo>
                <a:lnTo>
                  <a:pt x="1250924" y="220"/>
                </a:lnTo>
                <a:lnTo>
                  <a:pt x="1188011" y="876"/>
                </a:lnTo>
                <a:lnTo>
                  <a:pt x="1125949" y="1956"/>
                </a:lnTo>
                <a:lnTo>
                  <a:pt x="1064808" y="3451"/>
                </a:lnTo>
                <a:lnTo>
                  <a:pt x="1004655" y="5351"/>
                </a:lnTo>
                <a:lnTo>
                  <a:pt x="945561" y="7645"/>
                </a:lnTo>
                <a:lnTo>
                  <a:pt x="887593" y="10325"/>
                </a:lnTo>
                <a:lnTo>
                  <a:pt x="830821" y="13378"/>
                </a:lnTo>
                <a:lnTo>
                  <a:pt x="775314" y="16797"/>
                </a:lnTo>
                <a:lnTo>
                  <a:pt x="721139" y="20570"/>
                </a:lnTo>
                <a:lnTo>
                  <a:pt x="668367" y="24688"/>
                </a:lnTo>
                <a:lnTo>
                  <a:pt x="617067" y="29140"/>
                </a:lnTo>
                <a:lnTo>
                  <a:pt x="567306" y="33917"/>
                </a:lnTo>
                <a:lnTo>
                  <a:pt x="519153" y="39008"/>
                </a:lnTo>
                <a:lnTo>
                  <a:pt x="472679" y="44404"/>
                </a:lnTo>
                <a:lnTo>
                  <a:pt x="427951" y="50094"/>
                </a:lnTo>
                <a:lnTo>
                  <a:pt x="385038" y="56068"/>
                </a:lnTo>
                <a:lnTo>
                  <a:pt x="344010" y="62317"/>
                </a:lnTo>
                <a:lnTo>
                  <a:pt x="304935" y="68831"/>
                </a:lnTo>
                <a:lnTo>
                  <a:pt x="232919" y="82611"/>
                </a:lnTo>
                <a:lnTo>
                  <a:pt x="169541" y="97328"/>
                </a:lnTo>
                <a:lnTo>
                  <a:pt x="115354" y="112902"/>
                </a:lnTo>
                <a:lnTo>
                  <a:pt x="70906" y="129253"/>
                </a:lnTo>
                <a:lnTo>
                  <a:pt x="36750" y="146300"/>
                </a:lnTo>
                <a:lnTo>
                  <a:pt x="6017" y="173002"/>
                </a:lnTo>
                <a:lnTo>
                  <a:pt x="0" y="191441"/>
                </a:lnTo>
                <a:lnTo>
                  <a:pt x="1515" y="200716"/>
                </a:lnTo>
                <a:lnTo>
                  <a:pt x="36750" y="236578"/>
                </a:lnTo>
                <a:lnTo>
                  <a:pt x="70906" y="253625"/>
                </a:lnTo>
                <a:lnTo>
                  <a:pt x="115354" y="269975"/>
                </a:lnTo>
                <a:lnTo>
                  <a:pt x="169541" y="285549"/>
                </a:lnTo>
                <a:lnTo>
                  <a:pt x="232919" y="300266"/>
                </a:lnTo>
                <a:lnTo>
                  <a:pt x="304935" y="314046"/>
                </a:lnTo>
                <a:lnTo>
                  <a:pt x="344010" y="320559"/>
                </a:lnTo>
                <a:lnTo>
                  <a:pt x="385038" y="326808"/>
                </a:lnTo>
                <a:lnTo>
                  <a:pt x="427951" y="332783"/>
                </a:lnTo>
                <a:lnTo>
                  <a:pt x="472679" y="338473"/>
                </a:lnTo>
                <a:lnTo>
                  <a:pt x="519153" y="343869"/>
                </a:lnTo>
                <a:lnTo>
                  <a:pt x="567306" y="348960"/>
                </a:lnTo>
                <a:lnTo>
                  <a:pt x="617067" y="353737"/>
                </a:lnTo>
                <a:lnTo>
                  <a:pt x="668367" y="358189"/>
                </a:lnTo>
                <a:lnTo>
                  <a:pt x="721139" y="362307"/>
                </a:lnTo>
                <a:lnTo>
                  <a:pt x="775314" y="366080"/>
                </a:lnTo>
                <a:lnTo>
                  <a:pt x="830821" y="369499"/>
                </a:lnTo>
                <a:lnTo>
                  <a:pt x="887593" y="372553"/>
                </a:lnTo>
                <a:lnTo>
                  <a:pt x="945561" y="375232"/>
                </a:lnTo>
                <a:lnTo>
                  <a:pt x="1004655" y="377527"/>
                </a:lnTo>
                <a:lnTo>
                  <a:pt x="1064808" y="379427"/>
                </a:lnTo>
                <a:lnTo>
                  <a:pt x="1125949" y="380922"/>
                </a:lnTo>
                <a:lnTo>
                  <a:pt x="1188011" y="382002"/>
                </a:lnTo>
                <a:lnTo>
                  <a:pt x="1250924" y="382658"/>
                </a:lnTo>
                <a:lnTo>
                  <a:pt x="1314620" y="382878"/>
                </a:lnTo>
                <a:lnTo>
                  <a:pt x="1378323" y="382658"/>
                </a:lnTo>
                <a:lnTo>
                  <a:pt x="1441244" y="382002"/>
                </a:lnTo>
                <a:lnTo>
                  <a:pt x="1503314" y="380922"/>
                </a:lnTo>
                <a:lnTo>
                  <a:pt x="1564462" y="379427"/>
                </a:lnTo>
                <a:lnTo>
                  <a:pt x="1624621" y="377527"/>
                </a:lnTo>
                <a:lnTo>
                  <a:pt x="1683722" y="375232"/>
                </a:lnTo>
                <a:lnTo>
                  <a:pt x="1741696" y="372553"/>
                </a:lnTo>
                <a:lnTo>
                  <a:pt x="1798474" y="369499"/>
                </a:lnTo>
                <a:lnTo>
                  <a:pt x="1853986" y="366080"/>
                </a:lnTo>
                <a:lnTo>
                  <a:pt x="1908165" y="362307"/>
                </a:lnTo>
                <a:lnTo>
                  <a:pt x="1960942" y="358189"/>
                </a:lnTo>
                <a:lnTo>
                  <a:pt x="2012247" y="353737"/>
                </a:lnTo>
                <a:lnTo>
                  <a:pt x="2062012" y="348960"/>
                </a:lnTo>
                <a:lnTo>
                  <a:pt x="2110168" y="343869"/>
                </a:lnTo>
                <a:lnTo>
                  <a:pt x="2156645" y="338473"/>
                </a:lnTo>
                <a:lnTo>
                  <a:pt x="2201376" y="332783"/>
                </a:lnTo>
                <a:lnTo>
                  <a:pt x="2244292" y="326808"/>
                </a:lnTo>
                <a:lnTo>
                  <a:pt x="2285323" y="320559"/>
                </a:lnTo>
                <a:lnTo>
                  <a:pt x="2324400" y="314046"/>
                </a:lnTo>
                <a:lnTo>
                  <a:pt x="2396420" y="300266"/>
                </a:lnTo>
                <a:lnTo>
                  <a:pt x="2459800" y="285549"/>
                </a:lnTo>
                <a:lnTo>
                  <a:pt x="2513990" y="269975"/>
                </a:lnTo>
                <a:lnTo>
                  <a:pt x="2558439" y="253625"/>
                </a:lnTo>
                <a:lnTo>
                  <a:pt x="2592597" y="236578"/>
                </a:lnTo>
                <a:lnTo>
                  <a:pt x="2623330" y="209878"/>
                </a:lnTo>
                <a:lnTo>
                  <a:pt x="2629348" y="191441"/>
                </a:lnTo>
                <a:lnTo>
                  <a:pt x="2627832" y="182164"/>
                </a:lnTo>
                <a:lnTo>
                  <a:pt x="2592597" y="146300"/>
                </a:lnTo>
                <a:lnTo>
                  <a:pt x="2558439" y="129253"/>
                </a:lnTo>
                <a:lnTo>
                  <a:pt x="2513990" y="112902"/>
                </a:lnTo>
                <a:lnTo>
                  <a:pt x="2459800" y="97328"/>
                </a:lnTo>
                <a:lnTo>
                  <a:pt x="2396420" y="82611"/>
                </a:lnTo>
                <a:lnTo>
                  <a:pt x="2324400" y="68831"/>
                </a:lnTo>
                <a:lnTo>
                  <a:pt x="2285323" y="62317"/>
                </a:lnTo>
                <a:lnTo>
                  <a:pt x="2244292" y="56068"/>
                </a:lnTo>
                <a:lnTo>
                  <a:pt x="2201376" y="50094"/>
                </a:lnTo>
                <a:lnTo>
                  <a:pt x="2156645" y="44404"/>
                </a:lnTo>
                <a:lnTo>
                  <a:pt x="2110168" y="39008"/>
                </a:lnTo>
                <a:lnTo>
                  <a:pt x="2062012" y="33917"/>
                </a:lnTo>
                <a:lnTo>
                  <a:pt x="2012247" y="29140"/>
                </a:lnTo>
                <a:lnTo>
                  <a:pt x="1960942" y="24688"/>
                </a:lnTo>
                <a:lnTo>
                  <a:pt x="1908165" y="20570"/>
                </a:lnTo>
                <a:lnTo>
                  <a:pt x="1853986" y="16797"/>
                </a:lnTo>
                <a:lnTo>
                  <a:pt x="1798474" y="13378"/>
                </a:lnTo>
                <a:lnTo>
                  <a:pt x="1741696" y="10325"/>
                </a:lnTo>
                <a:lnTo>
                  <a:pt x="1683722" y="7645"/>
                </a:lnTo>
                <a:lnTo>
                  <a:pt x="1624621" y="5351"/>
                </a:lnTo>
                <a:lnTo>
                  <a:pt x="1564462" y="3451"/>
                </a:lnTo>
                <a:lnTo>
                  <a:pt x="1503314" y="1956"/>
                </a:lnTo>
                <a:lnTo>
                  <a:pt x="1441244" y="876"/>
                </a:lnTo>
                <a:lnTo>
                  <a:pt x="1378323" y="220"/>
                </a:lnTo>
                <a:lnTo>
                  <a:pt x="1314620" y="0"/>
                </a:lnTo>
                <a:close/>
              </a:path>
            </a:pathLst>
          </a:custGeom>
          <a:ln w="6369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5954719" y="548863"/>
            <a:ext cx="69850" cy="0"/>
          </a:xfrm>
          <a:custGeom>
            <a:avLst/>
            <a:gdLst/>
            <a:ahLst/>
            <a:cxnLst/>
            <a:rect l="l" t="t" r="r" b="b"/>
            <a:pathLst>
              <a:path w="69850" h="0">
                <a:moveTo>
                  <a:pt x="0" y="0"/>
                </a:moveTo>
                <a:lnTo>
                  <a:pt x="69550" y="0"/>
                </a:lnTo>
              </a:path>
            </a:pathLst>
          </a:custGeom>
          <a:ln w="189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5997101" y="158382"/>
            <a:ext cx="635" cy="393065"/>
          </a:xfrm>
          <a:custGeom>
            <a:avLst/>
            <a:gdLst/>
            <a:ahLst/>
            <a:cxnLst/>
            <a:rect l="l" t="t" r="r" b="b"/>
            <a:pathLst>
              <a:path w="635" h="393065">
                <a:moveTo>
                  <a:pt x="0" y="392591"/>
                </a:moveTo>
                <a:lnTo>
                  <a:pt x="543" y="0"/>
                </a:lnTo>
              </a:path>
            </a:pathLst>
          </a:custGeom>
          <a:ln w="244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6068826" y="130606"/>
            <a:ext cx="86995" cy="50800"/>
          </a:xfrm>
          <a:custGeom>
            <a:avLst/>
            <a:gdLst/>
            <a:ahLst/>
            <a:cxnLst/>
            <a:rect l="l" t="t" r="r" b="b"/>
            <a:pathLst>
              <a:path w="86995" h="50800">
                <a:moveTo>
                  <a:pt x="21951" y="0"/>
                </a:moveTo>
                <a:lnTo>
                  <a:pt x="21770" y="21113"/>
                </a:lnTo>
                <a:lnTo>
                  <a:pt x="35644" y="21191"/>
                </a:lnTo>
                <a:lnTo>
                  <a:pt x="38035" y="23048"/>
                </a:lnTo>
                <a:lnTo>
                  <a:pt x="38035" y="27692"/>
                </a:lnTo>
                <a:lnTo>
                  <a:pt x="35536" y="29634"/>
                </a:lnTo>
                <a:lnTo>
                  <a:pt x="21697" y="29634"/>
                </a:lnTo>
                <a:lnTo>
                  <a:pt x="21517" y="50656"/>
                </a:lnTo>
                <a:lnTo>
                  <a:pt x="76550" y="29634"/>
                </a:lnTo>
                <a:lnTo>
                  <a:pt x="35536" y="29634"/>
                </a:lnTo>
                <a:lnTo>
                  <a:pt x="76753" y="29556"/>
                </a:lnTo>
                <a:lnTo>
                  <a:pt x="86938" y="25666"/>
                </a:lnTo>
                <a:lnTo>
                  <a:pt x="21951" y="0"/>
                </a:lnTo>
                <a:close/>
              </a:path>
              <a:path w="86995" h="50800">
                <a:moveTo>
                  <a:pt x="21770" y="21113"/>
                </a:moveTo>
                <a:lnTo>
                  <a:pt x="21698" y="29556"/>
                </a:lnTo>
                <a:lnTo>
                  <a:pt x="35536" y="29634"/>
                </a:lnTo>
                <a:lnTo>
                  <a:pt x="38035" y="27692"/>
                </a:lnTo>
                <a:lnTo>
                  <a:pt x="38035" y="23048"/>
                </a:lnTo>
                <a:lnTo>
                  <a:pt x="35644" y="21191"/>
                </a:lnTo>
                <a:lnTo>
                  <a:pt x="21770" y="21113"/>
                </a:lnTo>
                <a:close/>
              </a:path>
              <a:path w="86995" h="50800">
                <a:moveTo>
                  <a:pt x="5433" y="21022"/>
                </a:moveTo>
                <a:lnTo>
                  <a:pt x="2499" y="21022"/>
                </a:lnTo>
                <a:lnTo>
                  <a:pt x="0" y="22880"/>
                </a:lnTo>
                <a:lnTo>
                  <a:pt x="0" y="27523"/>
                </a:lnTo>
                <a:lnTo>
                  <a:pt x="2390" y="29465"/>
                </a:lnTo>
                <a:lnTo>
                  <a:pt x="21698" y="29556"/>
                </a:lnTo>
                <a:lnTo>
                  <a:pt x="21770" y="21113"/>
                </a:lnTo>
                <a:lnTo>
                  <a:pt x="5433" y="210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5943851" y="2379268"/>
            <a:ext cx="80645" cy="635"/>
          </a:xfrm>
          <a:custGeom>
            <a:avLst/>
            <a:gdLst/>
            <a:ahLst/>
            <a:cxnLst/>
            <a:rect l="l" t="t" r="r" b="b"/>
            <a:pathLst>
              <a:path w="80645" h="635">
                <a:moveTo>
                  <a:pt x="0" y="0"/>
                </a:moveTo>
                <a:lnTo>
                  <a:pt x="80418" y="422"/>
                </a:lnTo>
              </a:path>
            </a:pathLst>
          </a:custGeom>
          <a:ln w="189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6024269" y="1745211"/>
            <a:ext cx="0" cy="634365"/>
          </a:xfrm>
          <a:custGeom>
            <a:avLst/>
            <a:gdLst/>
            <a:ahLst/>
            <a:cxnLst/>
            <a:rect l="l" t="t" r="r" b="b"/>
            <a:pathLst>
              <a:path w="0" h="634364">
                <a:moveTo>
                  <a:pt x="0" y="634056"/>
                </a:moveTo>
                <a:lnTo>
                  <a:pt x="0" y="0"/>
                </a:lnTo>
              </a:path>
            </a:pathLst>
          </a:custGeom>
          <a:ln w="244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5815074" y="1719461"/>
            <a:ext cx="66040" cy="50800"/>
          </a:xfrm>
          <a:custGeom>
            <a:avLst/>
            <a:gdLst/>
            <a:ahLst/>
            <a:cxnLst/>
            <a:rect l="l" t="t" r="r" b="b"/>
            <a:pathLst>
              <a:path w="66039" h="50800">
                <a:moveTo>
                  <a:pt x="64877" y="0"/>
                </a:moveTo>
                <a:lnTo>
                  <a:pt x="0" y="25750"/>
                </a:lnTo>
                <a:lnTo>
                  <a:pt x="65529" y="50656"/>
                </a:lnTo>
                <a:lnTo>
                  <a:pt x="64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5878104" y="1744789"/>
            <a:ext cx="146685" cy="0"/>
          </a:xfrm>
          <a:custGeom>
            <a:avLst/>
            <a:gdLst/>
            <a:ahLst/>
            <a:cxnLst/>
            <a:rect l="l" t="t" r="r" b="b"/>
            <a:pathLst>
              <a:path w="146685" h="0">
                <a:moveTo>
                  <a:pt x="0" y="0"/>
                </a:moveTo>
                <a:lnTo>
                  <a:pt x="146165" y="0"/>
                </a:lnTo>
              </a:path>
            </a:pathLst>
          </a:custGeom>
          <a:ln w="189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5997101" y="155427"/>
            <a:ext cx="109220" cy="3175"/>
          </a:xfrm>
          <a:custGeom>
            <a:avLst/>
            <a:gdLst/>
            <a:ahLst/>
            <a:cxnLst/>
            <a:rect l="l" t="t" r="r" b="b"/>
            <a:pathLst>
              <a:path w="109220" h="3175">
                <a:moveTo>
                  <a:pt x="0" y="0"/>
                </a:moveTo>
                <a:lnTo>
                  <a:pt x="108673" y="2954"/>
                </a:lnTo>
              </a:path>
            </a:pathLst>
          </a:custGeom>
          <a:ln w="190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4823459" y="4220964"/>
            <a:ext cx="4213225" cy="1728470"/>
          </a:xfrm>
          <a:custGeom>
            <a:avLst/>
            <a:gdLst/>
            <a:ahLst/>
            <a:cxnLst/>
            <a:rect l="l" t="t" r="r" b="b"/>
            <a:pathLst>
              <a:path w="4213225" h="1728470">
                <a:moveTo>
                  <a:pt x="2874968" y="0"/>
                </a:moveTo>
                <a:lnTo>
                  <a:pt x="2820625" y="989"/>
                </a:lnTo>
                <a:lnTo>
                  <a:pt x="2766716" y="3418"/>
                </a:lnTo>
                <a:lnTo>
                  <a:pt x="2713294" y="7261"/>
                </a:lnTo>
                <a:lnTo>
                  <a:pt x="2660412" y="12494"/>
                </a:lnTo>
                <a:lnTo>
                  <a:pt x="2608122" y="19091"/>
                </a:lnTo>
                <a:lnTo>
                  <a:pt x="2556477" y="27027"/>
                </a:lnTo>
                <a:lnTo>
                  <a:pt x="2505529" y="36278"/>
                </a:lnTo>
                <a:lnTo>
                  <a:pt x="2455333" y="46819"/>
                </a:lnTo>
                <a:lnTo>
                  <a:pt x="2405939" y="58625"/>
                </a:lnTo>
                <a:lnTo>
                  <a:pt x="2357402" y="71670"/>
                </a:lnTo>
                <a:lnTo>
                  <a:pt x="2309773" y="85931"/>
                </a:lnTo>
                <a:lnTo>
                  <a:pt x="2263106" y="101381"/>
                </a:lnTo>
                <a:lnTo>
                  <a:pt x="2217453" y="117997"/>
                </a:lnTo>
                <a:lnTo>
                  <a:pt x="2172867" y="135754"/>
                </a:lnTo>
                <a:lnTo>
                  <a:pt x="2129401" y="154626"/>
                </a:lnTo>
                <a:lnTo>
                  <a:pt x="2087107" y="174588"/>
                </a:lnTo>
                <a:lnTo>
                  <a:pt x="2046039" y="195616"/>
                </a:lnTo>
                <a:lnTo>
                  <a:pt x="2006248" y="217685"/>
                </a:lnTo>
                <a:lnTo>
                  <a:pt x="1967789" y="240770"/>
                </a:lnTo>
                <a:lnTo>
                  <a:pt x="1930712" y="264845"/>
                </a:lnTo>
                <a:lnTo>
                  <a:pt x="1895072" y="289887"/>
                </a:lnTo>
                <a:lnTo>
                  <a:pt x="1860921" y="315870"/>
                </a:lnTo>
                <a:lnTo>
                  <a:pt x="1828259" y="342816"/>
                </a:lnTo>
                <a:lnTo>
                  <a:pt x="1797297" y="370560"/>
                </a:lnTo>
                <a:lnTo>
                  <a:pt x="1767929" y="399217"/>
                </a:lnTo>
                <a:lnTo>
                  <a:pt x="1740261" y="428716"/>
                </a:lnTo>
                <a:lnTo>
                  <a:pt x="1714346" y="459032"/>
                </a:lnTo>
                <a:lnTo>
                  <a:pt x="1690236" y="490139"/>
                </a:lnTo>
                <a:lnTo>
                  <a:pt x="1667985" y="522014"/>
                </a:lnTo>
                <a:lnTo>
                  <a:pt x="1647644" y="554630"/>
                </a:lnTo>
                <a:lnTo>
                  <a:pt x="1612906" y="621989"/>
                </a:lnTo>
                <a:lnTo>
                  <a:pt x="1586445" y="692018"/>
                </a:lnTo>
                <a:lnTo>
                  <a:pt x="1576451" y="727971"/>
                </a:lnTo>
                <a:lnTo>
                  <a:pt x="0" y="927361"/>
                </a:lnTo>
                <a:lnTo>
                  <a:pt x="1593468" y="1057536"/>
                </a:lnTo>
                <a:lnTo>
                  <a:pt x="1607604" y="1093996"/>
                </a:lnTo>
                <a:lnTo>
                  <a:pt x="1624040" y="1129794"/>
                </a:lnTo>
                <a:lnTo>
                  <a:pt x="1642720" y="1164895"/>
                </a:lnTo>
                <a:lnTo>
                  <a:pt x="1663588" y="1199267"/>
                </a:lnTo>
                <a:lnTo>
                  <a:pt x="1686591" y="1232875"/>
                </a:lnTo>
                <a:lnTo>
                  <a:pt x="1711671" y="1265685"/>
                </a:lnTo>
                <a:lnTo>
                  <a:pt x="1738774" y="1297664"/>
                </a:lnTo>
                <a:lnTo>
                  <a:pt x="1767845" y="1328779"/>
                </a:lnTo>
                <a:lnTo>
                  <a:pt x="1798828" y="1358995"/>
                </a:lnTo>
                <a:lnTo>
                  <a:pt x="1831667" y="1388278"/>
                </a:lnTo>
                <a:lnTo>
                  <a:pt x="1866308" y="1416596"/>
                </a:lnTo>
                <a:lnTo>
                  <a:pt x="1902695" y="1443913"/>
                </a:lnTo>
                <a:lnTo>
                  <a:pt x="1940772" y="1470198"/>
                </a:lnTo>
                <a:lnTo>
                  <a:pt x="1980485" y="1495415"/>
                </a:lnTo>
                <a:lnTo>
                  <a:pt x="2021778" y="1519531"/>
                </a:lnTo>
                <a:lnTo>
                  <a:pt x="2064595" y="1542512"/>
                </a:lnTo>
                <a:lnTo>
                  <a:pt x="2108881" y="1564325"/>
                </a:lnTo>
                <a:lnTo>
                  <a:pt x="2154581" y="1584936"/>
                </a:lnTo>
                <a:lnTo>
                  <a:pt x="2201640" y="1604310"/>
                </a:lnTo>
                <a:lnTo>
                  <a:pt x="2250001" y="1622416"/>
                </a:lnTo>
                <a:lnTo>
                  <a:pt x="2299610" y="1639218"/>
                </a:lnTo>
                <a:lnTo>
                  <a:pt x="2350412" y="1654683"/>
                </a:lnTo>
                <a:lnTo>
                  <a:pt x="2402350" y="1668777"/>
                </a:lnTo>
                <a:lnTo>
                  <a:pt x="2455370" y="1681466"/>
                </a:lnTo>
                <a:lnTo>
                  <a:pt x="2509417" y="1692717"/>
                </a:lnTo>
                <a:lnTo>
                  <a:pt x="2564434" y="1702497"/>
                </a:lnTo>
                <a:lnTo>
                  <a:pt x="2620367" y="1710770"/>
                </a:lnTo>
                <a:lnTo>
                  <a:pt x="2677160" y="1717504"/>
                </a:lnTo>
                <a:lnTo>
                  <a:pt x="2732721" y="1722516"/>
                </a:lnTo>
                <a:lnTo>
                  <a:pt x="2788058" y="1725990"/>
                </a:lnTo>
                <a:lnTo>
                  <a:pt x="2843119" y="1727950"/>
                </a:lnTo>
                <a:lnTo>
                  <a:pt x="2897852" y="1728421"/>
                </a:lnTo>
                <a:lnTo>
                  <a:pt x="2952202" y="1727429"/>
                </a:lnTo>
                <a:lnTo>
                  <a:pt x="3006118" y="1724998"/>
                </a:lnTo>
                <a:lnTo>
                  <a:pt x="3059547" y="1721154"/>
                </a:lnTo>
                <a:lnTo>
                  <a:pt x="3112435" y="1715920"/>
                </a:lnTo>
                <a:lnTo>
                  <a:pt x="3164731" y="1709322"/>
                </a:lnTo>
                <a:lnTo>
                  <a:pt x="3216382" y="1701385"/>
                </a:lnTo>
                <a:lnTo>
                  <a:pt x="3267335" y="1692134"/>
                </a:lnTo>
                <a:lnTo>
                  <a:pt x="3317536" y="1681593"/>
                </a:lnTo>
                <a:lnTo>
                  <a:pt x="3366934" y="1669788"/>
                </a:lnTo>
                <a:lnTo>
                  <a:pt x="3415476" y="1656743"/>
                </a:lnTo>
                <a:lnTo>
                  <a:pt x="3463108" y="1642483"/>
                </a:lnTo>
                <a:lnTo>
                  <a:pt x="3509779" y="1627034"/>
                </a:lnTo>
                <a:lnTo>
                  <a:pt x="3555435" y="1610419"/>
                </a:lnTo>
                <a:lnTo>
                  <a:pt x="3600024" y="1592664"/>
                </a:lnTo>
                <a:lnTo>
                  <a:pt x="3643493" y="1573794"/>
                </a:lnTo>
                <a:lnTo>
                  <a:pt x="3685789" y="1553834"/>
                </a:lnTo>
                <a:lnTo>
                  <a:pt x="3726860" y="1532808"/>
                </a:lnTo>
                <a:lnTo>
                  <a:pt x="3766652" y="1510741"/>
                </a:lnTo>
                <a:lnTo>
                  <a:pt x="3805114" y="1487659"/>
                </a:lnTo>
                <a:lnTo>
                  <a:pt x="3842191" y="1463586"/>
                </a:lnTo>
                <a:lnTo>
                  <a:pt x="3877833" y="1438547"/>
                </a:lnTo>
                <a:lnTo>
                  <a:pt x="3911985" y="1412567"/>
                </a:lnTo>
                <a:lnTo>
                  <a:pt x="3944596" y="1385671"/>
                </a:lnTo>
                <a:lnTo>
                  <a:pt x="3975611" y="1357883"/>
                </a:lnTo>
                <a:lnTo>
                  <a:pt x="4004980" y="1329229"/>
                </a:lnTo>
                <a:lnTo>
                  <a:pt x="4032648" y="1299734"/>
                </a:lnTo>
                <a:lnTo>
                  <a:pt x="4058564" y="1269422"/>
                </a:lnTo>
                <a:lnTo>
                  <a:pt x="4082674" y="1238318"/>
                </a:lnTo>
                <a:lnTo>
                  <a:pt x="4104926" y="1206447"/>
                </a:lnTo>
                <a:lnTo>
                  <a:pt x="4125267" y="1173835"/>
                </a:lnTo>
                <a:lnTo>
                  <a:pt x="4160005" y="1106483"/>
                </a:lnTo>
                <a:lnTo>
                  <a:pt x="4186466" y="1036462"/>
                </a:lnTo>
                <a:lnTo>
                  <a:pt x="4204505" y="962369"/>
                </a:lnTo>
                <a:lnTo>
                  <a:pt x="4209928" y="924388"/>
                </a:lnTo>
                <a:lnTo>
                  <a:pt x="4213086" y="849082"/>
                </a:lnTo>
                <a:lnTo>
                  <a:pt x="4210912" y="811836"/>
                </a:lnTo>
                <a:lnTo>
                  <a:pt x="4199278" y="738359"/>
                </a:lnTo>
                <a:lnTo>
                  <a:pt x="4178231" y="666504"/>
                </a:lnTo>
                <a:lnTo>
                  <a:pt x="4148128" y="596593"/>
                </a:lnTo>
                <a:lnTo>
                  <a:pt x="4129792" y="562467"/>
                </a:lnTo>
                <a:lnTo>
                  <a:pt x="4109327" y="528948"/>
                </a:lnTo>
                <a:lnTo>
                  <a:pt x="4086777" y="496075"/>
                </a:lnTo>
                <a:lnTo>
                  <a:pt x="4062187" y="463888"/>
                </a:lnTo>
                <a:lnTo>
                  <a:pt x="4035601" y="432429"/>
                </a:lnTo>
                <a:lnTo>
                  <a:pt x="4007065" y="401737"/>
                </a:lnTo>
                <a:lnTo>
                  <a:pt x="3976623" y="371853"/>
                </a:lnTo>
                <a:lnTo>
                  <a:pt x="3944262" y="342769"/>
                </a:lnTo>
                <a:lnTo>
                  <a:pt x="3910200" y="314668"/>
                </a:lnTo>
                <a:lnTo>
                  <a:pt x="3874308" y="287447"/>
                </a:lnTo>
                <a:lnTo>
                  <a:pt x="3836690" y="261194"/>
                </a:lnTo>
                <a:lnTo>
                  <a:pt x="3797390" y="235950"/>
                </a:lnTo>
                <a:lnTo>
                  <a:pt x="3756452" y="211755"/>
                </a:lnTo>
                <a:lnTo>
                  <a:pt x="3713922" y="188648"/>
                </a:lnTo>
                <a:lnTo>
                  <a:pt x="3669843" y="166670"/>
                </a:lnTo>
                <a:lnTo>
                  <a:pt x="3624262" y="145862"/>
                </a:lnTo>
                <a:lnTo>
                  <a:pt x="3577223" y="126263"/>
                </a:lnTo>
                <a:lnTo>
                  <a:pt x="3528769" y="107914"/>
                </a:lnTo>
                <a:lnTo>
                  <a:pt x="3478947" y="90854"/>
                </a:lnTo>
                <a:lnTo>
                  <a:pt x="3427801" y="75125"/>
                </a:lnTo>
                <a:lnTo>
                  <a:pt x="3375376" y="60765"/>
                </a:lnTo>
                <a:lnTo>
                  <a:pt x="3321715" y="47817"/>
                </a:lnTo>
                <a:lnTo>
                  <a:pt x="3266866" y="36318"/>
                </a:lnTo>
                <a:lnTo>
                  <a:pt x="3210871" y="26311"/>
                </a:lnTo>
                <a:lnTo>
                  <a:pt x="3153775" y="17834"/>
                </a:lnTo>
                <a:lnTo>
                  <a:pt x="3095624" y="10929"/>
                </a:lnTo>
                <a:lnTo>
                  <a:pt x="3040073" y="5914"/>
                </a:lnTo>
                <a:lnTo>
                  <a:pt x="2984744" y="2437"/>
                </a:lnTo>
                <a:lnTo>
                  <a:pt x="2929692" y="474"/>
                </a:lnTo>
                <a:lnTo>
                  <a:pt x="28749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4823459" y="4220964"/>
            <a:ext cx="4213225" cy="1728470"/>
          </a:xfrm>
          <a:custGeom>
            <a:avLst/>
            <a:gdLst/>
            <a:ahLst/>
            <a:cxnLst/>
            <a:rect l="l" t="t" r="r" b="b"/>
            <a:pathLst>
              <a:path w="4213225" h="1728470">
                <a:moveTo>
                  <a:pt x="0" y="927361"/>
                </a:moveTo>
                <a:lnTo>
                  <a:pt x="1576451" y="727971"/>
                </a:lnTo>
                <a:lnTo>
                  <a:pt x="1586445" y="692018"/>
                </a:lnTo>
                <a:lnTo>
                  <a:pt x="1598615" y="656682"/>
                </a:lnTo>
                <a:lnTo>
                  <a:pt x="1629267" y="587963"/>
                </a:lnTo>
                <a:lnTo>
                  <a:pt x="1667985" y="522014"/>
                </a:lnTo>
                <a:lnTo>
                  <a:pt x="1690236" y="490139"/>
                </a:lnTo>
                <a:lnTo>
                  <a:pt x="1714346" y="459032"/>
                </a:lnTo>
                <a:lnTo>
                  <a:pt x="1740261" y="428716"/>
                </a:lnTo>
                <a:lnTo>
                  <a:pt x="1767929" y="399217"/>
                </a:lnTo>
                <a:lnTo>
                  <a:pt x="1797297" y="370560"/>
                </a:lnTo>
                <a:lnTo>
                  <a:pt x="1828312" y="342769"/>
                </a:lnTo>
                <a:lnTo>
                  <a:pt x="1860921" y="315870"/>
                </a:lnTo>
                <a:lnTo>
                  <a:pt x="1895072" y="289887"/>
                </a:lnTo>
                <a:lnTo>
                  <a:pt x="1930712" y="264845"/>
                </a:lnTo>
                <a:lnTo>
                  <a:pt x="1967789" y="240770"/>
                </a:lnTo>
                <a:lnTo>
                  <a:pt x="2006248" y="217685"/>
                </a:lnTo>
                <a:lnTo>
                  <a:pt x="2046039" y="195616"/>
                </a:lnTo>
                <a:lnTo>
                  <a:pt x="2087107" y="174588"/>
                </a:lnTo>
                <a:lnTo>
                  <a:pt x="2129401" y="154626"/>
                </a:lnTo>
                <a:lnTo>
                  <a:pt x="2172867" y="135754"/>
                </a:lnTo>
                <a:lnTo>
                  <a:pt x="2217453" y="117997"/>
                </a:lnTo>
                <a:lnTo>
                  <a:pt x="2263106" y="101381"/>
                </a:lnTo>
                <a:lnTo>
                  <a:pt x="2309773" y="85931"/>
                </a:lnTo>
                <a:lnTo>
                  <a:pt x="2357402" y="71670"/>
                </a:lnTo>
                <a:lnTo>
                  <a:pt x="2405939" y="58625"/>
                </a:lnTo>
                <a:lnTo>
                  <a:pt x="2455333" y="46819"/>
                </a:lnTo>
                <a:lnTo>
                  <a:pt x="2505529" y="36278"/>
                </a:lnTo>
                <a:lnTo>
                  <a:pt x="2556477" y="27027"/>
                </a:lnTo>
                <a:lnTo>
                  <a:pt x="2608122" y="19091"/>
                </a:lnTo>
                <a:lnTo>
                  <a:pt x="2660412" y="12494"/>
                </a:lnTo>
                <a:lnTo>
                  <a:pt x="2713294" y="7261"/>
                </a:lnTo>
                <a:lnTo>
                  <a:pt x="2766716" y="3418"/>
                </a:lnTo>
                <a:lnTo>
                  <a:pt x="2820625" y="989"/>
                </a:lnTo>
                <a:lnTo>
                  <a:pt x="2874968" y="0"/>
                </a:lnTo>
                <a:lnTo>
                  <a:pt x="2929692" y="474"/>
                </a:lnTo>
                <a:lnTo>
                  <a:pt x="2984744" y="2437"/>
                </a:lnTo>
                <a:lnTo>
                  <a:pt x="3040073" y="5914"/>
                </a:lnTo>
                <a:lnTo>
                  <a:pt x="3095624" y="10929"/>
                </a:lnTo>
                <a:lnTo>
                  <a:pt x="3153775" y="17834"/>
                </a:lnTo>
                <a:lnTo>
                  <a:pt x="3210871" y="26311"/>
                </a:lnTo>
                <a:lnTo>
                  <a:pt x="3266866" y="36318"/>
                </a:lnTo>
                <a:lnTo>
                  <a:pt x="3321715" y="47817"/>
                </a:lnTo>
                <a:lnTo>
                  <a:pt x="3375376" y="60765"/>
                </a:lnTo>
                <a:lnTo>
                  <a:pt x="3427801" y="75125"/>
                </a:lnTo>
                <a:lnTo>
                  <a:pt x="3478947" y="90854"/>
                </a:lnTo>
                <a:lnTo>
                  <a:pt x="3528769" y="107914"/>
                </a:lnTo>
                <a:lnTo>
                  <a:pt x="3577223" y="126263"/>
                </a:lnTo>
                <a:lnTo>
                  <a:pt x="3624262" y="145862"/>
                </a:lnTo>
                <a:lnTo>
                  <a:pt x="3669843" y="166670"/>
                </a:lnTo>
                <a:lnTo>
                  <a:pt x="3713922" y="188648"/>
                </a:lnTo>
                <a:lnTo>
                  <a:pt x="3756452" y="211755"/>
                </a:lnTo>
                <a:lnTo>
                  <a:pt x="3797390" y="235950"/>
                </a:lnTo>
                <a:lnTo>
                  <a:pt x="3836690" y="261194"/>
                </a:lnTo>
                <a:lnTo>
                  <a:pt x="3874308" y="287447"/>
                </a:lnTo>
                <a:lnTo>
                  <a:pt x="3910200" y="314668"/>
                </a:lnTo>
                <a:lnTo>
                  <a:pt x="3944319" y="342816"/>
                </a:lnTo>
                <a:lnTo>
                  <a:pt x="3976623" y="371853"/>
                </a:lnTo>
                <a:lnTo>
                  <a:pt x="4007065" y="401737"/>
                </a:lnTo>
                <a:lnTo>
                  <a:pt x="4035601" y="432429"/>
                </a:lnTo>
                <a:lnTo>
                  <a:pt x="4062187" y="463888"/>
                </a:lnTo>
                <a:lnTo>
                  <a:pt x="4086777" y="496075"/>
                </a:lnTo>
                <a:lnTo>
                  <a:pt x="4109327" y="528948"/>
                </a:lnTo>
                <a:lnTo>
                  <a:pt x="4129792" y="562467"/>
                </a:lnTo>
                <a:lnTo>
                  <a:pt x="4148128" y="596593"/>
                </a:lnTo>
                <a:lnTo>
                  <a:pt x="4164289" y="631286"/>
                </a:lnTo>
                <a:lnTo>
                  <a:pt x="4189909" y="702209"/>
                </a:lnTo>
                <a:lnTo>
                  <a:pt x="4206294" y="774915"/>
                </a:lnTo>
                <a:lnTo>
                  <a:pt x="4213086" y="849082"/>
                </a:lnTo>
                <a:lnTo>
                  <a:pt x="4212773" y="886613"/>
                </a:lnTo>
                <a:lnTo>
                  <a:pt x="4204505" y="962369"/>
                </a:lnTo>
                <a:lnTo>
                  <a:pt x="4196461" y="1000513"/>
                </a:lnTo>
                <a:lnTo>
                  <a:pt x="4174296" y="1071794"/>
                </a:lnTo>
                <a:lnTo>
                  <a:pt x="4143644" y="1140505"/>
                </a:lnTo>
                <a:lnTo>
                  <a:pt x="4104926" y="1206447"/>
                </a:lnTo>
                <a:lnTo>
                  <a:pt x="4082674" y="1238318"/>
                </a:lnTo>
                <a:lnTo>
                  <a:pt x="4058564" y="1269422"/>
                </a:lnTo>
                <a:lnTo>
                  <a:pt x="4032648" y="1299734"/>
                </a:lnTo>
                <a:lnTo>
                  <a:pt x="4004980" y="1329229"/>
                </a:lnTo>
                <a:lnTo>
                  <a:pt x="3975611" y="1357883"/>
                </a:lnTo>
                <a:lnTo>
                  <a:pt x="3944596" y="1385671"/>
                </a:lnTo>
                <a:lnTo>
                  <a:pt x="3911985" y="1412567"/>
                </a:lnTo>
                <a:lnTo>
                  <a:pt x="3877833" y="1438547"/>
                </a:lnTo>
                <a:lnTo>
                  <a:pt x="3842191" y="1463586"/>
                </a:lnTo>
                <a:lnTo>
                  <a:pt x="3805114" y="1487659"/>
                </a:lnTo>
                <a:lnTo>
                  <a:pt x="3766652" y="1510741"/>
                </a:lnTo>
                <a:lnTo>
                  <a:pt x="3726860" y="1532808"/>
                </a:lnTo>
                <a:lnTo>
                  <a:pt x="3685789" y="1553834"/>
                </a:lnTo>
                <a:lnTo>
                  <a:pt x="3643493" y="1573794"/>
                </a:lnTo>
                <a:lnTo>
                  <a:pt x="3600024" y="1592664"/>
                </a:lnTo>
                <a:lnTo>
                  <a:pt x="3555435" y="1610419"/>
                </a:lnTo>
                <a:lnTo>
                  <a:pt x="3509779" y="1627034"/>
                </a:lnTo>
                <a:lnTo>
                  <a:pt x="3463108" y="1642483"/>
                </a:lnTo>
                <a:lnTo>
                  <a:pt x="3415476" y="1656743"/>
                </a:lnTo>
                <a:lnTo>
                  <a:pt x="3366934" y="1669788"/>
                </a:lnTo>
                <a:lnTo>
                  <a:pt x="3317536" y="1681593"/>
                </a:lnTo>
                <a:lnTo>
                  <a:pt x="3267335" y="1692134"/>
                </a:lnTo>
                <a:lnTo>
                  <a:pt x="3216382" y="1701385"/>
                </a:lnTo>
                <a:lnTo>
                  <a:pt x="3164731" y="1709322"/>
                </a:lnTo>
                <a:lnTo>
                  <a:pt x="3112435" y="1715920"/>
                </a:lnTo>
                <a:lnTo>
                  <a:pt x="3059547" y="1721154"/>
                </a:lnTo>
                <a:lnTo>
                  <a:pt x="3006118" y="1724998"/>
                </a:lnTo>
                <a:lnTo>
                  <a:pt x="2952202" y="1727429"/>
                </a:lnTo>
                <a:lnTo>
                  <a:pt x="2897852" y="1728421"/>
                </a:lnTo>
                <a:lnTo>
                  <a:pt x="2843119" y="1727950"/>
                </a:lnTo>
                <a:lnTo>
                  <a:pt x="2788058" y="1725990"/>
                </a:lnTo>
                <a:lnTo>
                  <a:pt x="2732721" y="1722516"/>
                </a:lnTo>
                <a:lnTo>
                  <a:pt x="2677160" y="1717504"/>
                </a:lnTo>
                <a:lnTo>
                  <a:pt x="2620367" y="1710770"/>
                </a:lnTo>
                <a:lnTo>
                  <a:pt x="2564434" y="1702497"/>
                </a:lnTo>
                <a:lnTo>
                  <a:pt x="2509417" y="1692717"/>
                </a:lnTo>
                <a:lnTo>
                  <a:pt x="2455370" y="1681466"/>
                </a:lnTo>
                <a:lnTo>
                  <a:pt x="2402350" y="1668777"/>
                </a:lnTo>
                <a:lnTo>
                  <a:pt x="2350412" y="1654683"/>
                </a:lnTo>
                <a:lnTo>
                  <a:pt x="2299610" y="1639218"/>
                </a:lnTo>
                <a:lnTo>
                  <a:pt x="2250001" y="1622416"/>
                </a:lnTo>
                <a:lnTo>
                  <a:pt x="2201640" y="1604310"/>
                </a:lnTo>
                <a:lnTo>
                  <a:pt x="2154581" y="1584936"/>
                </a:lnTo>
                <a:lnTo>
                  <a:pt x="2108881" y="1564325"/>
                </a:lnTo>
                <a:lnTo>
                  <a:pt x="2064595" y="1542512"/>
                </a:lnTo>
                <a:lnTo>
                  <a:pt x="2021778" y="1519531"/>
                </a:lnTo>
                <a:lnTo>
                  <a:pt x="1980485" y="1495415"/>
                </a:lnTo>
                <a:lnTo>
                  <a:pt x="1940772" y="1470198"/>
                </a:lnTo>
                <a:lnTo>
                  <a:pt x="1902695" y="1443913"/>
                </a:lnTo>
                <a:lnTo>
                  <a:pt x="1866308" y="1416596"/>
                </a:lnTo>
                <a:lnTo>
                  <a:pt x="1831667" y="1388278"/>
                </a:lnTo>
                <a:lnTo>
                  <a:pt x="1798828" y="1358995"/>
                </a:lnTo>
                <a:lnTo>
                  <a:pt x="1767845" y="1328779"/>
                </a:lnTo>
                <a:lnTo>
                  <a:pt x="1738774" y="1297664"/>
                </a:lnTo>
                <a:lnTo>
                  <a:pt x="1711671" y="1265685"/>
                </a:lnTo>
                <a:lnTo>
                  <a:pt x="1686591" y="1232875"/>
                </a:lnTo>
                <a:lnTo>
                  <a:pt x="1663588" y="1199267"/>
                </a:lnTo>
                <a:lnTo>
                  <a:pt x="1642720" y="1164895"/>
                </a:lnTo>
                <a:lnTo>
                  <a:pt x="1624040" y="1129794"/>
                </a:lnTo>
                <a:lnTo>
                  <a:pt x="1607604" y="1093996"/>
                </a:lnTo>
                <a:lnTo>
                  <a:pt x="1593468" y="1057536"/>
                </a:lnTo>
                <a:lnTo>
                  <a:pt x="0" y="927361"/>
                </a:lnTo>
                <a:close/>
              </a:path>
            </a:pathLst>
          </a:custGeom>
          <a:ln w="25400">
            <a:solidFill>
              <a:srgbClr val="5658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 txBox="1"/>
          <p:nvPr/>
        </p:nvSpPr>
        <p:spPr>
          <a:xfrm>
            <a:off x="6851650" y="4533010"/>
            <a:ext cx="1691639" cy="1109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24130">
              <a:lnSpc>
                <a:spcPct val="100000"/>
              </a:lnSpc>
            </a:pPr>
            <a:r>
              <a:rPr dirty="0" sz="1200" spc="-45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200" spc="-13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200" spc="-10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200" spc="-9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-35" b="1">
                <a:solidFill>
                  <a:srgbClr val="9D032A"/>
                </a:solidFill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70" b="1">
                <a:latin typeface="Calibri"/>
                <a:cs typeface="Calibri"/>
              </a:rPr>
              <a:t>M</a:t>
            </a:r>
            <a:r>
              <a:rPr dirty="0" sz="1200" spc="50" b="1">
                <a:latin typeface="Calibri"/>
                <a:cs typeface="Calibri"/>
              </a:rPr>
              <a:t>ą</a:t>
            </a:r>
            <a:r>
              <a:rPr dirty="0" sz="1200" spc="30" b="1">
                <a:latin typeface="Calibri"/>
                <a:cs typeface="Calibri"/>
              </a:rPr>
              <a:t>ż</a:t>
            </a:r>
            <a:r>
              <a:rPr dirty="0" sz="1200" spc="10" b="1">
                <a:latin typeface="Calibri"/>
                <a:cs typeface="Calibri"/>
              </a:rPr>
              <a:t> 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10" b="1">
                <a:latin typeface="Calibri"/>
                <a:cs typeface="Calibri"/>
              </a:rPr>
              <a:t>u</a:t>
            </a:r>
            <a:r>
              <a:rPr dirty="0" sz="1200" spc="5" b="1">
                <a:latin typeface="Calibri"/>
                <a:cs typeface="Calibri"/>
              </a:rPr>
              <a:t>f</a:t>
            </a:r>
            <a:r>
              <a:rPr dirty="0" sz="1200" spc="20" b="1">
                <a:latin typeface="Calibri"/>
                <a:cs typeface="Calibri"/>
              </a:rPr>
              <a:t>a</a:t>
            </a:r>
            <a:r>
              <a:rPr dirty="0" sz="1200" spc="5" b="1">
                <a:latin typeface="Calibri"/>
                <a:cs typeface="Calibri"/>
              </a:rPr>
              <a:t>nia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30" b="1">
                <a:latin typeface="Calibri"/>
                <a:cs typeface="Calibri"/>
              </a:rPr>
              <a:t>k</a:t>
            </a:r>
            <a:r>
              <a:rPr dirty="0" sz="1200" spc="-40" b="1">
                <a:latin typeface="Calibri"/>
                <a:cs typeface="Calibri"/>
              </a:rPr>
              <a:t>t</a:t>
            </a:r>
            <a:r>
              <a:rPr dirty="0" sz="1200" spc="-15" b="1">
                <a:latin typeface="Calibri"/>
                <a:cs typeface="Calibri"/>
              </a:rPr>
              <a:t>ó</a:t>
            </a:r>
            <a:r>
              <a:rPr dirty="0" sz="1200" b="1">
                <a:latin typeface="Calibri"/>
                <a:cs typeface="Calibri"/>
              </a:rPr>
              <a:t>r</a:t>
            </a:r>
            <a:r>
              <a:rPr dirty="0" sz="1200" spc="-75" b="1">
                <a:latin typeface="Calibri"/>
                <a:cs typeface="Calibri"/>
              </a:rPr>
              <a:t>y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-95" b="1">
                <a:latin typeface="Calibri"/>
                <a:cs typeface="Calibri"/>
              </a:rPr>
              <a:t>w</a:t>
            </a:r>
            <a:r>
              <a:rPr dirty="0" sz="1200" spc="10" b="1">
                <a:latin typeface="Calibri"/>
                <a:cs typeface="Calibri"/>
              </a:rPr>
              <a:t>n</a:t>
            </a:r>
            <a:r>
              <a:rPr dirty="0" sz="1200" spc="-15" b="1">
                <a:latin typeface="Calibri"/>
                <a:cs typeface="Calibri"/>
              </a:rPr>
              <a:t>i</a:t>
            </a:r>
            <a:r>
              <a:rPr dirty="0" sz="1200" spc="-15" b="1">
                <a:latin typeface="Calibri"/>
                <a:cs typeface="Calibri"/>
              </a:rPr>
              <a:t>ó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-45" b="1">
                <a:latin typeface="Calibri"/>
                <a:cs typeface="Calibri"/>
              </a:rPr>
              <a:t>ł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10" b="1">
                <a:latin typeface="Calibri"/>
                <a:cs typeface="Calibri"/>
              </a:rPr>
              <a:t>u</a:t>
            </a:r>
            <a:r>
              <a:rPr dirty="0" sz="1200" spc="-110" b="1">
                <a:latin typeface="Calibri"/>
                <a:cs typeface="Calibri"/>
              </a:rPr>
              <a:t>w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25" b="1">
                <a:latin typeface="Calibri"/>
                <a:cs typeface="Calibri"/>
              </a:rPr>
              <a:t>g</a:t>
            </a:r>
            <a:r>
              <a:rPr dirty="0" sz="1200" spc="20" b="1">
                <a:latin typeface="Calibri"/>
                <a:cs typeface="Calibri"/>
              </a:rPr>
              <a:t>ę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p</a:t>
            </a:r>
            <a:r>
              <a:rPr dirty="0" sz="1200" spc="-20" b="1">
                <a:latin typeface="Calibri"/>
                <a:cs typeface="Calibri"/>
              </a:rPr>
              <a:t>o</a:t>
            </a:r>
            <a:r>
              <a:rPr dirty="0" sz="1200" spc="10" b="1">
                <a:latin typeface="Calibri"/>
                <a:cs typeface="Calibri"/>
              </a:rPr>
              <a:t>d</a:t>
            </a:r>
            <a:r>
              <a:rPr dirty="0" sz="1200" spc="-15" b="1">
                <a:latin typeface="Calibri"/>
                <a:cs typeface="Calibri"/>
              </a:rPr>
              <a:t>p</a:t>
            </a:r>
            <a:r>
              <a:rPr dirty="0" sz="1200" spc="20" b="1">
                <a:latin typeface="Calibri"/>
                <a:cs typeface="Calibri"/>
              </a:rPr>
              <a:t>i</a:t>
            </a:r>
            <a:r>
              <a:rPr dirty="0" sz="1200" spc="40" b="1">
                <a:latin typeface="Calibri"/>
                <a:cs typeface="Calibri"/>
              </a:rPr>
              <a:t>s</a:t>
            </a:r>
            <a:r>
              <a:rPr dirty="0" sz="1200" b="1">
                <a:latin typeface="Calibri"/>
                <a:cs typeface="Calibri"/>
              </a:rPr>
              <a:t>u</a:t>
            </a:r>
            <a:r>
              <a:rPr dirty="0" sz="1200" spc="-5" b="1">
                <a:latin typeface="Calibri"/>
                <a:cs typeface="Calibri"/>
              </a:rPr>
              <a:t>je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25" b="1">
                <a:latin typeface="Calibri"/>
                <a:cs typeface="Calibri"/>
              </a:rPr>
              <a:t>j</a:t>
            </a:r>
            <a:r>
              <a:rPr dirty="0" sz="1200" spc="40" b="1">
                <a:latin typeface="Calibri"/>
                <a:cs typeface="Calibri"/>
              </a:rPr>
              <a:t>ą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100" b="1">
                <a:latin typeface="Calibri"/>
                <a:cs typeface="Calibri"/>
              </a:rPr>
              <a:t>w</a:t>
            </a:r>
            <a:r>
              <a:rPr dirty="0" sz="1200" spc="3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50" b="1">
                <a:latin typeface="Calibri"/>
                <a:cs typeface="Calibri"/>
              </a:rPr>
              <a:t>r</a:t>
            </a:r>
            <a:r>
              <a:rPr dirty="0" sz="1200" spc="-45" b="1">
                <a:latin typeface="Calibri"/>
                <a:cs typeface="Calibri"/>
              </a:rPr>
              <a:t>o</a:t>
            </a:r>
            <a:r>
              <a:rPr dirty="0" sz="1200" spc="-40" b="1">
                <a:latin typeface="Calibri"/>
                <a:cs typeface="Calibri"/>
              </a:rPr>
              <a:t>t</a:t>
            </a:r>
            <a:r>
              <a:rPr dirty="0" sz="1200" b="1">
                <a:latin typeface="Calibri"/>
                <a:cs typeface="Calibri"/>
              </a:rPr>
              <a:t>o</a:t>
            </a:r>
            <a:r>
              <a:rPr dirty="0" sz="1200" spc="-30" b="1">
                <a:latin typeface="Calibri"/>
                <a:cs typeface="Calibri"/>
              </a:rPr>
              <a:t>k</a:t>
            </a:r>
            <a:r>
              <a:rPr dirty="0" sz="1200" spc="-10" b="1">
                <a:latin typeface="Calibri"/>
                <a:cs typeface="Calibri"/>
              </a:rPr>
              <a:t>ole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60" b="1">
                <a:latin typeface="Calibri"/>
                <a:cs typeface="Calibri"/>
              </a:rPr>
              <a:t>!!</a:t>
            </a:r>
            <a:r>
              <a:rPr dirty="0" sz="1200" spc="-70" b="1">
                <a:latin typeface="Calibri"/>
                <a:cs typeface="Calibri"/>
              </a:rPr>
              <a:t>!</a:t>
            </a:r>
            <a:endParaRPr sz="1200">
              <a:latin typeface="Calibri"/>
              <a:cs typeface="Calibri"/>
            </a:endParaRPr>
          </a:p>
          <a:p>
            <a:pPr marL="12700" marR="182880">
              <a:lnSpc>
                <a:spcPct val="100000"/>
              </a:lnSpc>
            </a:pPr>
            <a:r>
              <a:rPr dirty="0" sz="1200" spc="-70" b="1">
                <a:latin typeface="Calibri"/>
                <a:cs typeface="Calibri"/>
              </a:rPr>
              <a:t>M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35" b="1">
                <a:latin typeface="Calibri"/>
                <a:cs typeface="Calibri"/>
              </a:rPr>
              <a:t>ż</a:t>
            </a:r>
            <a:r>
              <a:rPr dirty="0" sz="1200" spc="20" b="1">
                <a:latin typeface="Calibri"/>
                <a:cs typeface="Calibri"/>
              </a:rPr>
              <a:t>e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40" b="1">
                <a:latin typeface="Calibri"/>
                <a:cs typeface="Calibri"/>
              </a:rPr>
              <a:t>t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30" b="1">
                <a:latin typeface="Calibri"/>
                <a:cs typeface="Calibri"/>
              </a:rPr>
              <a:t>k</a:t>
            </a:r>
            <a:r>
              <a:rPr dirty="0" sz="1200" spc="35" b="1">
                <a:latin typeface="Calibri"/>
                <a:cs typeface="Calibri"/>
              </a:rPr>
              <a:t>ż</a:t>
            </a:r>
            <a:r>
              <a:rPr dirty="0" sz="1200" spc="20" b="1">
                <a:latin typeface="Calibri"/>
                <a:cs typeface="Calibri"/>
              </a:rPr>
              <a:t>e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95" b="1">
                <a:latin typeface="Calibri"/>
                <a:cs typeface="Calibri"/>
              </a:rPr>
              <a:t>w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15" b="1">
                <a:latin typeface="Calibri"/>
                <a:cs typeface="Calibri"/>
              </a:rPr>
              <a:t>i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55" b="1">
                <a:latin typeface="Calibri"/>
                <a:cs typeface="Calibri"/>
              </a:rPr>
              <a:t>ć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-25" b="1">
                <a:latin typeface="Calibri"/>
                <a:cs typeface="Calibri"/>
              </a:rPr>
              <a:t>j</a:t>
            </a:r>
            <a:r>
              <a:rPr dirty="0" sz="1200" spc="40" b="1">
                <a:latin typeface="Calibri"/>
                <a:cs typeface="Calibri"/>
              </a:rPr>
              <a:t>ą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10" b="1">
                <a:latin typeface="Calibri"/>
                <a:cs typeface="Calibri"/>
              </a:rPr>
              <a:t>b</a:t>
            </a:r>
            <a:r>
              <a:rPr dirty="0" sz="1200" spc="20" b="1">
                <a:latin typeface="Calibri"/>
                <a:cs typeface="Calibri"/>
              </a:rPr>
              <a:t>i</a:t>
            </a:r>
            <a:r>
              <a:rPr dirty="0" sz="1200" spc="40" b="1">
                <a:latin typeface="Calibri"/>
                <a:cs typeface="Calibri"/>
              </a:rPr>
              <a:t>ś</a:t>
            </a:r>
            <a:r>
              <a:rPr dirty="0" sz="1200" spc="55" b="1">
                <a:latin typeface="Calibri"/>
                <a:cs typeface="Calibri"/>
              </a:rPr>
              <a:t>c</a:t>
            </a:r>
            <a:r>
              <a:rPr dirty="0" sz="1200" b="1">
                <a:latin typeface="Calibri"/>
                <a:cs typeface="Calibri"/>
              </a:rPr>
              <a:t>ie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d</a:t>
            </a:r>
            <a:r>
              <a:rPr dirty="0" sz="1200" spc="-25" b="1">
                <a:latin typeface="Calibri"/>
                <a:cs typeface="Calibri"/>
              </a:rPr>
              <a:t>o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45" b="1">
                <a:latin typeface="Calibri"/>
                <a:cs typeface="Calibri"/>
              </a:rPr>
              <a:t>r</a:t>
            </a:r>
            <a:r>
              <a:rPr dirty="0" sz="1200" spc="-20" b="1">
                <a:latin typeface="Calibri"/>
                <a:cs typeface="Calibri"/>
              </a:rPr>
              <a:t>oto</a:t>
            </a:r>
            <a:r>
              <a:rPr dirty="0" sz="1200" spc="-45" b="1">
                <a:latin typeface="Calibri"/>
                <a:cs typeface="Calibri"/>
              </a:rPr>
              <a:t>k</a:t>
            </a:r>
            <a:r>
              <a:rPr dirty="0" sz="1200" spc="-20" b="1">
                <a:latin typeface="Calibri"/>
                <a:cs typeface="Calibri"/>
              </a:rPr>
              <a:t>ołu.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solidFill>
            <a:srgbClr val="BEBEBE"/>
          </a:solidFill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73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84300" y="275611"/>
          <a:ext cx="5808980" cy="53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3423"/>
                <a:gridCol w="4279769"/>
                <a:gridCol w="250382"/>
                <a:gridCol w="250383"/>
                <a:gridCol w="250600"/>
                <a:gridCol w="250383"/>
                <a:gridCol w="251686"/>
              </a:tblGrid>
              <a:tr h="263416">
                <a:tc>
                  <a:txBody>
                    <a:bodyPr/>
                    <a:lstStyle/>
                    <a:p>
                      <a:pPr algn="r" marR="311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17a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osów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zytywnych</a:t>
                      </a:r>
                      <a:r>
                        <a:rPr dirty="0" sz="650" spc="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30">
                          <a:latin typeface="Arial"/>
                          <a:cs typeface="Arial"/>
                        </a:rPr>
                        <a:t>„T</a:t>
                      </a:r>
                      <a:r>
                        <a:rPr dirty="0" sz="650" spc="-3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30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”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910"/>
                        </a:lnSpc>
                        <a:spcBef>
                          <a:spcPts val="335"/>
                        </a:spcBef>
                      </a:pPr>
                      <a:r>
                        <a:rPr dirty="0" sz="1600" b="1">
                          <a:latin typeface="Arial Black"/>
                          <a:cs typeface="Arial Black"/>
                        </a:rPr>
                        <a:t>1</a:t>
                      </a:r>
                      <a:endParaRPr sz="16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910"/>
                        </a:lnSpc>
                        <a:spcBef>
                          <a:spcPts val="335"/>
                        </a:spcBef>
                      </a:pPr>
                      <a:r>
                        <a:rPr dirty="0" sz="1600" b="1">
                          <a:latin typeface="Arial Black"/>
                          <a:cs typeface="Arial Black"/>
                        </a:rPr>
                        <a:t>9</a:t>
                      </a:r>
                      <a:endParaRPr sz="16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910"/>
                        </a:lnSpc>
                        <a:spcBef>
                          <a:spcPts val="335"/>
                        </a:spcBef>
                      </a:pPr>
                      <a:r>
                        <a:rPr dirty="0" sz="1600" b="1">
                          <a:latin typeface="Arial Black"/>
                          <a:cs typeface="Arial Black"/>
                        </a:rPr>
                        <a:t>0</a:t>
                      </a:r>
                      <a:endParaRPr sz="16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63584">
                <a:tc>
                  <a:txBody>
                    <a:bodyPr/>
                    <a:lstStyle/>
                    <a:p>
                      <a:pPr algn="r" marR="311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17b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osów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tywny</a:t>
                      </a:r>
                      <a:r>
                        <a:rPr dirty="0" sz="650" spc="10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65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„N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e”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910"/>
                        </a:lnSpc>
                        <a:spcBef>
                          <a:spcPts val="340"/>
                        </a:spcBef>
                      </a:pPr>
                      <a:r>
                        <a:rPr dirty="0" sz="1600" b="1">
                          <a:latin typeface="Arial Black"/>
                          <a:cs typeface="Arial Black"/>
                        </a:rPr>
                        <a:t>1</a:t>
                      </a:r>
                      <a:endParaRPr sz="16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910"/>
                        </a:lnSpc>
                        <a:spcBef>
                          <a:spcPts val="340"/>
                        </a:spcBef>
                      </a:pPr>
                      <a:r>
                        <a:rPr dirty="0" sz="1600" b="1">
                          <a:latin typeface="Arial Black"/>
                          <a:cs typeface="Arial Black"/>
                        </a:rPr>
                        <a:t>9</a:t>
                      </a:r>
                      <a:endParaRPr sz="16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910"/>
                        </a:lnSpc>
                        <a:spcBef>
                          <a:spcPts val="340"/>
                        </a:spcBef>
                      </a:pPr>
                      <a:r>
                        <a:rPr dirty="0" sz="1600" b="1">
                          <a:latin typeface="Arial Black"/>
                          <a:cs typeface="Arial Black"/>
                        </a:rPr>
                        <a:t>0</a:t>
                      </a:r>
                      <a:endParaRPr sz="16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9" name="object 109"/>
          <p:cNvGraphicFramePr>
            <a:graphicFrameLocks noGrp="1"/>
          </p:cNvGraphicFramePr>
          <p:nvPr/>
        </p:nvGraphicFramePr>
        <p:xfrm>
          <a:off x="84300" y="2115894"/>
          <a:ext cx="5808980" cy="534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3423"/>
                <a:gridCol w="4279769"/>
                <a:gridCol w="250382"/>
                <a:gridCol w="250383"/>
                <a:gridCol w="250600"/>
                <a:gridCol w="250383"/>
                <a:gridCol w="251686"/>
              </a:tblGrid>
              <a:tr h="263416">
                <a:tc>
                  <a:txBody>
                    <a:bodyPr/>
                    <a:lstStyle/>
                    <a:p>
                      <a:pPr algn="r" marR="3111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20a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osów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zytywnych</a:t>
                      </a:r>
                      <a:r>
                        <a:rPr dirty="0" sz="650" spc="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-30">
                          <a:latin typeface="Arial"/>
                          <a:cs typeface="Arial"/>
                        </a:rPr>
                        <a:t>„T</a:t>
                      </a:r>
                      <a:r>
                        <a:rPr dirty="0" sz="650" spc="-3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 spc="-30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”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5"/>
                        </a:lnSpc>
                        <a:spcBef>
                          <a:spcPts val="345"/>
                        </a:spcBef>
                      </a:pPr>
                      <a:r>
                        <a:rPr dirty="0" sz="1600" b="1">
                          <a:latin typeface="Arial Black"/>
                          <a:cs typeface="Arial Black"/>
                        </a:rPr>
                        <a:t>3</a:t>
                      </a:r>
                      <a:endParaRPr sz="16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905"/>
                        </a:lnSpc>
                        <a:spcBef>
                          <a:spcPts val="345"/>
                        </a:spcBef>
                      </a:pPr>
                      <a:r>
                        <a:rPr dirty="0" sz="1600" b="1">
                          <a:latin typeface="Arial Black"/>
                          <a:cs typeface="Arial Black"/>
                        </a:rPr>
                        <a:t>0</a:t>
                      </a:r>
                      <a:endParaRPr sz="16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905"/>
                        </a:lnSpc>
                        <a:spcBef>
                          <a:spcPts val="345"/>
                        </a:spcBef>
                      </a:pPr>
                      <a:r>
                        <a:rPr dirty="0" sz="1600" b="1">
                          <a:latin typeface="Arial Black"/>
                          <a:cs typeface="Arial Black"/>
                        </a:rPr>
                        <a:t>0</a:t>
                      </a:r>
                      <a:endParaRPr sz="16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64429">
                <a:tc>
                  <a:txBody>
                    <a:bodyPr/>
                    <a:lstStyle/>
                    <a:p>
                      <a:pPr algn="r" marR="3111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650" spc="-5">
                          <a:latin typeface="Arial"/>
                          <a:cs typeface="Arial"/>
                        </a:rPr>
                        <a:t>20b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5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osów</a:t>
                      </a:r>
                      <a:r>
                        <a:rPr dirty="0" sz="65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50" spc="-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tywny</a:t>
                      </a:r>
                      <a:r>
                        <a:rPr dirty="0" sz="650" spc="10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65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„N</a:t>
                      </a:r>
                      <a:r>
                        <a:rPr dirty="0" sz="650" spc="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50">
                          <a:latin typeface="Arial"/>
                          <a:cs typeface="Arial"/>
                        </a:rPr>
                        <a:t>e”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650">
                          <a:latin typeface="Arial"/>
                          <a:cs typeface="Arial"/>
                        </a:rPr>
                        <a:t>*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910"/>
                        </a:lnSpc>
                        <a:spcBef>
                          <a:spcPts val="345"/>
                        </a:spcBef>
                      </a:pPr>
                      <a:r>
                        <a:rPr dirty="0" sz="1600" b="1">
                          <a:latin typeface="Arial Black"/>
                          <a:cs typeface="Arial Black"/>
                        </a:rPr>
                        <a:t>7</a:t>
                      </a:r>
                      <a:endParaRPr sz="16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910"/>
                        </a:lnSpc>
                        <a:spcBef>
                          <a:spcPts val="345"/>
                        </a:spcBef>
                      </a:pPr>
                      <a:r>
                        <a:rPr dirty="0" sz="1600" b="1">
                          <a:latin typeface="Arial Black"/>
                          <a:cs typeface="Arial Black"/>
                        </a:rPr>
                        <a:t>0</a:t>
                      </a:r>
                      <a:endParaRPr sz="16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824">
                      <a:solidFill>
                        <a:srgbClr val="000000"/>
                      </a:solidFill>
                      <a:prstDash val="solid"/>
                    </a:lnL>
                    <a:lnR w="7824">
                      <a:solidFill>
                        <a:srgbClr val="000000"/>
                      </a:solidFill>
                      <a:prstDash val="solid"/>
                    </a:lnR>
                    <a:lnT w="6078">
                      <a:solidFill>
                        <a:srgbClr val="000000"/>
                      </a:solidFill>
                      <a:prstDash val="solid"/>
                    </a:lnT>
                    <a:lnB w="6078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solidFill>
            <a:srgbClr val="BEBEBE"/>
          </a:solidFill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74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012180" cy="6788784"/>
          </a:xfrm>
          <a:custGeom>
            <a:avLst/>
            <a:gdLst/>
            <a:ahLst/>
            <a:cxnLst/>
            <a:rect l="l" t="t" r="r" b="b"/>
            <a:pathLst>
              <a:path w="6012180" h="6788784">
                <a:moveTo>
                  <a:pt x="0" y="6788658"/>
                </a:moveTo>
                <a:lnTo>
                  <a:pt x="6012180" y="6788658"/>
                </a:lnTo>
                <a:lnTo>
                  <a:pt x="6012180" y="0"/>
                </a:lnTo>
                <a:lnTo>
                  <a:pt x="0" y="0"/>
                </a:lnTo>
                <a:lnTo>
                  <a:pt x="0" y="67886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108139" y="53113"/>
            <a:ext cx="226060" cy="1200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65">
                <a:latin typeface="Arial"/>
                <a:cs typeface="Arial"/>
              </a:rPr>
              <a:t>-</a:t>
            </a:r>
            <a:r>
              <a:rPr dirty="0" sz="700" spc="45">
                <a:latin typeface="Arial"/>
                <a:cs typeface="Arial"/>
              </a:rPr>
              <a:t> </a:t>
            </a:r>
            <a:r>
              <a:rPr dirty="0" sz="700" spc="110">
                <a:latin typeface="Arial"/>
                <a:cs typeface="Arial"/>
              </a:rPr>
              <a:t>4</a:t>
            </a:r>
            <a:r>
              <a:rPr dirty="0" sz="700" spc="40">
                <a:latin typeface="Arial"/>
                <a:cs typeface="Arial"/>
              </a:rPr>
              <a:t> </a:t>
            </a:r>
            <a:r>
              <a:rPr dirty="0" sz="700" spc="65">
                <a:latin typeface="Arial"/>
                <a:cs typeface="Arial"/>
              </a:rPr>
              <a:t>-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6003" y="210516"/>
            <a:ext cx="5887720" cy="968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105">
                <a:latin typeface="Arial"/>
                <a:cs typeface="Arial"/>
              </a:rPr>
              <a:t>27</a:t>
            </a:r>
            <a:r>
              <a:rPr dirty="0" sz="650" spc="55">
                <a:latin typeface="Arial"/>
                <a:cs typeface="Arial"/>
              </a:rPr>
              <a:t>.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baseline="27777" sz="750" spc="112">
                <a:latin typeface="Arial"/>
                <a:cs typeface="Arial"/>
              </a:rPr>
              <a:t>1</a:t>
            </a:r>
            <a:r>
              <a:rPr dirty="0" baseline="27777" sz="750" spc="67">
                <a:latin typeface="Arial"/>
                <a:cs typeface="Arial"/>
              </a:rPr>
              <a:t>)</a:t>
            </a:r>
            <a:r>
              <a:rPr dirty="0" baseline="27777" sz="750">
                <a:latin typeface="Arial"/>
                <a:cs typeface="Arial"/>
              </a:rPr>
              <a:t>    </a:t>
            </a:r>
            <a:r>
              <a:rPr dirty="0" baseline="27777" sz="750" spc="44">
                <a:latin typeface="Arial"/>
                <a:cs typeface="Arial"/>
              </a:rPr>
              <a:t> </a:t>
            </a:r>
            <a:r>
              <a:rPr dirty="0" sz="650" spc="80">
                <a:latin typeface="Arial"/>
                <a:cs typeface="Arial"/>
              </a:rPr>
              <a:t>In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u</a:t>
            </a:r>
            <a:r>
              <a:rPr dirty="0" sz="650" spc="140">
                <a:latin typeface="Arial"/>
                <a:cs typeface="Arial"/>
              </a:rPr>
              <a:t>w</a:t>
            </a:r>
            <a:r>
              <a:rPr dirty="0" sz="650" spc="114">
                <a:latin typeface="Arial"/>
                <a:cs typeface="Arial"/>
              </a:rPr>
              <a:t>a</a:t>
            </a:r>
            <a:r>
              <a:rPr dirty="0" sz="650" spc="110">
                <a:latin typeface="Arial"/>
                <a:cs typeface="Arial"/>
              </a:rPr>
              <a:t>g</a:t>
            </a:r>
            <a:r>
              <a:rPr dirty="0" sz="650" spc="30">
                <a:latin typeface="Arial"/>
                <a:cs typeface="Arial"/>
              </a:rPr>
              <a:t>i</a:t>
            </a:r>
            <a:r>
              <a:rPr dirty="0" sz="650" spc="55">
                <a:latin typeface="Arial"/>
                <a:cs typeface="Arial"/>
              </a:rPr>
              <a:t>;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35">
                <a:latin typeface="Arial"/>
                <a:cs typeface="Arial"/>
              </a:rPr>
              <a:t>j</a:t>
            </a:r>
            <a:r>
              <a:rPr dirty="0" sz="650" spc="105">
                <a:latin typeface="Arial"/>
                <a:cs typeface="Arial"/>
              </a:rPr>
              <a:t>eż</a:t>
            </a:r>
            <a:r>
              <a:rPr dirty="0" sz="650" spc="114">
                <a:latin typeface="Arial"/>
                <a:cs typeface="Arial"/>
              </a:rPr>
              <a:t>e</a:t>
            </a:r>
            <a:r>
              <a:rPr dirty="0" sz="650" spc="35">
                <a:latin typeface="Arial"/>
                <a:cs typeface="Arial"/>
              </a:rPr>
              <a:t>l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85">
                <a:latin typeface="Arial"/>
                <a:cs typeface="Arial"/>
              </a:rPr>
              <a:t>nie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60">
                <a:latin typeface="Arial"/>
                <a:cs typeface="Arial"/>
              </a:rPr>
              <a:t>m</a:t>
            </a:r>
            <a:r>
              <a:rPr dirty="0" sz="650" spc="80">
                <a:latin typeface="Arial"/>
                <a:cs typeface="Arial"/>
              </a:rPr>
              <a:t>a,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40">
                <a:latin typeface="Arial"/>
                <a:cs typeface="Arial"/>
              </a:rPr>
              <a:t>w</a:t>
            </a:r>
            <a:r>
              <a:rPr dirty="0" sz="650" spc="114">
                <a:latin typeface="Arial"/>
                <a:cs typeface="Arial"/>
              </a:rPr>
              <a:t>p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0">
                <a:latin typeface="Arial"/>
                <a:cs typeface="Arial"/>
              </a:rPr>
              <a:t>sać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„brak</a:t>
            </a:r>
            <a:r>
              <a:rPr dirty="0" sz="650" spc="-2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u</a:t>
            </a:r>
            <a:r>
              <a:rPr dirty="0" sz="650" spc="145">
                <a:latin typeface="Arial"/>
                <a:cs typeface="Arial"/>
              </a:rPr>
              <a:t>w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105">
                <a:latin typeface="Arial"/>
                <a:cs typeface="Arial"/>
              </a:rPr>
              <a:t>g</a:t>
            </a:r>
            <a:r>
              <a:rPr dirty="0" sz="650" spc="60">
                <a:latin typeface="Arial"/>
                <a:cs typeface="Arial"/>
              </a:rPr>
              <a:t>”:</a:t>
            </a:r>
            <a:endParaRPr sz="650">
              <a:latin typeface="Arial"/>
              <a:cs typeface="Arial"/>
            </a:endParaRPr>
          </a:p>
          <a:p>
            <a:pPr algn="just" marL="363220" marR="5080">
              <a:lnSpc>
                <a:spcPct val="97900"/>
              </a:lnSpc>
              <a:spcBef>
                <a:spcPts val="400"/>
              </a:spcBef>
            </a:pPr>
            <a:r>
              <a:rPr dirty="0" sz="900" spc="195" b="1" i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wia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mi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on</a:t>
            </a:r>
            <a:r>
              <a:rPr dirty="0" sz="900" spc="18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-10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95" b="1" i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li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j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ę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,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-9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pon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iew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145" b="1" i="1">
                <a:solidFill>
                  <a:srgbClr val="C00000"/>
                </a:solidFill>
                <a:latin typeface="Arial"/>
                <a:cs typeface="Arial"/>
              </a:rPr>
              <a:t>ż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-9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g</a:t>
            </a:r>
            <a:r>
              <a:rPr dirty="0" sz="900" spc="125" b="1" i="1">
                <a:solidFill>
                  <a:srgbClr val="C00000"/>
                </a:solidFill>
                <a:latin typeface="Arial"/>
                <a:cs typeface="Arial"/>
              </a:rPr>
              <a:t>ło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dirty="0" sz="900" spc="140" b="1" i="1">
                <a:solidFill>
                  <a:srgbClr val="C00000"/>
                </a:solidFill>
                <a:latin typeface="Arial"/>
                <a:cs typeface="Arial"/>
              </a:rPr>
              <a:t>jący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-9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95" b="1" i="1">
                <a:solidFill>
                  <a:srgbClr val="C00000"/>
                </a:solidFill>
                <a:latin typeface="Arial"/>
                <a:cs typeface="Arial"/>
              </a:rPr>
              <a:t>wy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ó</a:t>
            </a:r>
            <a:r>
              <a:rPr dirty="0" sz="900" spc="120" b="1" i="1">
                <a:solidFill>
                  <a:srgbClr val="C00000"/>
                </a:solidFill>
                <a:latin typeface="Arial"/>
                <a:cs typeface="Arial"/>
              </a:rPr>
              <a:t>sł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-10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900" spc="125" b="1" i="1">
                <a:solidFill>
                  <a:srgbClr val="C00000"/>
                </a:solidFill>
                <a:latin typeface="Arial"/>
                <a:cs typeface="Arial"/>
              </a:rPr>
              <a:t>art</a:t>
            </a:r>
            <a:r>
              <a:rPr dirty="0" sz="900" spc="190" b="1" i="1">
                <a:solidFill>
                  <a:srgbClr val="C00000"/>
                </a:solidFill>
                <a:latin typeface="Arial"/>
                <a:cs typeface="Arial"/>
              </a:rPr>
              <a:t>ę</a:t>
            </a:r>
            <a:r>
              <a:rPr dirty="0" sz="900" spc="95" b="1" i="1">
                <a:solidFill>
                  <a:srgbClr val="C00000"/>
                </a:solidFill>
                <a:latin typeface="Arial"/>
                <a:cs typeface="Arial"/>
              </a:rPr>
              <a:t>;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-10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op</a:t>
            </a:r>
            <a:r>
              <a:rPr dirty="0" sz="900" spc="140" b="1" i="1">
                <a:solidFill>
                  <a:srgbClr val="C00000"/>
                </a:solidFill>
                <a:latin typeface="Arial"/>
                <a:cs typeface="Arial"/>
              </a:rPr>
              <a:t>isać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-10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95" b="1" i="1">
                <a:solidFill>
                  <a:srgbClr val="C00000"/>
                </a:solidFill>
                <a:latin typeface="Arial"/>
                <a:cs typeface="Arial"/>
              </a:rPr>
              <a:t>ws</a:t>
            </a:r>
            <a:r>
              <a:rPr dirty="0" sz="900" spc="135" b="1" i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dirty="0" sz="900" spc="135" b="1" i="1">
                <a:solidFill>
                  <a:srgbClr val="C00000"/>
                </a:solidFill>
                <a:latin typeface="Arial"/>
                <a:cs typeface="Arial"/>
              </a:rPr>
              <a:t>stkie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35" b="1" i="1">
                <a:solidFill>
                  <a:srgbClr val="C00000"/>
                </a:solidFill>
                <a:latin typeface="Arial"/>
                <a:cs typeface="Arial"/>
              </a:rPr>
              <a:t>iesta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z="900" spc="140" b="1" i="1">
                <a:solidFill>
                  <a:srgbClr val="C00000"/>
                </a:solidFill>
                <a:latin typeface="Arial"/>
                <a:cs typeface="Arial"/>
              </a:rPr>
              <a:t>ar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do</a:t>
            </a:r>
            <a:r>
              <a:rPr dirty="0" sz="900" spc="195" b="1" i="1">
                <a:solidFill>
                  <a:srgbClr val="C00000"/>
                </a:solidFill>
                <a:latin typeface="Arial"/>
                <a:cs typeface="Arial"/>
              </a:rPr>
              <a:t>we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 </a:t>
            </a:r>
            <a:r>
              <a:rPr dirty="0" sz="900" spc="-10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900" spc="140" b="1" i="1">
                <a:solidFill>
                  <a:srgbClr val="C00000"/>
                </a:solidFill>
                <a:latin typeface="Arial"/>
                <a:cs typeface="Arial"/>
              </a:rPr>
              <a:t>rzy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z="900" spc="120" b="1" i="1">
                <a:solidFill>
                  <a:srgbClr val="C00000"/>
                </a:solidFill>
                <a:latin typeface="Arial"/>
                <a:cs typeface="Arial"/>
              </a:rPr>
              <a:t>ki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 </a:t>
            </a:r>
            <a:r>
              <a:rPr dirty="0" sz="900" spc="-10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np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 </a:t>
            </a:r>
            <a:r>
              <a:rPr dirty="0" sz="900" spc="-10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85" b="1" i="1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war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900" spc="120" b="1" i="1">
                <a:solidFill>
                  <a:srgbClr val="C00000"/>
                </a:solidFill>
                <a:latin typeface="Arial"/>
                <a:cs typeface="Arial"/>
              </a:rPr>
              <a:t>ie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 </a:t>
            </a:r>
            <a:r>
              <a:rPr dirty="0" sz="900" spc="-10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dirty="0" sz="900" spc="114" b="1" i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 </a:t>
            </a:r>
            <a:r>
              <a:rPr dirty="0" sz="900" spc="-10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pod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czas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 </a:t>
            </a:r>
            <a:r>
              <a:rPr dirty="0" sz="900" spc="-10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g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ł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95" b="1" i="1">
                <a:solidFill>
                  <a:srgbClr val="C00000"/>
                </a:solidFill>
                <a:latin typeface="Arial"/>
                <a:cs typeface="Arial"/>
              </a:rPr>
              <a:t>wa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75" b="1" i="1">
                <a:solidFill>
                  <a:srgbClr val="C00000"/>
                </a:solidFill>
                <a:latin typeface="Arial"/>
                <a:cs typeface="Arial"/>
              </a:rPr>
              <a:t>/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nn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900" spc="140" b="1" i="1">
                <a:solidFill>
                  <a:srgbClr val="C00000"/>
                </a:solidFill>
                <a:latin typeface="Arial"/>
                <a:cs typeface="Arial"/>
              </a:rPr>
              <a:t>rze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z="900" spc="245" b="1" i="1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30" b="1" i="1">
                <a:solidFill>
                  <a:srgbClr val="C00000"/>
                </a:solidFill>
                <a:latin typeface="Arial"/>
                <a:cs typeface="Arial"/>
              </a:rPr>
              <a:t>ty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dirty="0" sz="900" spc="9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229" b="1" i="1">
                <a:solidFill>
                  <a:srgbClr val="C00000"/>
                </a:solidFill>
                <a:latin typeface="Arial"/>
                <a:cs typeface="Arial"/>
              </a:rPr>
              <a:t>w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dirty="0" sz="900" spc="9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urn</a:t>
            </a:r>
            <a:r>
              <a:rPr dirty="0" sz="900" spc="114" b="1" i="1">
                <a:solidFill>
                  <a:srgbClr val="C00000"/>
                </a:solidFill>
                <a:latin typeface="Arial"/>
                <a:cs typeface="Arial"/>
              </a:rPr>
              <a:t>ie;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dirty="0" sz="900" spc="11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45" b="1" i="1">
                <a:latin typeface="Arial"/>
                <a:cs typeface="Arial"/>
              </a:rPr>
              <a:t>z</a:t>
            </a:r>
            <a:r>
              <a:rPr dirty="0" sz="900" spc="150" b="1" i="1">
                <a:latin typeface="Arial"/>
                <a:cs typeface="Arial"/>
              </a:rPr>
              <a:t>a</a:t>
            </a:r>
            <a:r>
              <a:rPr dirty="0" sz="900" spc="75" b="1" i="1">
                <a:latin typeface="Arial"/>
                <a:cs typeface="Arial"/>
              </a:rPr>
              <a:t>ł</a:t>
            </a:r>
            <a:r>
              <a:rPr dirty="0" sz="900" spc="80" b="1" i="1">
                <a:latin typeface="Arial"/>
                <a:cs typeface="Arial"/>
              </a:rPr>
              <a:t>.</a:t>
            </a:r>
            <a:r>
              <a:rPr dirty="0" sz="900" b="1" i="1">
                <a:latin typeface="Arial"/>
                <a:cs typeface="Arial"/>
              </a:rPr>
              <a:t>  </a:t>
            </a:r>
            <a:r>
              <a:rPr dirty="0" sz="900" spc="100" b="1" i="1">
                <a:latin typeface="Arial"/>
                <a:cs typeface="Arial"/>
              </a:rPr>
              <a:t> </a:t>
            </a:r>
            <a:r>
              <a:rPr dirty="0" sz="900" spc="210" b="1" i="1">
                <a:latin typeface="Arial"/>
                <a:cs typeface="Arial"/>
              </a:rPr>
              <a:t>N</a:t>
            </a:r>
            <a:r>
              <a:rPr dirty="0" sz="900" spc="114" b="1" i="1">
                <a:latin typeface="Arial"/>
                <a:cs typeface="Arial"/>
              </a:rPr>
              <a:t>r</a:t>
            </a:r>
            <a:r>
              <a:rPr dirty="0" sz="900" b="1" i="1">
                <a:latin typeface="Arial"/>
                <a:cs typeface="Arial"/>
              </a:rPr>
              <a:t>  </a:t>
            </a:r>
            <a:r>
              <a:rPr dirty="0" sz="900" spc="100" b="1" i="1">
                <a:latin typeface="Arial"/>
                <a:cs typeface="Arial"/>
              </a:rPr>
              <a:t> </a:t>
            </a:r>
            <a:r>
              <a:rPr dirty="0" sz="900" spc="165" b="1" i="1">
                <a:latin typeface="Arial"/>
                <a:cs typeface="Arial"/>
              </a:rPr>
              <a:t>1</a:t>
            </a:r>
            <a:r>
              <a:rPr dirty="0" sz="900" b="1" i="1">
                <a:latin typeface="Arial"/>
                <a:cs typeface="Arial"/>
              </a:rPr>
              <a:t>  </a:t>
            </a:r>
            <a:r>
              <a:rPr dirty="0" sz="900" spc="105" b="1" i="1">
                <a:latin typeface="Arial"/>
                <a:cs typeface="Arial"/>
              </a:rPr>
              <a:t> 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z="900" spc="18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dirty="0" sz="900" spc="9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900" spc="114" b="1" i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95" b="1" i="1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30" b="1" i="1">
                <a:solidFill>
                  <a:srgbClr val="C00000"/>
                </a:solidFill>
                <a:latin typeface="Arial"/>
                <a:cs typeface="Arial"/>
              </a:rPr>
              <a:t>łu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dirty="0" sz="900" spc="9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dirty="0" sz="900" spc="9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40" b="1" i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900" spc="140" b="1" i="1">
                <a:solidFill>
                  <a:srgbClr val="C00000"/>
                </a:solidFill>
                <a:latin typeface="Arial"/>
                <a:cs typeface="Arial"/>
              </a:rPr>
              <a:t>arz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dirty="0" sz="900" spc="130" b="1" i="1">
                <a:solidFill>
                  <a:srgbClr val="C00000"/>
                </a:solidFill>
                <a:latin typeface="Arial"/>
                <a:cs typeface="Arial"/>
              </a:rPr>
              <a:t>ty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dirty="0" sz="900" spc="8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215" b="1" i="1">
                <a:solidFill>
                  <a:srgbClr val="C00000"/>
                </a:solidFill>
                <a:latin typeface="Arial"/>
                <a:cs typeface="Arial"/>
              </a:rPr>
              <a:t>mę</a:t>
            </a:r>
            <a:r>
              <a:rPr dirty="0" sz="900" spc="135" b="1" i="1">
                <a:solidFill>
                  <a:srgbClr val="C00000"/>
                </a:solidFill>
                <a:latin typeface="Arial"/>
                <a:cs typeface="Arial"/>
              </a:rPr>
              <a:t>ż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dirty="0" sz="900" spc="9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55" b="1" i="1">
                <a:solidFill>
                  <a:srgbClr val="C00000"/>
                </a:solidFill>
                <a:latin typeface="Arial"/>
                <a:cs typeface="Arial"/>
              </a:rPr>
              <a:t>za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dirty="0" sz="900" spc="130" b="1" i="1">
                <a:solidFill>
                  <a:srgbClr val="C00000"/>
                </a:solidFill>
                <a:latin typeface="Arial"/>
                <a:cs typeface="Arial"/>
              </a:rPr>
              <a:t>fa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20" b="1" i="1">
                <a:solidFill>
                  <a:srgbClr val="C00000"/>
                </a:solidFill>
                <a:latin typeface="Arial"/>
                <a:cs typeface="Arial"/>
              </a:rPr>
              <a:t>ia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275" b="1" i="1">
                <a:solidFill>
                  <a:srgbClr val="C00000"/>
                </a:solidFill>
                <a:latin typeface="Arial"/>
                <a:cs typeface="Arial"/>
              </a:rPr>
              <a:t>W</a:t>
            </a:r>
            <a:r>
              <a:rPr dirty="0" sz="900" spc="120" b="1" i="1">
                <a:solidFill>
                  <a:srgbClr val="C00000"/>
                </a:solidFill>
                <a:latin typeface="Arial"/>
                <a:cs typeface="Arial"/>
              </a:rPr>
              <a:t>iś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iews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900" spc="120" b="1" i="1">
                <a:solidFill>
                  <a:srgbClr val="C00000"/>
                </a:solidFill>
                <a:latin typeface="Arial"/>
                <a:cs typeface="Arial"/>
              </a:rPr>
              <a:t>ie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g</a:t>
            </a:r>
            <a:r>
              <a:rPr dirty="0" sz="900" spc="18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 </a:t>
            </a:r>
            <a:r>
              <a:rPr dirty="0" sz="900" spc="-5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240" b="1" i="1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dirty="0" sz="900" spc="140" b="1" i="1">
                <a:solidFill>
                  <a:srgbClr val="C00000"/>
                </a:solidFill>
                <a:latin typeface="Arial"/>
                <a:cs typeface="Arial"/>
              </a:rPr>
              <a:t>arka;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 </a:t>
            </a:r>
            <a:r>
              <a:rPr dirty="0" sz="900" spc="-4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45" b="1" i="1">
                <a:latin typeface="Arial"/>
                <a:cs typeface="Arial"/>
              </a:rPr>
              <a:t>z</a:t>
            </a:r>
            <a:r>
              <a:rPr dirty="0" sz="900" spc="150" b="1" i="1">
                <a:latin typeface="Arial"/>
                <a:cs typeface="Arial"/>
              </a:rPr>
              <a:t>a</a:t>
            </a:r>
            <a:r>
              <a:rPr dirty="0" sz="900" spc="80" b="1" i="1">
                <a:latin typeface="Arial"/>
                <a:cs typeface="Arial"/>
              </a:rPr>
              <a:t>ł.</a:t>
            </a:r>
            <a:r>
              <a:rPr dirty="0" sz="900" b="1" i="1">
                <a:latin typeface="Arial"/>
                <a:cs typeface="Arial"/>
              </a:rPr>
              <a:t>   </a:t>
            </a:r>
            <a:r>
              <a:rPr dirty="0" sz="900" spc="-50" b="1" i="1">
                <a:latin typeface="Arial"/>
                <a:cs typeface="Arial"/>
              </a:rPr>
              <a:t> </a:t>
            </a:r>
            <a:r>
              <a:rPr dirty="0" sz="900" spc="210" b="1" i="1">
                <a:latin typeface="Arial"/>
                <a:cs typeface="Arial"/>
              </a:rPr>
              <a:t>N</a:t>
            </a:r>
            <a:r>
              <a:rPr dirty="0" sz="900" spc="114" b="1" i="1">
                <a:latin typeface="Arial"/>
                <a:cs typeface="Arial"/>
              </a:rPr>
              <a:t>r</a:t>
            </a:r>
            <a:r>
              <a:rPr dirty="0" sz="900" b="1" i="1">
                <a:latin typeface="Arial"/>
                <a:cs typeface="Arial"/>
              </a:rPr>
              <a:t>   </a:t>
            </a:r>
            <a:r>
              <a:rPr dirty="0" sz="900" spc="-60" b="1" i="1">
                <a:latin typeface="Arial"/>
                <a:cs typeface="Arial"/>
              </a:rPr>
              <a:t> </a:t>
            </a:r>
            <a:r>
              <a:rPr dirty="0" sz="900" spc="165" b="1" i="1">
                <a:latin typeface="Arial"/>
                <a:cs typeface="Arial"/>
              </a:rPr>
              <a:t>2</a:t>
            </a:r>
            <a:r>
              <a:rPr dirty="0" sz="900" b="1" i="1">
                <a:latin typeface="Arial"/>
                <a:cs typeface="Arial"/>
              </a:rPr>
              <a:t>   </a:t>
            </a:r>
            <a:r>
              <a:rPr dirty="0" sz="900" spc="-40" b="1" i="1"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z="900" spc="18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 </a:t>
            </a:r>
            <a:r>
              <a:rPr dirty="0" sz="900" spc="-4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900" spc="114" b="1" i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95" b="1" i="1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30" b="1" i="1">
                <a:solidFill>
                  <a:srgbClr val="C00000"/>
                </a:solidFill>
                <a:latin typeface="Arial"/>
                <a:cs typeface="Arial"/>
              </a:rPr>
              <a:t>łu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 </a:t>
            </a:r>
            <a:r>
              <a:rPr dirty="0" sz="900" spc="-5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 </a:t>
            </a:r>
            <a:r>
              <a:rPr dirty="0" sz="900" spc="-5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40" b="1" i="1">
                <a:solidFill>
                  <a:srgbClr val="C00000"/>
                </a:solidFill>
                <a:latin typeface="Arial"/>
                <a:cs typeface="Arial"/>
              </a:rPr>
              <a:t>sta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wisko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 </a:t>
            </a:r>
            <a:r>
              <a:rPr dirty="0" sz="900" spc="-5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90" b="1" i="1">
                <a:solidFill>
                  <a:srgbClr val="C00000"/>
                </a:solidFill>
                <a:latin typeface="Arial"/>
                <a:cs typeface="Arial"/>
              </a:rPr>
              <a:t>Ko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mis</a:t>
            </a:r>
            <a:r>
              <a:rPr dirty="0" sz="900" spc="70" b="1" i="1">
                <a:solidFill>
                  <a:srgbClr val="C00000"/>
                </a:solidFill>
                <a:latin typeface="Arial"/>
                <a:cs typeface="Arial"/>
              </a:rPr>
              <a:t>j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z="900" spc="18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dirty="0" sz="900" spc="-114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55" b="1" i="1">
                <a:solidFill>
                  <a:srgbClr val="C00000"/>
                </a:solidFill>
                <a:latin typeface="Arial"/>
                <a:cs typeface="Arial"/>
              </a:rPr>
              <a:t>za</a:t>
            </a:r>
            <a:r>
              <a:rPr dirty="0" sz="900" spc="105" b="1" i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900" spc="145" b="1" i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dirty="0" sz="900" spc="95" b="1" i="1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ó</a:t>
            </a:r>
            <a:r>
              <a:rPr dirty="0" sz="900" spc="229" b="1" i="1">
                <a:solidFill>
                  <a:srgbClr val="C00000"/>
                </a:solidFill>
                <a:latin typeface="Arial"/>
                <a:cs typeface="Arial"/>
              </a:rPr>
              <a:t>w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dirty="0" sz="900" spc="-11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260" b="1" i="1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ę</a:t>
            </a:r>
            <a:r>
              <a:rPr dirty="0" sz="900" spc="135" b="1" i="1">
                <a:solidFill>
                  <a:srgbClr val="C00000"/>
                </a:solidFill>
                <a:latin typeface="Arial"/>
                <a:cs typeface="Arial"/>
              </a:rPr>
              <a:t>ż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dirty="0" sz="900" spc="-11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55" b="1" i="1">
                <a:solidFill>
                  <a:srgbClr val="C00000"/>
                </a:solidFill>
                <a:latin typeface="Arial"/>
                <a:cs typeface="Arial"/>
              </a:rPr>
              <a:t>za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dirty="0" sz="900" spc="130" b="1" i="1">
                <a:solidFill>
                  <a:srgbClr val="C00000"/>
                </a:solidFill>
                <a:latin typeface="Arial"/>
                <a:cs typeface="Arial"/>
              </a:rPr>
              <a:t>fa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20" b="1" i="1">
                <a:solidFill>
                  <a:srgbClr val="C00000"/>
                </a:solidFill>
                <a:latin typeface="Arial"/>
                <a:cs typeface="Arial"/>
              </a:rPr>
              <a:t>ia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dirty="0" sz="900" spc="-11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90" b="1" i="1">
                <a:solidFill>
                  <a:srgbClr val="C00000"/>
                </a:solidFill>
                <a:latin typeface="Arial"/>
                <a:cs typeface="Arial"/>
              </a:rPr>
              <a:t>Ko</a:t>
            </a:r>
            <a:r>
              <a:rPr dirty="0" sz="900" spc="229" b="1" i="1">
                <a:solidFill>
                  <a:srgbClr val="C00000"/>
                </a:solidFill>
                <a:latin typeface="Arial"/>
                <a:cs typeface="Arial"/>
              </a:rPr>
              <a:t>w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75" b="1" i="1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dirty="0" sz="900" spc="140" b="1" i="1">
                <a:solidFill>
                  <a:srgbClr val="C00000"/>
                </a:solidFill>
                <a:latin typeface="Arial"/>
                <a:cs typeface="Arial"/>
              </a:rPr>
              <a:t>skie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g</a:t>
            </a:r>
            <a:r>
              <a:rPr dirty="0" sz="900" spc="18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dirty="0" sz="900" spc="-114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Ja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30" b="1" i="1">
                <a:solidFill>
                  <a:srgbClr val="C00000"/>
                </a:solidFill>
                <a:latin typeface="Arial"/>
                <a:cs typeface="Arial"/>
              </a:rPr>
              <a:t>a;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dirty="0" sz="900" spc="-9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40" b="1" i="1">
                <a:latin typeface="Arial"/>
                <a:cs typeface="Arial"/>
              </a:rPr>
              <a:t>z</a:t>
            </a:r>
            <a:r>
              <a:rPr dirty="0" sz="900" spc="165" b="1" i="1">
                <a:latin typeface="Arial"/>
                <a:cs typeface="Arial"/>
              </a:rPr>
              <a:t>a</a:t>
            </a:r>
            <a:r>
              <a:rPr dirty="0" sz="900" spc="70" b="1" i="1">
                <a:latin typeface="Arial"/>
                <a:cs typeface="Arial"/>
              </a:rPr>
              <a:t>ł</a:t>
            </a:r>
            <a:r>
              <a:rPr dirty="0" sz="900" spc="80" b="1" i="1">
                <a:latin typeface="Arial"/>
                <a:cs typeface="Arial"/>
              </a:rPr>
              <a:t>.</a:t>
            </a:r>
            <a:r>
              <a:rPr dirty="0" sz="900" b="1" i="1">
                <a:latin typeface="Arial"/>
                <a:cs typeface="Arial"/>
              </a:rPr>
              <a:t>  </a:t>
            </a:r>
            <a:r>
              <a:rPr dirty="0" sz="900" spc="-114" b="1" i="1">
                <a:latin typeface="Arial"/>
                <a:cs typeface="Arial"/>
              </a:rPr>
              <a:t> </a:t>
            </a:r>
            <a:r>
              <a:rPr dirty="0" sz="900" spc="210" b="1" i="1">
                <a:latin typeface="Arial"/>
                <a:cs typeface="Arial"/>
              </a:rPr>
              <a:t>N</a:t>
            </a:r>
            <a:r>
              <a:rPr dirty="0" sz="900" spc="114" b="1" i="1">
                <a:latin typeface="Arial"/>
                <a:cs typeface="Arial"/>
              </a:rPr>
              <a:t>r</a:t>
            </a:r>
            <a:r>
              <a:rPr dirty="0" sz="900" b="1" i="1">
                <a:latin typeface="Arial"/>
                <a:cs typeface="Arial"/>
              </a:rPr>
              <a:t>  </a:t>
            </a:r>
            <a:r>
              <a:rPr dirty="0" sz="900" spc="-105" b="1" i="1">
                <a:latin typeface="Arial"/>
                <a:cs typeface="Arial"/>
              </a:rPr>
              <a:t> </a:t>
            </a:r>
            <a:r>
              <a:rPr dirty="0" sz="900" spc="165" b="1" i="1">
                <a:latin typeface="Arial"/>
                <a:cs typeface="Arial"/>
              </a:rPr>
              <a:t>3</a:t>
            </a:r>
            <a:r>
              <a:rPr dirty="0" sz="900" b="1" i="1">
                <a:latin typeface="Arial"/>
                <a:cs typeface="Arial"/>
              </a:rPr>
              <a:t>  </a:t>
            </a:r>
            <a:r>
              <a:rPr dirty="0" sz="900" spc="-105" b="1" i="1"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z="900" spc="18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dirty="0" sz="900" spc="-114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900" spc="114" b="1" i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95" b="1" i="1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30" b="1" i="1">
                <a:solidFill>
                  <a:srgbClr val="C00000"/>
                </a:solidFill>
                <a:latin typeface="Arial"/>
                <a:cs typeface="Arial"/>
              </a:rPr>
              <a:t>łu</a:t>
            </a:r>
            <a:r>
              <a:rPr dirty="0" sz="900" b="1" i="1">
                <a:solidFill>
                  <a:srgbClr val="C00000"/>
                </a:solidFill>
                <a:latin typeface="Arial"/>
                <a:cs typeface="Arial"/>
              </a:rPr>
              <a:t>  </a:t>
            </a:r>
            <a:r>
              <a:rPr dirty="0" sz="900" spc="-10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dirty="0" sz="900" spc="125" b="1" i="1">
                <a:solidFill>
                  <a:srgbClr val="C00000"/>
                </a:solidFill>
                <a:latin typeface="Arial"/>
                <a:cs typeface="Arial"/>
              </a:rPr>
              <a:t> sta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wisko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90" b="1" i="1">
                <a:solidFill>
                  <a:srgbClr val="C00000"/>
                </a:solidFill>
                <a:latin typeface="Arial"/>
                <a:cs typeface="Arial"/>
              </a:rPr>
              <a:t>Ko</a:t>
            </a:r>
            <a:r>
              <a:rPr dirty="0" sz="900" spc="245" b="1" i="1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dirty="0" sz="900" spc="75" b="1" i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900" spc="110" b="1" i="1">
                <a:solidFill>
                  <a:srgbClr val="C00000"/>
                </a:solidFill>
                <a:latin typeface="Arial"/>
                <a:cs typeface="Arial"/>
              </a:rPr>
              <a:t>sji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z="900" spc="18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7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55" b="1" i="1">
                <a:solidFill>
                  <a:srgbClr val="C00000"/>
                </a:solidFill>
                <a:latin typeface="Arial"/>
                <a:cs typeface="Arial"/>
              </a:rPr>
              <a:t>za</a:t>
            </a:r>
            <a:r>
              <a:rPr dirty="0" sz="900" spc="105" b="1" i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900" spc="145" b="1" i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dirty="0" sz="900" spc="95" b="1" i="1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900" spc="175" b="1" i="1">
                <a:solidFill>
                  <a:srgbClr val="C00000"/>
                </a:solidFill>
                <a:latin typeface="Arial"/>
                <a:cs typeface="Arial"/>
              </a:rPr>
              <a:t>ó</a:t>
            </a:r>
            <a:r>
              <a:rPr dirty="0" sz="900" spc="229" b="1" i="1">
                <a:solidFill>
                  <a:srgbClr val="C00000"/>
                </a:solidFill>
                <a:latin typeface="Arial"/>
                <a:cs typeface="Arial"/>
              </a:rPr>
              <a:t>w</a:t>
            </a:r>
            <a:r>
              <a:rPr dirty="0" sz="900" spc="7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245" b="1" i="1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ęża</a:t>
            </a:r>
            <a:r>
              <a:rPr dirty="0" sz="900" spc="9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155" b="1" i="1">
                <a:solidFill>
                  <a:srgbClr val="C00000"/>
                </a:solidFill>
                <a:latin typeface="Arial"/>
                <a:cs typeface="Arial"/>
              </a:rPr>
              <a:t>za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dirty="0" sz="900" spc="130" b="1" i="1">
                <a:solidFill>
                  <a:srgbClr val="C00000"/>
                </a:solidFill>
                <a:latin typeface="Arial"/>
                <a:cs typeface="Arial"/>
              </a:rPr>
              <a:t>fa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20" b="1" i="1">
                <a:solidFill>
                  <a:srgbClr val="C00000"/>
                </a:solidFill>
                <a:latin typeface="Arial"/>
                <a:cs typeface="Arial"/>
              </a:rPr>
              <a:t>ia</a:t>
            </a:r>
            <a:r>
              <a:rPr dirty="0" sz="900" spc="9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265" b="1" i="1">
                <a:solidFill>
                  <a:srgbClr val="C00000"/>
                </a:solidFill>
                <a:latin typeface="Arial"/>
                <a:cs typeface="Arial"/>
              </a:rPr>
              <a:t>W</a:t>
            </a:r>
            <a:r>
              <a:rPr dirty="0" sz="900" spc="120" b="1" i="1">
                <a:solidFill>
                  <a:srgbClr val="C00000"/>
                </a:solidFill>
                <a:latin typeface="Arial"/>
                <a:cs typeface="Arial"/>
              </a:rPr>
              <a:t>iś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900" spc="160" b="1" i="1">
                <a:solidFill>
                  <a:srgbClr val="C00000"/>
                </a:solidFill>
                <a:latin typeface="Arial"/>
                <a:cs typeface="Arial"/>
              </a:rPr>
              <a:t>iews</a:t>
            </a:r>
            <a:r>
              <a:rPr dirty="0" sz="900" spc="150" b="1" i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900" spc="120" b="1" i="1">
                <a:solidFill>
                  <a:srgbClr val="C00000"/>
                </a:solidFill>
                <a:latin typeface="Arial"/>
                <a:cs typeface="Arial"/>
              </a:rPr>
              <a:t>ie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g</a:t>
            </a:r>
            <a:r>
              <a:rPr dirty="0" sz="900" spc="180" b="1" i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900" spc="240" b="1" i="1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105" b="1" i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900" spc="165" b="1" i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900" spc="170" b="1" i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900" spc="80" b="1" i="1">
                <a:solidFill>
                  <a:srgbClr val="C00000"/>
                </a:solidFill>
                <a:latin typeface="Arial"/>
                <a:cs typeface="Arial"/>
              </a:rPr>
              <a:t>.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68196" y="1419403"/>
            <a:ext cx="1037590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220">
                <a:latin typeface="Times New Roman"/>
                <a:cs typeface="Times New Roman"/>
              </a:rPr>
              <a:t>M</a:t>
            </a:r>
            <a:r>
              <a:rPr dirty="0" sz="1050" spc="200">
                <a:latin typeface="Times New Roman"/>
                <a:cs typeface="Times New Roman"/>
              </a:rPr>
              <a:t>a</a:t>
            </a:r>
            <a:r>
              <a:rPr dirty="0" sz="1050" spc="155">
                <a:latin typeface="Times New Roman"/>
                <a:cs typeface="Times New Roman"/>
              </a:rPr>
              <a:t>r</a:t>
            </a:r>
            <a:r>
              <a:rPr dirty="0" sz="1050" spc="160">
                <a:latin typeface="Times New Roman"/>
                <a:cs typeface="Times New Roman"/>
              </a:rPr>
              <a:t>ek</a:t>
            </a:r>
            <a:r>
              <a:rPr dirty="0" sz="1050" spc="70">
                <a:latin typeface="Times New Roman"/>
                <a:cs typeface="Times New Roman"/>
              </a:rPr>
              <a:t> </a:t>
            </a:r>
            <a:r>
              <a:rPr dirty="0" sz="1050" spc="185">
                <a:latin typeface="Times New Roman"/>
                <a:cs typeface="Times New Roman"/>
              </a:rPr>
              <a:t>Nowak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87492" y="1721943"/>
            <a:ext cx="1420495" cy="1257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385">
                <a:latin typeface="Lucida Sans Unicode"/>
                <a:cs typeface="Lucida Sans Unicode"/>
              </a:rPr>
              <a:t>M</a:t>
            </a:r>
            <a:r>
              <a:rPr dirty="0" sz="700" spc="229">
                <a:latin typeface="Lucida Sans Unicode"/>
                <a:cs typeface="Lucida Sans Unicode"/>
              </a:rPr>
              <a:t>a</a:t>
            </a:r>
            <a:r>
              <a:rPr dirty="0" sz="700" spc="165">
                <a:latin typeface="Lucida Sans Unicode"/>
                <a:cs typeface="Lucida Sans Unicode"/>
              </a:rPr>
              <a:t>r</a:t>
            </a:r>
            <a:r>
              <a:rPr dirty="0" sz="700" spc="225">
                <a:latin typeface="Lucida Sans Unicode"/>
                <a:cs typeface="Lucida Sans Unicode"/>
              </a:rPr>
              <a:t>z</a:t>
            </a:r>
            <a:r>
              <a:rPr dirty="0" sz="700" spc="150">
                <a:latin typeface="Lucida Sans Unicode"/>
                <a:cs typeface="Lucida Sans Unicode"/>
              </a:rPr>
              <a:t>e</a:t>
            </a:r>
            <a:r>
              <a:rPr dirty="0" sz="700" spc="340">
                <a:latin typeface="Lucida Sans Unicode"/>
                <a:cs typeface="Lucida Sans Unicode"/>
              </a:rPr>
              <a:t>na</a:t>
            </a:r>
            <a:r>
              <a:rPr dirty="0" sz="700" spc="85">
                <a:latin typeface="Lucida Sans Unicode"/>
                <a:cs typeface="Lucida Sans Unicode"/>
              </a:rPr>
              <a:t> </a:t>
            </a:r>
            <a:r>
              <a:rPr dirty="0" sz="700" spc="275">
                <a:latin typeface="Lucida Sans Unicode"/>
                <a:cs typeface="Lucida Sans Unicode"/>
              </a:rPr>
              <a:t>W</a:t>
            </a:r>
            <a:r>
              <a:rPr dirty="0" sz="700" spc="215">
                <a:latin typeface="Lucida Sans Unicode"/>
                <a:cs typeface="Lucida Sans Unicode"/>
              </a:rPr>
              <a:t>i</a:t>
            </a:r>
            <a:r>
              <a:rPr dirty="0" sz="700" spc="25">
                <a:latin typeface="Lucida Sans Unicode"/>
                <a:cs typeface="Lucida Sans Unicode"/>
              </a:rPr>
              <a:t>s</a:t>
            </a:r>
            <a:r>
              <a:rPr dirty="0" sz="700" spc="365">
                <a:latin typeface="Lucida Sans Unicode"/>
                <a:cs typeface="Lucida Sans Unicode"/>
              </a:rPr>
              <a:t>n</a:t>
            </a:r>
            <a:r>
              <a:rPr dirty="0" sz="700" spc="155">
                <a:latin typeface="Lucida Sans Unicode"/>
                <a:cs typeface="Lucida Sans Unicode"/>
              </a:rPr>
              <a:t>i</a:t>
            </a:r>
            <a:r>
              <a:rPr dirty="0" sz="700" spc="150">
                <a:latin typeface="Lucida Sans Unicode"/>
                <a:cs typeface="Lucida Sans Unicode"/>
              </a:rPr>
              <a:t>e</a:t>
            </a:r>
            <a:r>
              <a:rPr dirty="0" sz="700" spc="170">
                <a:latin typeface="Lucida Sans Unicode"/>
                <a:cs typeface="Lucida Sans Unicode"/>
              </a:rPr>
              <a:t>w</a:t>
            </a:r>
            <a:r>
              <a:rPr dirty="0" sz="700" spc="95">
                <a:latin typeface="Lucida Sans Unicode"/>
                <a:cs typeface="Lucida Sans Unicode"/>
              </a:rPr>
              <a:t>s</a:t>
            </a:r>
            <a:r>
              <a:rPr dirty="0" sz="700" spc="190">
                <a:latin typeface="Lucida Sans Unicode"/>
                <a:cs typeface="Lucida Sans Unicode"/>
              </a:rPr>
              <a:t>k</a:t>
            </a:r>
            <a:r>
              <a:rPr dirty="0" sz="700" spc="355">
                <a:latin typeface="Lucida Sans Unicode"/>
                <a:cs typeface="Lucida Sans Unicode"/>
              </a:rPr>
              <a:t>a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11098" y="1934582"/>
            <a:ext cx="800100" cy="1835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100" i="1">
                <a:latin typeface="Times New Roman"/>
                <a:cs typeface="Times New Roman"/>
              </a:rPr>
              <a:t>J</a:t>
            </a:r>
            <a:r>
              <a:rPr dirty="0" sz="1050" spc="-95" i="1">
                <a:latin typeface="Times New Roman"/>
                <a:cs typeface="Times New Roman"/>
              </a:rPr>
              <a:t>e</a:t>
            </a:r>
            <a:r>
              <a:rPr dirty="0" sz="1050" spc="-5" i="1">
                <a:latin typeface="Times New Roman"/>
                <a:cs typeface="Times New Roman"/>
              </a:rPr>
              <a:t>r</a:t>
            </a:r>
            <a:r>
              <a:rPr dirty="0" sz="1050" spc="-105" i="1">
                <a:latin typeface="Times New Roman"/>
                <a:cs typeface="Times New Roman"/>
              </a:rPr>
              <a:t>z</a:t>
            </a:r>
            <a:r>
              <a:rPr dirty="0" sz="1050" spc="-10" i="1">
                <a:latin typeface="Times New Roman"/>
                <a:cs typeface="Times New Roman"/>
              </a:rPr>
              <a:t>y</a:t>
            </a:r>
            <a:r>
              <a:rPr dirty="0" sz="1050" spc="75" i="1">
                <a:latin typeface="Times New Roman"/>
                <a:cs typeface="Times New Roman"/>
              </a:rPr>
              <a:t> </a:t>
            </a:r>
            <a:r>
              <a:rPr dirty="0" sz="1050" spc="-125" i="1">
                <a:latin typeface="Times New Roman"/>
                <a:cs typeface="Times New Roman"/>
              </a:rPr>
              <a:t>D</a:t>
            </a:r>
            <a:r>
              <a:rPr dirty="0" sz="1050" spc="-180" i="1">
                <a:latin typeface="Times New Roman"/>
                <a:cs typeface="Times New Roman"/>
              </a:rPr>
              <a:t>a</a:t>
            </a:r>
            <a:r>
              <a:rPr dirty="0" sz="1050" spc="-120" i="1">
                <a:latin typeface="Times New Roman"/>
                <a:cs typeface="Times New Roman"/>
              </a:rPr>
              <a:t>br</a:t>
            </a:r>
            <a:r>
              <a:rPr dirty="0" sz="1050" spc="-125" i="1">
                <a:latin typeface="Times New Roman"/>
                <a:cs typeface="Times New Roman"/>
              </a:rPr>
              <a:t>o</a:t>
            </a:r>
            <a:r>
              <a:rPr dirty="0" sz="1050" spc="-80" i="1">
                <a:latin typeface="Times New Roman"/>
                <a:cs typeface="Times New Roman"/>
              </a:rPr>
              <a:t>wsk</a:t>
            </a:r>
            <a:r>
              <a:rPr dirty="0" sz="1050" spc="-114" i="1">
                <a:latin typeface="Times New Roman"/>
                <a:cs typeface="Times New Roman"/>
              </a:rPr>
              <a:t>i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87594" y="2205676"/>
            <a:ext cx="1307465" cy="179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-80" i="1">
                <a:latin typeface="Times New Roman"/>
                <a:cs typeface="Times New Roman"/>
              </a:rPr>
              <a:t>K</a:t>
            </a:r>
            <a:r>
              <a:rPr dirty="0" sz="1050" spc="35" i="1">
                <a:latin typeface="Times New Roman"/>
                <a:cs typeface="Times New Roman"/>
              </a:rPr>
              <a:t>r</a:t>
            </a:r>
            <a:r>
              <a:rPr dirty="0" sz="1050" spc="25" i="1">
                <a:latin typeface="Times New Roman"/>
                <a:cs typeface="Times New Roman"/>
              </a:rPr>
              <a:t>z</a:t>
            </a:r>
            <a:r>
              <a:rPr dirty="0" sz="1050" spc="60" i="1">
                <a:latin typeface="Times New Roman"/>
                <a:cs typeface="Times New Roman"/>
              </a:rPr>
              <a:t>ysz</a:t>
            </a:r>
            <a:r>
              <a:rPr dirty="0" sz="1050" spc="45" i="1">
                <a:latin typeface="Times New Roman"/>
                <a:cs typeface="Times New Roman"/>
              </a:rPr>
              <a:t>t</a:t>
            </a:r>
            <a:r>
              <a:rPr dirty="0" sz="1050" spc="-10" i="1">
                <a:latin typeface="Times New Roman"/>
                <a:cs typeface="Times New Roman"/>
              </a:rPr>
              <a:t>of</a:t>
            </a:r>
            <a:r>
              <a:rPr dirty="0" sz="1050" spc="70" i="1">
                <a:latin typeface="Times New Roman"/>
                <a:cs typeface="Times New Roman"/>
              </a:rPr>
              <a:t> </a:t>
            </a:r>
            <a:r>
              <a:rPr dirty="0" sz="1050" spc="-170" i="1">
                <a:latin typeface="Times New Roman"/>
                <a:cs typeface="Times New Roman"/>
              </a:rPr>
              <a:t>L</a:t>
            </a:r>
            <a:r>
              <a:rPr dirty="0" sz="1050" spc="-125" i="1">
                <a:latin typeface="Times New Roman"/>
                <a:cs typeface="Times New Roman"/>
              </a:rPr>
              <a:t>e</a:t>
            </a:r>
            <a:r>
              <a:rPr dirty="0" sz="1050" spc="-25" i="1">
                <a:latin typeface="Times New Roman"/>
                <a:cs typeface="Times New Roman"/>
              </a:rPr>
              <a:t>wa</a:t>
            </a:r>
            <a:r>
              <a:rPr dirty="0" sz="1050" spc="30" i="1">
                <a:latin typeface="Times New Roman"/>
                <a:cs typeface="Times New Roman"/>
              </a:rPr>
              <a:t>ndowski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13595" y="2480771"/>
            <a:ext cx="1116965" cy="180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190">
                <a:latin typeface="Calibri"/>
                <a:cs typeface="Calibri"/>
              </a:rPr>
              <a:t>J</a:t>
            </a:r>
            <a:r>
              <a:rPr dirty="0" sz="1050" spc="165">
                <a:latin typeface="Calibri"/>
                <a:cs typeface="Calibri"/>
              </a:rPr>
              <a:t>olan</a:t>
            </a:r>
            <a:r>
              <a:rPr dirty="0" sz="1050" spc="80">
                <a:latin typeface="Calibri"/>
                <a:cs typeface="Calibri"/>
              </a:rPr>
              <a:t>t</a:t>
            </a:r>
            <a:r>
              <a:rPr dirty="0" sz="1050" spc="125">
                <a:latin typeface="Calibri"/>
                <a:cs typeface="Calibri"/>
              </a:rPr>
              <a:t>a</a:t>
            </a:r>
            <a:r>
              <a:rPr dirty="0" sz="1050" spc="110">
                <a:latin typeface="Calibri"/>
                <a:cs typeface="Calibri"/>
              </a:rPr>
              <a:t> </a:t>
            </a:r>
            <a:r>
              <a:rPr dirty="0" sz="1050" spc="420">
                <a:latin typeface="Calibri"/>
                <a:cs typeface="Calibri"/>
              </a:rPr>
              <a:t>W</a:t>
            </a:r>
            <a:r>
              <a:rPr dirty="0" sz="1050" spc="150">
                <a:latin typeface="Calibri"/>
                <a:cs typeface="Calibri"/>
              </a:rPr>
              <a:t>ój</a:t>
            </a:r>
            <a:r>
              <a:rPr dirty="0" sz="1050" spc="160">
                <a:latin typeface="Calibri"/>
                <a:cs typeface="Calibri"/>
              </a:rPr>
              <a:t>c</a:t>
            </a:r>
            <a:r>
              <a:rPr dirty="0" sz="1050" spc="160">
                <a:latin typeface="Calibri"/>
                <a:cs typeface="Calibri"/>
              </a:rPr>
              <a:t>ik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402" y="1307146"/>
            <a:ext cx="2894330" cy="15919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125">
                <a:latin typeface="Arial"/>
                <a:cs typeface="Arial"/>
              </a:rPr>
              <a:t>P</a:t>
            </a:r>
            <a:r>
              <a:rPr dirty="0" sz="650" spc="85">
                <a:latin typeface="Arial"/>
                <a:cs typeface="Arial"/>
              </a:rPr>
              <a:t>rzy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sp</a:t>
            </a:r>
            <a:r>
              <a:rPr dirty="0" sz="650" spc="105">
                <a:latin typeface="Arial"/>
                <a:cs typeface="Arial"/>
              </a:rPr>
              <a:t>o</a:t>
            </a:r>
            <a:r>
              <a:rPr dirty="0" sz="650" spc="90">
                <a:latin typeface="Arial"/>
                <a:cs typeface="Arial"/>
              </a:rPr>
              <a:t>rzą</a:t>
            </a:r>
            <a:r>
              <a:rPr dirty="0" sz="650" spc="105">
                <a:latin typeface="Arial"/>
                <a:cs typeface="Arial"/>
              </a:rPr>
              <a:t>d</a:t>
            </a:r>
            <a:r>
              <a:rPr dirty="0" sz="650" spc="105">
                <a:latin typeface="Arial"/>
                <a:cs typeface="Arial"/>
              </a:rPr>
              <a:t>ze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45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u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p</a:t>
            </a:r>
            <a:r>
              <a:rPr dirty="0" sz="650" spc="75">
                <a:latin typeface="Arial"/>
                <a:cs typeface="Arial"/>
              </a:rPr>
              <a:t>r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60">
                <a:latin typeface="Arial"/>
                <a:cs typeface="Arial"/>
              </a:rPr>
              <a:t>t</a:t>
            </a:r>
            <a:r>
              <a:rPr dirty="0" sz="650" spc="95">
                <a:latin typeface="Arial"/>
                <a:cs typeface="Arial"/>
              </a:rPr>
              <a:t>okołu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o</a:t>
            </a:r>
            <a:r>
              <a:rPr dirty="0" sz="650" spc="114">
                <a:latin typeface="Arial"/>
                <a:cs typeface="Arial"/>
              </a:rPr>
              <a:t>b</a:t>
            </a:r>
            <a:r>
              <a:rPr dirty="0" sz="650" spc="90">
                <a:latin typeface="Arial"/>
                <a:cs typeface="Arial"/>
              </a:rPr>
              <a:t>ecni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by</a:t>
            </a:r>
            <a:r>
              <a:rPr dirty="0" sz="650" spc="35">
                <a:latin typeface="Arial"/>
                <a:cs typeface="Arial"/>
              </a:rPr>
              <a:t>l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95">
                <a:latin typeface="Arial"/>
                <a:cs typeface="Arial"/>
              </a:rPr>
              <a:t>cz</a:t>
            </a:r>
            <a:r>
              <a:rPr dirty="0" sz="650" spc="45">
                <a:latin typeface="Arial"/>
                <a:cs typeface="Arial"/>
              </a:rPr>
              <a:t>ł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105">
                <a:latin typeface="Arial"/>
                <a:cs typeface="Arial"/>
              </a:rPr>
              <a:t>ko</a:t>
            </a:r>
            <a:r>
              <a:rPr dirty="0" sz="650" spc="145">
                <a:latin typeface="Arial"/>
                <a:cs typeface="Arial"/>
              </a:rPr>
              <a:t>w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5">
                <a:latin typeface="Arial"/>
                <a:cs typeface="Arial"/>
              </a:rPr>
              <a:t> </a:t>
            </a:r>
            <a:r>
              <a:rPr dirty="0" sz="650" spc="125">
                <a:latin typeface="Arial"/>
                <a:cs typeface="Arial"/>
              </a:rPr>
              <a:t>K</a:t>
            </a:r>
            <a:r>
              <a:rPr dirty="0" sz="650" spc="114">
                <a:latin typeface="Arial"/>
                <a:cs typeface="Arial"/>
              </a:rPr>
              <a:t>o</a:t>
            </a:r>
            <a:r>
              <a:rPr dirty="0" sz="650" spc="165">
                <a:latin typeface="Arial"/>
                <a:cs typeface="Arial"/>
              </a:rPr>
              <a:t>m</a:t>
            </a:r>
            <a:r>
              <a:rPr dirty="0" sz="650" spc="30">
                <a:latin typeface="Arial"/>
                <a:cs typeface="Arial"/>
              </a:rPr>
              <a:t>i</a:t>
            </a:r>
            <a:r>
              <a:rPr dirty="0" sz="650" spc="95">
                <a:latin typeface="Arial"/>
                <a:cs typeface="Arial"/>
              </a:rPr>
              <a:t>s</a:t>
            </a:r>
            <a:r>
              <a:rPr dirty="0" sz="650" spc="45">
                <a:latin typeface="Arial"/>
                <a:cs typeface="Arial"/>
              </a:rPr>
              <a:t>j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55">
                <a:latin typeface="Arial"/>
                <a:cs typeface="Arial"/>
              </a:rPr>
              <a:t>:</a:t>
            </a:r>
            <a:endParaRPr sz="650">
              <a:latin typeface="Arial"/>
              <a:cs typeface="Arial"/>
            </a:endParaRPr>
          </a:p>
          <a:p>
            <a:pPr marL="359410" indent="-331470">
              <a:lnSpc>
                <a:spcPct val="100000"/>
              </a:lnSpc>
              <a:spcBef>
                <a:spcPts val="500"/>
              </a:spcBef>
              <a:buAutoNum type="arabicParenR"/>
              <a:tabLst>
                <a:tab pos="360045" algn="l"/>
              </a:tabLst>
            </a:pPr>
            <a:r>
              <a:rPr dirty="0" sz="650" spc="165">
                <a:latin typeface="Arial"/>
                <a:cs typeface="Arial"/>
              </a:rPr>
              <a:t>M</a:t>
            </a:r>
            <a:r>
              <a:rPr dirty="0" sz="650" spc="105">
                <a:latin typeface="Arial"/>
                <a:cs typeface="Arial"/>
              </a:rPr>
              <a:t>a</a:t>
            </a:r>
            <a:r>
              <a:rPr dirty="0" sz="650" spc="65">
                <a:latin typeface="Arial"/>
                <a:cs typeface="Arial"/>
              </a:rPr>
              <a:t>r</a:t>
            </a:r>
            <a:r>
              <a:rPr dirty="0" sz="650" spc="95">
                <a:latin typeface="Arial"/>
                <a:cs typeface="Arial"/>
              </a:rPr>
              <a:t>e</a:t>
            </a:r>
            <a:r>
              <a:rPr dirty="0" sz="650" spc="95">
                <a:latin typeface="Arial"/>
                <a:cs typeface="Arial"/>
              </a:rPr>
              <a:t>k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25">
                <a:latin typeface="Arial"/>
                <a:cs typeface="Arial"/>
              </a:rPr>
              <a:t>Now</a:t>
            </a:r>
            <a:r>
              <a:rPr dirty="0" sz="650" spc="95">
                <a:latin typeface="Arial"/>
                <a:cs typeface="Arial"/>
              </a:rPr>
              <a:t>a</a:t>
            </a:r>
            <a:r>
              <a:rPr dirty="0" sz="650" spc="95">
                <a:latin typeface="Arial"/>
                <a:cs typeface="Arial"/>
              </a:rPr>
              <a:t>k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65">
                <a:latin typeface="Arial"/>
                <a:cs typeface="Arial"/>
              </a:rPr>
              <a:t>-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P</a:t>
            </a:r>
            <a:r>
              <a:rPr dirty="0" sz="650" spc="55">
                <a:latin typeface="Arial"/>
                <a:cs typeface="Arial"/>
              </a:rPr>
              <a:t>r</a:t>
            </a:r>
            <a:r>
              <a:rPr dirty="0" sz="650" spc="114">
                <a:latin typeface="Arial"/>
                <a:cs typeface="Arial"/>
              </a:rPr>
              <a:t>zewo</a:t>
            </a:r>
            <a:r>
              <a:rPr dirty="0" sz="650" spc="105">
                <a:latin typeface="Arial"/>
                <a:cs typeface="Arial"/>
              </a:rPr>
              <a:t>d</a:t>
            </a:r>
            <a:r>
              <a:rPr dirty="0" sz="650" spc="110">
                <a:latin typeface="Arial"/>
                <a:cs typeface="Arial"/>
              </a:rPr>
              <a:t>n</a:t>
            </a:r>
            <a:r>
              <a:rPr dirty="0" sz="650" spc="20">
                <a:latin typeface="Arial"/>
                <a:cs typeface="Arial"/>
              </a:rPr>
              <a:t>i</a:t>
            </a:r>
            <a:r>
              <a:rPr dirty="0" sz="650" spc="90">
                <a:latin typeface="Arial"/>
                <a:cs typeface="Arial"/>
              </a:rPr>
              <a:t>c</a:t>
            </a:r>
            <a:r>
              <a:rPr dirty="0" sz="650" spc="95">
                <a:latin typeface="Arial"/>
                <a:cs typeface="Arial"/>
              </a:rPr>
              <a:t>z</a:t>
            </a:r>
            <a:r>
              <a:rPr dirty="0" sz="650" spc="95">
                <a:latin typeface="Arial"/>
                <a:cs typeface="Arial"/>
              </a:rPr>
              <a:t>ą</a:t>
            </a:r>
            <a:r>
              <a:rPr dirty="0" sz="650" spc="95">
                <a:latin typeface="Arial"/>
                <a:cs typeface="Arial"/>
              </a:rPr>
              <a:t>cy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arenR"/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4"/>
              </a:spcBef>
              <a:buFont typeface="Arial"/>
              <a:buAutoNum type="arabicParenR"/>
            </a:pPr>
            <a:endParaRPr sz="450">
              <a:latin typeface="Times New Roman"/>
              <a:cs typeface="Times New Roman"/>
            </a:endParaRPr>
          </a:p>
          <a:p>
            <a:pPr marL="359410" indent="-331470">
              <a:lnSpc>
                <a:spcPct val="100000"/>
              </a:lnSpc>
              <a:buFont typeface="Arial"/>
              <a:buAutoNum type="arabicParenR"/>
              <a:tabLst>
                <a:tab pos="360045" algn="l"/>
              </a:tabLst>
            </a:pPr>
            <a:r>
              <a:rPr dirty="0" sz="650" spc="165">
                <a:latin typeface="Arial"/>
                <a:cs typeface="Arial"/>
              </a:rPr>
              <a:t>M</a:t>
            </a:r>
            <a:r>
              <a:rPr dirty="0" sz="650" spc="105">
                <a:latin typeface="Arial"/>
                <a:cs typeface="Arial"/>
              </a:rPr>
              <a:t>a</a:t>
            </a:r>
            <a:r>
              <a:rPr dirty="0" sz="650" spc="65">
                <a:latin typeface="Arial"/>
                <a:cs typeface="Arial"/>
              </a:rPr>
              <a:t>r</a:t>
            </a:r>
            <a:r>
              <a:rPr dirty="0" sz="650" spc="90">
                <a:latin typeface="Arial"/>
                <a:cs typeface="Arial"/>
              </a:rPr>
              <a:t>z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75">
                <a:latin typeface="Arial"/>
                <a:cs typeface="Arial"/>
              </a:rPr>
              <a:t>W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śn</a:t>
            </a:r>
            <a:r>
              <a:rPr dirty="0" sz="650" spc="30">
                <a:latin typeface="Arial"/>
                <a:cs typeface="Arial"/>
              </a:rPr>
              <a:t>i</a:t>
            </a:r>
            <a:r>
              <a:rPr dirty="0" sz="650" spc="95">
                <a:latin typeface="Arial"/>
                <a:cs typeface="Arial"/>
              </a:rPr>
              <a:t>e</a:t>
            </a:r>
            <a:r>
              <a:rPr dirty="0" sz="650" spc="140">
                <a:latin typeface="Arial"/>
                <a:cs typeface="Arial"/>
              </a:rPr>
              <a:t>w</a:t>
            </a:r>
            <a:r>
              <a:rPr dirty="0" sz="650" spc="90">
                <a:latin typeface="Arial"/>
                <a:cs typeface="Arial"/>
              </a:rPr>
              <a:t>s</a:t>
            </a:r>
            <a:r>
              <a:rPr dirty="0" sz="650" spc="105">
                <a:latin typeface="Arial"/>
                <a:cs typeface="Arial"/>
              </a:rPr>
              <a:t>ka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60">
                <a:latin typeface="Arial"/>
                <a:cs typeface="Arial"/>
              </a:rPr>
              <a:t>–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20">
                <a:latin typeface="Arial"/>
                <a:cs typeface="Arial"/>
              </a:rPr>
              <a:t>Z</a:t>
            </a:r>
            <a:r>
              <a:rPr dirty="0" sz="650" spc="95">
                <a:latin typeface="Arial"/>
                <a:cs typeface="Arial"/>
              </a:rPr>
              <a:t>a</a:t>
            </a:r>
            <a:r>
              <a:rPr dirty="0" sz="650" spc="90">
                <a:latin typeface="Arial"/>
                <a:cs typeface="Arial"/>
              </a:rPr>
              <a:t>s</a:t>
            </a:r>
            <a:r>
              <a:rPr dirty="0" sz="650" spc="80">
                <a:latin typeface="Arial"/>
                <a:cs typeface="Arial"/>
              </a:rPr>
              <a:t>tę</a:t>
            </a:r>
            <a:r>
              <a:rPr dirty="0" sz="650" spc="105">
                <a:latin typeface="Arial"/>
                <a:cs typeface="Arial"/>
              </a:rPr>
              <a:t>p</a:t>
            </a:r>
            <a:r>
              <a:rPr dirty="0" sz="650" spc="105">
                <a:latin typeface="Arial"/>
                <a:cs typeface="Arial"/>
              </a:rPr>
              <a:t>ca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P</a:t>
            </a:r>
            <a:r>
              <a:rPr dirty="0" sz="650" spc="55">
                <a:latin typeface="Arial"/>
                <a:cs typeface="Arial"/>
              </a:rPr>
              <a:t>r</a:t>
            </a:r>
            <a:r>
              <a:rPr dirty="0" sz="650" spc="114">
                <a:latin typeface="Arial"/>
                <a:cs typeface="Arial"/>
              </a:rPr>
              <a:t>zewo</a:t>
            </a:r>
            <a:r>
              <a:rPr dirty="0" sz="650" spc="105">
                <a:latin typeface="Arial"/>
                <a:cs typeface="Arial"/>
              </a:rPr>
              <a:t>d</a:t>
            </a:r>
            <a:r>
              <a:rPr dirty="0" sz="650" spc="110">
                <a:latin typeface="Arial"/>
                <a:cs typeface="Arial"/>
              </a:rPr>
              <a:t>n</a:t>
            </a:r>
            <a:r>
              <a:rPr dirty="0" sz="650" spc="20">
                <a:latin typeface="Arial"/>
                <a:cs typeface="Arial"/>
              </a:rPr>
              <a:t>i</a:t>
            </a:r>
            <a:r>
              <a:rPr dirty="0" sz="650" spc="90">
                <a:latin typeface="Arial"/>
                <a:cs typeface="Arial"/>
              </a:rPr>
              <a:t>c</a:t>
            </a:r>
            <a:r>
              <a:rPr dirty="0" sz="650" spc="100">
                <a:latin typeface="Arial"/>
                <a:cs typeface="Arial"/>
              </a:rPr>
              <a:t>ząc</a:t>
            </a:r>
            <a:r>
              <a:rPr dirty="0" sz="650" spc="95">
                <a:latin typeface="Arial"/>
                <a:cs typeface="Arial"/>
              </a:rPr>
              <a:t>e</a:t>
            </a:r>
            <a:r>
              <a:rPr dirty="0" sz="650" spc="110">
                <a:latin typeface="Arial"/>
                <a:cs typeface="Arial"/>
              </a:rPr>
              <a:t>go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arenR"/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6"/>
              </a:spcBef>
              <a:buFont typeface="Arial"/>
              <a:buAutoNum type="arabicParenR"/>
            </a:pPr>
            <a:endParaRPr sz="450">
              <a:latin typeface="Times New Roman"/>
              <a:cs typeface="Times New Roman"/>
            </a:endParaRPr>
          </a:p>
          <a:p>
            <a:pPr marL="359410" indent="-331470">
              <a:lnSpc>
                <a:spcPct val="100000"/>
              </a:lnSpc>
              <a:buFont typeface="Arial"/>
              <a:buAutoNum type="arabicParenR"/>
              <a:tabLst>
                <a:tab pos="360045" algn="l"/>
              </a:tabLst>
            </a:pPr>
            <a:r>
              <a:rPr dirty="0" sz="650" spc="90">
                <a:latin typeface="Arial"/>
                <a:cs typeface="Arial"/>
              </a:rPr>
              <a:t>Jer</a:t>
            </a:r>
            <a:r>
              <a:rPr dirty="0" sz="650" spc="100">
                <a:latin typeface="Arial"/>
                <a:cs typeface="Arial"/>
              </a:rPr>
              <a:t>z</a:t>
            </a:r>
            <a:r>
              <a:rPr dirty="0" sz="650" spc="95">
                <a:latin typeface="Arial"/>
                <a:cs typeface="Arial"/>
              </a:rPr>
              <a:t>y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25">
                <a:latin typeface="Arial"/>
                <a:cs typeface="Arial"/>
              </a:rPr>
              <a:t>Dą</a:t>
            </a:r>
            <a:r>
              <a:rPr dirty="0" sz="650" spc="105">
                <a:latin typeface="Arial"/>
                <a:cs typeface="Arial"/>
              </a:rPr>
              <a:t>b</a:t>
            </a:r>
            <a:r>
              <a:rPr dirty="0" sz="650" spc="90">
                <a:latin typeface="Arial"/>
                <a:cs typeface="Arial"/>
              </a:rPr>
              <a:t>rowski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65">
                <a:latin typeface="Arial"/>
                <a:cs typeface="Arial"/>
              </a:rPr>
              <a:t>-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40">
                <a:latin typeface="Arial"/>
                <a:cs typeface="Arial"/>
              </a:rPr>
              <a:t>C</a:t>
            </a:r>
            <a:r>
              <a:rPr dirty="0" sz="650" spc="95">
                <a:latin typeface="Arial"/>
                <a:cs typeface="Arial"/>
              </a:rPr>
              <a:t>z</a:t>
            </a:r>
            <a:r>
              <a:rPr dirty="0" sz="650" spc="35">
                <a:latin typeface="Arial"/>
                <a:cs typeface="Arial"/>
              </a:rPr>
              <a:t>ł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105">
                <a:latin typeface="Arial"/>
                <a:cs typeface="Arial"/>
              </a:rPr>
              <a:t>ek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arenR"/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2"/>
              </a:spcBef>
              <a:buFont typeface="Arial"/>
              <a:buAutoNum type="arabicParenR"/>
            </a:pPr>
            <a:endParaRPr sz="550">
              <a:latin typeface="Times New Roman"/>
              <a:cs typeface="Times New Roman"/>
            </a:endParaRPr>
          </a:p>
          <a:p>
            <a:pPr marL="359410" indent="-331470">
              <a:lnSpc>
                <a:spcPct val="100000"/>
              </a:lnSpc>
              <a:buAutoNum type="arabicParenR"/>
              <a:tabLst>
                <a:tab pos="360045" algn="l"/>
              </a:tabLst>
            </a:pPr>
            <a:r>
              <a:rPr dirty="0" sz="650" spc="125">
                <a:latin typeface="Arial"/>
                <a:cs typeface="Arial"/>
              </a:rPr>
              <a:t>K</a:t>
            </a:r>
            <a:r>
              <a:rPr dirty="0" sz="650" spc="90">
                <a:latin typeface="Arial"/>
                <a:cs typeface="Arial"/>
              </a:rPr>
              <a:t>rzysz</a:t>
            </a:r>
            <a:r>
              <a:rPr dirty="0" sz="650" spc="70">
                <a:latin typeface="Arial"/>
                <a:cs typeface="Arial"/>
              </a:rPr>
              <a:t>tof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Lewa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105">
                <a:latin typeface="Arial"/>
                <a:cs typeface="Arial"/>
              </a:rPr>
              <a:t>do</a:t>
            </a:r>
            <a:r>
              <a:rPr dirty="0" sz="650" spc="135">
                <a:latin typeface="Arial"/>
                <a:cs typeface="Arial"/>
              </a:rPr>
              <a:t>w</a:t>
            </a:r>
            <a:r>
              <a:rPr dirty="0" sz="650" spc="100">
                <a:latin typeface="Arial"/>
                <a:cs typeface="Arial"/>
              </a:rPr>
              <a:t>s</a:t>
            </a:r>
            <a:r>
              <a:rPr dirty="0" sz="650" spc="95">
                <a:latin typeface="Arial"/>
                <a:cs typeface="Arial"/>
              </a:rPr>
              <a:t>k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65">
                <a:latin typeface="Arial"/>
                <a:cs typeface="Arial"/>
              </a:rPr>
              <a:t>-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50">
                <a:latin typeface="Arial"/>
                <a:cs typeface="Arial"/>
              </a:rPr>
              <a:t>C</a:t>
            </a:r>
            <a:r>
              <a:rPr dirty="0" sz="650" spc="95">
                <a:latin typeface="Arial"/>
                <a:cs typeface="Arial"/>
              </a:rPr>
              <a:t>z</a:t>
            </a:r>
            <a:r>
              <a:rPr dirty="0" sz="650" spc="35">
                <a:latin typeface="Arial"/>
                <a:cs typeface="Arial"/>
              </a:rPr>
              <a:t>ł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105">
                <a:latin typeface="Arial"/>
                <a:cs typeface="Arial"/>
              </a:rPr>
              <a:t>ek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arenR"/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"/>
              </a:spcBef>
              <a:buFont typeface="Arial"/>
              <a:buAutoNum type="arabicParenR"/>
            </a:pPr>
            <a:endParaRPr sz="600">
              <a:latin typeface="Times New Roman"/>
              <a:cs typeface="Times New Roman"/>
            </a:endParaRPr>
          </a:p>
          <a:p>
            <a:pPr marL="359410" indent="-331470">
              <a:lnSpc>
                <a:spcPct val="100000"/>
              </a:lnSpc>
              <a:buFont typeface="Arial"/>
              <a:buAutoNum type="arabicParenR"/>
              <a:tabLst>
                <a:tab pos="360045" algn="l"/>
              </a:tabLst>
            </a:pPr>
            <a:r>
              <a:rPr dirty="0" sz="650" spc="105">
                <a:latin typeface="Arial"/>
                <a:cs typeface="Arial"/>
              </a:rPr>
              <a:t>Jo</a:t>
            </a:r>
            <a:r>
              <a:rPr dirty="0" sz="650" spc="30">
                <a:latin typeface="Arial"/>
                <a:cs typeface="Arial"/>
              </a:rPr>
              <a:t>l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60">
                <a:latin typeface="Arial"/>
                <a:cs typeface="Arial"/>
              </a:rPr>
              <a:t>t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80">
                <a:latin typeface="Arial"/>
                <a:cs typeface="Arial"/>
              </a:rPr>
              <a:t>W</a:t>
            </a:r>
            <a:r>
              <a:rPr dirty="0" sz="650" spc="110">
                <a:latin typeface="Arial"/>
                <a:cs typeface="Arial"/>
              </a:rPr>
              <a:t>ó</a:t>
            </a:r>
            <a:r>
              <a:rPr dirty="0" sz="650" spc="30">
                <a:latin typeface="Arial"/>
                <a:cs typeface="Arial"/>
              </a:rPr>
              <a:t>j</a:t>
            </a:r>
            <a:r>
              <a:rPr dirty="0" sz="650" spc="100">
                <a:latin typeface="Arial"/>
                <a:cs typeface="Arial"/>
              </a:rPr>
              <a:t>c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95">
                <a:latin typeface="Arial"/>
                <a:cs typeface="Arial"/>
              </a:rPr>
              <a:t>k</a:t>
            </a:r>
            <a:r>
              <a:rPr dirty="0" sz="650" spc="65">
                <a:latin typeface="Arial"/>
                <a:cs typeface="Arial"/>
              </a:rPr>
              <a:t> </a:t>
            </a:r>
            <a:r>
              <a:rPr dirty="0" sz="650" spc="65">
                <a:latin typeface="Arial"/>
                <a:cs typeface="Arial"/>
              </a:rPr>
              <a:t>-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40">
                <a:latin typeface="Arial"/>
                <a:cs typeface="Arial"/>
              </a:rPr>
              <a:t>C</a:t>
            </a:r>
            <a:r>
              <a:rPr dirty="0" sz="650" spc="95">
                <a:latin typeface="Arial"/>
                <a:cs typeface="Arial"/>
              </a:rPr>
              <a:t>z</a:t>
            </a:r>
            <a:r>
              <a:rPr dirty="0" sz="650" spc="35">
                <a:latin typeface="Arial"/>
                <a:cs typeface="Arial"/>
              </a:rPr>
              <a:t>ł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105">
                <a:latin typeface="Arial"/>
                <a:cs typeface="Arial"/>
              </a:rPr>
              <a:t>ek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arenR"/>
            </a:pPr>
            <a:endParaRPr sz="600">
              <a:latin typeface="Times New Roman"/>
              <a:cs typeface="Times New Roman"/>
            </a:endParaRPr>
          </a:p>
          <a:p>
            <a:pPr marL="359410" indent="-331470">
              <a:lnSpc>
                <a:spcPct val="100000"/>
              </a:lnSpc>
              <a:spcBef>
                <a:spcPts val="535"/>
              </a:spcBef>
              <a:buAutoNum type="arabicParenR"/>
              <a:tabLst>
                <a:tab pos="360045" algn="l"/>
              </a:tabLst>
            </a:pPr>
            <a:r>
              <a:rPr dirty="0" sz="650" spc="125">
                <a:latin typeface="Arial"/>
                <a:cs typeface="Arial"/>
              </a:rPr>
              <a:t>B</a:t>
            </a:r>
            <a:r>
              <a:rPr dirty="0" sz="650" spc="95">
                <a:latin typeface="Arial"/>
                <a:cs typeface="Arial"/>
              </a:rPr>
              <a:t>arba</a:t>
            </a:r>
            <a:r>
              <a:rPr dirty="0" sz="650" spc="85">
                <a:latin typeface="Arial"/>
                <a:cs typeface="Arial"/>
              </a:rPr>
              <a:t>ra</a:t>
            </a:r>
            <a:r>
              <a:rPr dirty="0" sz="650" spc="65">
                <a:latin typeface="Arial"/>
                <a:cs typeface="Arial"/>
              </a:rPr>
              <a:t> </a:t>
            </a:r>
            <a:r>
              <a:rPr dirty="0" sz="650" spc="135">
                <a:latin typeface="Arial"/>
                <a:cs typeface="Arial"/>
              </a:rPr>
              <a:t>K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170">
                <a:latin typeface="Arial"/>
                <a:cs typeface="Arial"/>
              </a:rPr>
              <a:t>m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5">
                <a:latin typeface="Arial"/>
                <a:cs typeface="Arial"/>
              </a:rPr>
              <a:t>ńska</a:t>
            </a:r>
            <a:r>
              <a:rPr dirty="0" sz="650">
                <a:latin typeface="Arial"/>
                <a:cs typeface="Arial"/>
              </a:rPr>
              <a:t>  </a:t>
            </a:r>
            <a:r>
              <a:rPr dirty="0" sz="650" spc="-75">
                <a:latin typeface="Arial"/>
                <a:cs typeface="Arial"/>
              </a:rPr>
              <a:t> </a:t>
            </a:r>
            <a:r>
              <a:rPr dirty="0" sz="650" spc="65">
                <a:latin typeface="Arial"/>
                <a:cs typeface="Arial"/>
              </a:rPr>
              <a:t>-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40">
                <a:latin typeface="Arial"/>
                <a:cs typeface="Arial"/>
              </a:rPr>
              <a:t>C</a:t>
            </a:r>
            <a:r>
              <a:rPr dirty="0" sz="650" spc="95">
                <a:latin typeface="Arial"/>
                <a:cs typeface="Arial"/>
              </a:rPr>
              <a:t>z</a:t>
            </a:r>
            <a:r>
              <a:rPr dirty="0" sz="650" spc="35">
                <a:latin typeface="Arial"/>
                <a:cs typeface="Arial"/>
              </a:rPr>
              <a:t>ł</a:t>
            </a:r>
            <a:r>
              <a:rPr dirty="0" sz="650" spc="114">
                <a:latin typeface="Arial"/>
                <a:cs typeface="Arial"/>
              </a:rPr>
              <a:t>o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105">
                <a:latin typeface="Arial"/>
                <a:cs typeface="Arial"/>
              </a:rPr>
              <a:t>ek</a:t>
            </a:r>
            <a:endParaRPr sz="6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95395" y="2723160"/>
            <a:ext cx="1048385" cy="198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-95" i="1">
                <a:latin typeface="Arial"/>
                <a:cs typeface="Arial"/>
              </a:rPr>
              <a:t>Barbara</a:t>
            </a:r>
            <a:r>
              <a:rPr dirty="0" sz="1150" spc="20" i="1">
                <a:latin typeface="Arial"/>
                <a:cs typeface="Arial"/>
              </a:rPr>
              <a:t> </a:t>
            </a:r>
            <a:r>
              <a:rPr dirty="0" sz="1150" spc="-35" i="1">
                <a:latin typeface="Arial"/>
                <a:cs typeface="Arial"/>
              </a:rPr>
              <a:t>Kami</a:t>
            </a:r>
            <a:r>
              <a:rPr dirty="0" sz="1150" spc="-195" i="1">
                <a:latin typeface="Arial"/>
                <a:cs typeface="Arial"/>
              </a:rPr>
              <a:t>n</a:t>
            </a:r>
            <a:r>
              <a:rPr dirty="0" sz="1150" spc="-225" i="1">
                <a:latin typeface="Arial"/>
                <a:cs typeface="Arial"/>
              </a:rPr>
              <a:t>s</a:t>
            </a:r>
            <a:r>
              <a:rPr dirty="0" sz="1150" spc="-120" i="1">
                <a:latin typeface="Arial"/>
                <a:cs typeface="Arial"/>
              </a:rPr>
              <a:t>ka</a:t>
            </a:r>
            <a:endParaRPr sz="11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0402" y="3919216"/>
            <a:ext cx="5570855" cy="485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254635">
              <a:lnSpc>
                <a:spcPct val="120200"/>
              </a:lnSpc>
            </a:pPr>
            <a:r>
              <a:rPr dirty="0" baseline="27777" sz="750" spc="112">
                <a:latin typeface="Arial"/>
                <a:cs typeface="Arial"/>
              </a:rPr>
              <a:t>1</a:t>
            </a:r>
            <a:r>
              <a:rPr dirty="0" baseline="27777" sz="750" spc="67">
                <a:latin typeface="Arial"/>
                <a:cs typeface="Arial"/>
              </a:rPr>
              <a:t>)</a:t>
            </a:r>
            <a:r>
              <a:rPr dirty="0" sz="650" spc="105">
                <a:latin typeface="Arial"/>
                <a:cs typeface="Arial"/>
              </a:rPr>
              <a:t>Jeże</a:t>
            </a:r>
            <a:r>
              <a:rPr dirty="0" sz="650" spc="30">
                <a:latin typeface="Arial"/>
                <a:cs typeface="Arial"/>
              </a:rPr>
              <a:t>l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sz="650" spc="85">
                <a:latin typeface="Arial"/>
                <a:cs typeface="Arial"/>
              </a:rPr>
              <a:t>treść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d</a:t>
            </a:r>
            <a:r>
              <a:rPr dirty="0" sz="650" spc="95">
                <a:latin typeface="Arial"/>
                <a:cs typeface="Arial"/>
              </a:rPr>
              <a:t>otycząca</a:t>
            </a:r>
            <a:r>
              <a:rPr dirty="0" sz="650" spc="3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d</a:t>
            </a:r>
            <a:r>
              <a:rPr dirty="0" sz="650" spc="114">
                <a:latin typeface="Arial"/>
                <a:cs typeface="Arial"/>
              </a:rPr>
              <a:t>a</a:t>
            </a:r>
            <a:r>
              <a:rPr dirty="0" sz="650" spc="105">
                <a:latin typeface="Arial"/>
                <a:cs typeface="Arial"/>
              </a:rPr>
              <a:t>neg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pu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95">
                <a:latin typeface="Arial"/>
                <a:cs typeface="Arial"/>
              </a:rPr>
              <a:t>k</a:t>
            </a:r>
            <a:r>
              <a:rPr dirty="0" sz="650" spc="60">
                <a:latin typeface="Arial"/>
                <a:cs typeface="Arial"/>
              </a:rPr>
              <a:t>t</a:t>
            </a:r>
            <a:r>
              <a:rPr dirty="0" sz="650" spc="110">
                <a:latin typeface="Arial"/>
                <a:cs typeface="Arial"/>
              </a:rPr>
              <a:t>u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protok</a:t>
            </a:r>
            <a:r>
              <a:rPr dirty="0" sz="650" spc="114">
                <a:latin typeface="Arial"/>
                <a:cs typeface="Arial"/>
              </a:rPr>
              <a:t>o</a:t>
            </a:r>
            <a:r>
              <a:rPr dirty="0" sz="650" spc="35">
                <a:latin typeface="Arial"/>
                <a:cs typeface="Arial"/>
              </a:rPr>
              <a:t>ł</a:t>
            </a:r>
            <a:r>
              <a:rPr dirty="0" sz="650" spc="110">
                <a:latin typeface="Arial"/>
                <a:cs typeface="Arial"/>
              </a:rPr>
              <a:t>u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30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65">
                <a:latin typeface="Arial"/>
                <a:cs typeface="Arial"/>
              </a:rPr>
              <a:t>m</a:t>
            </a:r>
            <a:r>
              <a:rPr dirty="0" sz="650" spc="30">
                <a:latin typeface="Arial"/>
                <a:cs typeface="Arial"/>
              </a:rPr>
              <a:t>i</a:t>
            </a:r>
            <a:r>
              <a:rPr dirty="0" sz="650" spc="85">
                <a:latin typeface="Arial"/>
                <a:cs typeface="Arial"/>
              </a:rPr>
              <a:t>eści</a:t>
            </a:r>
            <a:r>
              <a:rPr dirty="0" sz="650" spc="30">
                <a:latin typeface="Arial"/>
                <a:cs typeface="Arial"/>
              </a:rPr>
              <a:t> </a:t>
            </a:r>
            <a:r>
              <a:rPr dirty="0" sz="650" spc="75">
                <a:latin typeface="Arial"/>
                <a:cs typeface="Arial"/>
              </a:rPr>
              <a:t>si</a:t>
            </a:r>
            <a:r>
              <a:rPr dirty="0" sz="650" spc="110">
                <a:latin typeface="Arial"/>
                <a:cs typeface="Arial"/>
              </a:rPr>
              <a:t>ę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60">
                <a:latin typeface="Arial"/>
                <a:cs typeface="Arial"/>
              </a:rPr>
              <a:t>f</a:t>
            </a:r>
            <a:r>
              <a:rPr dirty="0" sz="650" spc="105">
                <a:latin typeface="Arial"/>
                <a:cs typeface="Arial"/>
              </a:rPr>
              <a:t>orm</a:t>
            </a:r>
            <a:r>
              <a:rPr dirty="0" sz="650" spc="114">
                <a:latin typeface="Arial"/>
                <a:cs typeface="Arial"/>
              </a:rPr>
              <a:t>u</a:t>
            </a:r>
            <a:r>
              <a:rPr dirty="0" sz="650" spc="35">
                <a:latin typeface="Arial"/>
                <a:cs typeface="Arial"/>
              </a:rPr>
              <a:t>l</a:t>
            </a:r>
            <a:r>
              <a:rPr dirty="0" sz="650" spc="80">
                <a:latin typeface="Arial"/>
                <a:cs typeface="Arial"/>
              </a:rPr>
              <a:t>ar</a:t>
            </a:r>
            <a:r>
              <a:rPr dirty="0" sz="650" spc="100">
                <a:latin typeface="Arial"/>
                <a:cs typeface="Arial"/>
              </a:rPr>
              <a:t>z</a:t>
            </a:r>
            <a:r>
              <a:rPr dirty="0" sz="650" spc="105">
                <a:latin typeface="Arial"/>
                <a:cs typeface="Arial"/>
              </a:rPr>
              <a:t>u</a:t>
            </a:r>
            <a:r>
              <a:rPr dirty="0" sz="650" spc="55">
                <a:latin typeface="Arial"/>
                <a:cs typeface="Arial"/>
              </a:rPr>
              <a:t>,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30">
                <a:latin typeface="Arial"/>
                <a:cs typeface="Arial"/>
              </a:rPr>
              <a:t>l</a:t>
            </a:r>
            <a:r>
              <a:rPr dirty="0" sz="650" spc="100">
                <a:latin typeface="Arial"/>
                <a:cs typeface="Arial"/>
              </a:rPr>
              <a:t>eży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14">
                <a:latin typeface="Arial"/>
                <a:cs typeface="Arial"/>
              </a:rPr>
              <a:t>d</a:t>
            </a:r>
            <a:r>
              <a:rPr dirty="0" sz="650" spc="95">
                <a:latin typeface="Arial"/>
                <a:cs typeface="Arial"/>
              </a:rPr>
              <a:t>ołączyć</a:t>
            </a:r>
            <a:r>
              <a:rPr dirty="0" sz="650" spc="45">
                <a:latin typeface="Arial"/>
                <a:cs typeface="Arial"/>
              </a:rPr>
              <a:t> </a:t>
            </a:r>
            <a:r>
              <a:rPr dirty="0" sz="650" spc="35">
                <a:latin typeface="Arial"/>
                <a:cs typeface="Arial"/>
              </a:rPr>
              <a:t>j</a:t>
            </a:r>
            <a:r>
              <a:rPr dirty="0" sz="650" spc="110">
                <a:latin typeface="Arial"/>
                <a:cs typeface="Arial"/>
              </a:rPr>
              <a:t>ą</a:t>
            </a:r>
            <a:r>
              <a:rPr dirty="0" sz="650" spc="40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d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70">
                <a:latin typeface="Arial"/>
                <a:cs typeface="Arial"/>
              </a:rPr>
              <a:t> </a:t>
            </a:r>
            <a:r>
              <a:rPr dirty="0" sz="650" spc="95">
                <a:latin typeface="Arial"/>
                <a:cs typeface="Arial"/>
              </a:rPr>
              <a:t>pro</a:t>
            </a:r>
            <a:r>
              <a:rPr dirty="0" sz="650" spc="60">
                <a:latin typeface="Arial"/>
                <a:cs typeface="Arial"/>
              </a:rPr>
              <a:t>t</a:t>
            </a:r>
            <a:r>
              <a:rPr dirty="0" sz="650" spc="105">
                <a:latin typeface="Arial"/>
                <a:cs typeface="Arial"/>
              </a:rPr>
              <a:t>oko</a:t>
            </a:r>
            <a:r>
              <a:rPr dirty="0" sz="650" spc="30">
                <a:latin typeface="Arial"/>
                <a:cs typeface="Arial"/>
              </a:rPr>
              <a:t>ł</a:t>
            </a:r>
            <a:r>
              <a:rPr dirty="0" sz="650" spc="80">
                <a:latin typeface="Arial"/>
                <a:cs typeface="Arial"/>
              </a:rPr>
              <a:t>u,</a:t>
            </a:r>
            <a:r>
              <a:rPr dirty="0" sz="650" spc="95">
                <a:latin typeface="Arial"/>
                <a:cs typeface="Arial"/>
              </a:rPr>
              <a:t> zazn</a:t>
            </a:r>
            <a:r>
              <a:rPr dirty="0" sz="650" spc="105">
                <a:latin typeface="Arial"/>
                <a:cs typeface="Arial"/>
              </a:rPr>
              <a:t>a</a:t>
            </a:r>
            <a:r>
              <a:rPr dirty="0" sz="650" spc="100">
                <a:latin typeface="Arial"/>
                <a:cs typeface="Arial"/>
              </a:rPr>
              <a:t>cza</a:t>
            </a:r>
            <a:r>
              <a:rPr dirty="0" sz="650" spc="30">
                <a:latin typeface="Arial"/>
                <a:cs typeface="Arial"/>
              </a:rPr>
              <a:t>j</a:t>
            </a:r>
            <a:r>
              <a:rPr dirty="0" sz="650" spc="105">
                <a:latin typeface="Arial"/>
                <a:cs typeface="Arial"/>
              </a:rPr>
              <a:t>ąc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80">
                <a:latin typeface="Arial"/>
                <a:cs typeface="Arial"/>
              </a:rPr>
              <a:t>to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40">
                <a:latin typeface="Arial"/>
                <a:cs typeface="Arial"/>
              </a:rPr>
              <a:t>w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114">
                <a:latin typeface="Arial"/>
                <a:cs typeface="Arial"/>
              </a:rPr>
              <a:t>d</a:t>
            </a:r>
            <a:r>
              <a:rPr dirty="0" sz="650" spc="110">
                <a:latin typeface="Arial"/>
                <a:cs typeface="Arial"/>
              </a:rPr>
              <a:t>p</a:t>
            </a:r>
            <a:r>
              <a:rPr dirty="0" sz="650" spc="105">
                <a:latin typeface="Arial"/>
                <a:cs typeface="Arial"/>
              </a:rPr>
              <a:t>o</a:t>
            </a:r>
            <a:r>
              <a:rPr dirty="0" sz="650" spc="150">
                <a:latin typeface="Arial"/>
                <a:cs typeface="Arial"/>
              </a:rPr>
              <a:t>w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14">
                <a:latin typeface="Arial"/>
                <a:cs typeface="Arial"/>
              </a:rPr>
              <a:t>ed</a:t>
            </a:r>
            <a:r>
              <a:rPr dirty="0" sz="650" spc="110">
                <a:latin typeface="Arial"/>
                <a:cs typeface="Arial"/>
              </a:rPr>
              <a:t>n</a:t>
            </a:r>
            <a:r>
              <a:rPr dirty="0" sz="650" spc="30">
                <a:latin typeface="Arial"/>
                <a:cs typeface="Arial"/>
              </a:rPr>
              <a:t>i</a:t>
            </a:r>
            <a:r>
              <a:rPr dirty="0" sz="650" spc="165">
                <a:latin typeface="Arial"/>
                <a:cs typeface="Arial"/>
              </a:rPr>
              <a:t>m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p</a:t>
            </a:r>
            <a:r>
              <a:rPr dirty="0" sz="650" spc="105">
                <a:latin typeface="Arial"/>
                <a:cs typeface="Arial"/>
              </a:rPr>
              <a:t>u</a:t>
            </a:r>
            <a:r>
              <a:rPr dirty="0" sz="650" spc="100">
                <a:latin typeface="Arial"/>
                <a:cs typeface="Arial"/>
              </a:rPr>
              <a:t>nkc</a:t>
            </a:r>
            <a:r>
              <a:rPr dirty="0" sz="650" spc="45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-20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protok</a:t>
            </a:r>
            <a:r>
              <a:rPr dirty="0" sz="650" spc="114">
                <a:latin typeface="Arial"/>
                <a:cs typeface="Arial"/>
              </a:rPr>
              <a:t>o</a:t>
            </a:r>
            <a:r>
              <a:rPr dirty="0" sz="650" spc="35">
                <a:latin typeface="Arial"/>
                <a:cs typeface="Arial"/>
              </a:rPr>
              <a:t>ł</a:t>
            </a:r>
            <a:r>
              <a:rPr dirty="0" sz="650" spc="80">
                <a:latin typeface="Arial"/>
                <a:cs typeface="Arial"/>
              </a:rPr>
              <a:t>u.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baseline="27777" sz="750" spc="112">
                <a:latin typeface="Arial"/>
                <a:cs typeface="Arial"/>
              </a:rPr>
              <a:t>2</a:t>
            </a:r>
            <a:r>
              <a:rPr dirty="0" baseline="27777" sz="750" spc="67">
                <a:latin typeface="Arial"/>
                <a:cs typeface="Arial"/>
              </a:rPr>
              <a:t>)</a:t>
            </a:r>
            <a:r>
              <a:rPr dirty="0" baseline="27777" sz="750" spc="67">
                <a:latin typeface="Arial"/>
                <a:cs typeface="Arial"/>
              </a:rPr>
              <a:t> </a:t>
            </a:r>
            <a:r>
              <a:rPr dirty="0" sz="650" spc="185">
                <a:latin typeface="Arial"/>
                <a:cs typeface="Arial"/>
              </a:rPr>
              <a:t>W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raz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e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zg</a:t>
            </a:r>
            <a:r>
              <a:rPr dirty="0" sz="650" spc="30">
                <a:latin typeface="Arial"/>
                <a:cs typeface="Arial"/>
              </a:rPr>
              <a:t>ł</a:t>
            </a:r>
            <a:r>
              <a:rPr dirty="0" sz="650" spc="105">
                <a:latin typeface="Arial"/>
                <a:cs typeface="Arial"/>
              </a:rPr>
              <a:t>osze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25">
                <a:latin typeface="Arial"/>
                <a:cs typeface="Arial"/>
              </a:rPr>
              <a:t>uw</a:t>
            </a:r>
            <a:r>
              <a:rPr dirty="0" sz="650" spc="114">
                <a:latin typeface="Arial"/>
                <a:cs typeface="Arial"/>
              </a:rPr>
              <a:t>a</a:t>
            </a:r>
            <a:r>
              <a:rPr dirty="0" sz="650" spc="110">
                <a:latin typeface="Arial"/>
                <a:cs typeface="Arial"/>
              </a:rPr>
              <a:t>g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85">
                <a:latin typeface="Arial"/>
                <a:cs typeface="Arial"/>
              </a:rPr>
              <a:t>pr</a:t>
            </a:r>
            <a:r>
              <a:rPr dirty="0" sz="650" spc="100">
                <a:latin typeface="Arial"/>
                <a:cs typeface="Arial"/>
              </a:rPr>
              <a:t>z</a:t>
            </a:r>
            <a:r>
              <a:rPr dirty="0" sz="650" spc="105">
                <a:latin typeface="Arial"/>
                <a:cs typeface="Arial"/>
              </a:rPr>
              <a:t>ez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65">
                <a:latin typeface="Arial"/>
                <a:cs typeface="Arial"/>
              </a:rPr>
              <a:t>m</a:t>
            </a:r>
            <a:r>
              <a:rPr dirty="0" sz="650" spc="105">
                <a:latin typeface="Arial"/>
                <a:cs typeface="Arial"/>
              </a:rPr>
              <a:t>ę</a:t>
            </a:r>
            <a:r>
              <a:rPr dirty="0" sz="650" spc="114">
                <a:latin typeface="Arial"/>
                <a:cs typeface="Arial"/>
              </a:rPr>
              <a:t>żów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05">
                <a:latin typeface="Arial"/>
                <a:cs typeface="Arial"/>
              </a:rPr>
              <a:t>za</a:t>
            </a:r>
            <a:r>
              <a:rPr dirty="0" sz="650" spc="114">
                <a:latin typeface="Arial"/>
                <a:cs typeface="Arial"/>
              </a:rPr>
              <a:t>u</a:t>
            </a:r>
            <a:r>
              <a:rPr dirty="0" sz="650" spc="80">
                <a:latin typeface="Arial"/>
                <a:cs typeface="Arial"/>
              </a:rPr>
              <a:t>fa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10">
                <a:latin typeface="Arial"/>
                <a:cs typeface="Arial"/>
              </a:rPr>
              <a:t>a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35">
                <a:latin typeface="Arial"/>
                <a:cs typeface="Arial"/>
              </a:rPr>
              <a:t>l</a:t>
            </a:r>
            <a:r>
              <a:rPr dirty="0" sz="650" spc="114">
                <a:latin typeface="Arial"/>
                <a:cs typeface="Arial"/>
              </a:rPr>
              <a:t>u</a:t>
            </a:r>
            <a:r>
              <a:rPr dirty="0" sz="650" spc="110">
                <a:latin typeface="Arial"/>
                <a:cs typeface="Arial"/>
              </a:rPr>
              <a:t>b</a:t>
            </a:r>
            <a:r>
              <a:rPr dirty="0" sz="650" spc="85">
                <a:latin typeface="Arial"/>
                <a:cs typeface="Arial"/>
              </a:rPr>
              <a:t> </a:t>
            </a:r>
            <a:r>
              <a:rPr dirty="0" sz="650" spc="95">
                <a:latin typeface="Arial"/>
                <a:cs typeface="Arial"/>
              </a:rPr>
              <a:t>cz</a:t>
            </a:r>
            <a:r>
              <a:rPr dirty="0" sz="650" spc="35">
                <a:latin typeface="Arial"/>
                <a:cs typeface="Arial"/>
              </a:rPr>
              <a:t>ł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105">
                <a:latin typeface="Arial"/>
                <a:cs typeface="Arial"/>
              </a:rPr>
              <a:t>n</a:t>
            </a:r>
            <a:r>
              <a:rPr dirty="0" sz="650" spc="114">
                <a:latin typeface="Arial"/>
                <a:cs typeface="Arial"/>
              </a:rPr>
              <a:t>ków</a:t>
            </a:r>
            <a:r>
              <a:rPr dirty="0" sz="650" spc="60">
                <a:latin typeface="Arial"/>
                <a:cs typeface="Arial"/>
              </a:rPr>
              <a:t> </a:t>
            </a:r>
            <a:r>
              <a:rPr dirty="0" sz="650" spc="125">
                <a:latin typeface="Arial"/>
                <a:cs typeface="Arial"/>
              </a:rPr>
              <a:t>K</a:t>
            </a:r>
            <a:r>
              <a:rPr dirty="0" sz="650" spc="110">
                <a:latin typeface="Arial"/>
                <a:cs typeface="Arial"/>
              </a:rPr>
              <a:t>o</a:t>
            </a:r>
            <a:r>
              <a:rPr dirty="0" sz="650" spc="170">
                <a:latin typeface="Arial"/>
                <a:cs typeface="Arial"/>
              </a:rPr>
              <a:t>m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95">
                <a:latin typeface="Arial"/>
                <a:cs typeface="Arial"/>
              </a:rPr>
              <a:t>s</a:t>
            </a:r>
            <a:r>
              <a:rPr dirty="0" sz="650" spc="35">
                <a:latin typeface="Arial"/>
                <a:cs typeface="Arial"/>
              </a:rPr>
              <a:t>j</a:t>
            </a:r>
            <a:r>
              <a:rPr dirty="0" sz="650" spc="45">
                <a:latin typeface="Arial"/>
                <a:cs typeface="Arial"/>
              </a:rPr>
              <a:t>i</a:t>
            </a:r>
            <a:r>
              <a:rPr dirty="0" sz="650" spc="55">
                <a:latin typeface="Arial"/>
                <a:cs typeface="Arial"/>
              </a:rPr>
              <a:t>,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85">
                <a:latin typeface="Arial"/>
                <a:cs typeface="Arial"/>
              </a:rPr>
              <a:t>sta</a:t>
            </a:r>
            <a:r>
              <a:rPr dirty="0" sz="650" spc="114">
                <a:latin typeface="Arial"/>
                <a:cs typeface="Arial"/>
              </a:rPr>
              <a:t>n</a:t>
            </a:r>
            <a:r>
              <a:rPr dirty="0" sz="650" spc="125">
                <a:latin typeface="Arial"/>
                <a:cs typeface="Arial"/>
              </a:rPr>
              <a:t>ow</a:t>
            </a:r>
            <a:r>
              <a:rPr dirty="0" sz="650" spc="35">
                <a:latin typeface="Arial"/>
                <a:cs typeface="Arial"/>
              </a:rPr>
              <a:t>i</a:t>
            </a:r>
            <a:r>
              <a:rPr dirty="0" sz="650" spc="100">
                <a:latin typeface="Arial"/>
                <a:cs typeface="Arial"/>
              </a:rPr>
              <a:t>s</a:t>
            </a:r>
            <a:r>
              <a:rPr dirty="0" sz="650" spc="105">
                <a:latin typeface="Arial"/>
                <a:cs typeface="Arial"/>
              </a:rPr>
              <a:t>ko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20">
                <a:latin typeface="Arial"/>
                <a:cs typeface="Arial"/>
              </a:rPr>
              <a:t>K</a:t>
            </a:r>
            <a:r>
              <a:rPr dirty="0" sz="650" spc="114">
                <a:latin typeface="Arial"/>
                <a:cs typeface="Arial"/>
              </a:rPr>
              <a:t>o</a:t>
            </a:r>
            <a:r>
              <a:rPr dirty="0" sz="650" spc="165">
                <a:latin typeface="Arial"/>
                <a:cs typeface="Arial"/>
              </a:rPr>
              <a:t>m</a:t>
            </a:r>
            <a:r>
              <a:rPr dirty="0" sz="650" spc="30">
                <a:latin typeface="Arial"/>
                <a:cs typeface="Arial"/>
              </a:rPr>
              <a:t>i</a:t>
            </a:r>
            <a:r>
              <a:rPr dirty="0" sz="650" spc="95">
                <a:latin typeface="Arial"/>
                <a:cs typeface="Arial"/>
              </a:rPr>
              <a:t>s</a:t>
            </a:r>
            <a:r>
              <a:rPr dirty="0" sz="650" spc="45">
                <a:latin typeface="Arial"/>
                <a:cs typeface="Arial"/>
              </a:rPr>
              <a:t>j</a:t>
            </a:r>
            <a:r>
              <a:rPr dirty="0" sz="650" spc="40">
                <a:latin typeface="Arial"/>
                <a:cs typeface="Arial"/>
              </a:rPr>
              <a:t>i</a:t>
            </a:r>
            <a:r>
              <a:rPr dirty="0" sz="650" spc="50">
                <a:latin typeface="Arial"/>
                <a:cs typeface="Arial"/>
              </a:rPr>
              <a:t> </a:t>
            </a:r>
            <a:r>
              <a:rPr dirty="0" sz="650" spc="140">
                <a:latin typeface="Arial"/>
                <a:cs typeface="Arial"/>
              </a:rPr>
              <a:t>w</a:t>
            </a:r>
            <a:r>
              <a:rPr dirty="0" sz="650" spc="114">
                <a:latin typeface="Arial"/>
                <a:cs typeface="Arial"/>
              </a:rPr>
              <a:t>o</a:t>
            </a:r>
            <a:r>
              <a:rPr dirty="0" sz="650" spc="110">
                <a:latin typeface="Arial"/>
                <a:cs typeface="Arial"/>
              </a:rPr>
              <a:t>b</a:t>
            </a:r>
            <a:r>
              <a:rPr dirty="0" sz="650" spc="105">
                <a:latin typeface="Arial"/>
                <a:cs typeface="Arial"/>
              </a:rPr>
              <a:t>e</a:t>
            </a:r>
            <a:r>
              <a:rPr dirty="0" sz="650" spc="95">
                <a:latin typeface="Arial"/>
                <a:cs typeface="Arial"/>
              </a:rPr>
              <a:t>c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90">
                <a:latin typeface="Arial"/>
                <a:cs typeface="Arial"/>
              </a:rPr>
              <a:t>zar</a:t>
            </a:r>
            <a:r>
              <a:rPr dirty="0" sz="650" spc="100">
                <a:latin typeface="Arial"/>
                <a:cs typeface="Arial"/>
              </a:rPr>
              <a:t>z</a:t>
            </a:r>
            <a:r>
              <a:rPr dirty="0" sz="650" spc="80">
                <a:latin typeface="Arial"/>
                <a:cs typeface="Arial"/>
              </a:rPr>
              <a:t>ut</a:t>
            </a:r>
            <a:r>
              <a:rPr dirty="0" sz="650" spc="105">
                <a:latin typeface="Arial"/>
                <a:cs typeface="Arial"/>
              </a:rPr>
              <a:t>ó</a:t>
            </a:r>
            <a:r>
              <a:rPr dirty="0" sz="650" spc="140">
                <a:latin typeface="Arial"/>
                <a:cs typeface="Arial"/>
              </a:rPr>
              <a:t>w</a:t>
            </a:r>
            <a:r>
              <a:rPr dirty="0" sz="650" spc="-10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n</a:t>
            </a:r>
            <a:r>
              <a:rPr dirty="0" sz="650" spc="105">
                <a:latin typeface="Arial"/>
                <a:cs typeface="Arial"/>
              </a:rPr>
              <a:t>a</a:t>
            </a:r>
            <a:r>
              <a:rPr dirty="0" sz="650" spc="45">
                <a:latin typeface="Arial"/>
                <a:cs typeface="Arial"/>
              </a:rPr>
              <a:t>l</a:t>
            </a:r>
            <a:r>
              <a:rPr dirty="0" sz="650" spc="100">
                <a:latin typeface="Arial"/>
                <a:cs typeface="Arial"/>
              </a:rPr>
              <a:t>eży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650" spc="110">
                <a:latin typeface="Arial"/>
                <a:cs typeface="Arial"/>
              </a:rPr>
              <a:t>d</a:t>
            </a:r>
            <a:r>
              <a:rPr dirty="0" sz="650" spc="105">
                <a:latin typeface="Arial"/>
                <a:cs typeface="Arial"/>
              </a:rPr>
              <a:t>o</a:t>
            </a:r>
            <a:r>
              <a:rPr dirty="0" sz="650" spc="45">
                <a:latin typeface="Arial"/>
                <a:cs typeface="Arial"/>
              </a:rPr>
              <a:t>ł</a:t>
            </a:r>
            <a:r>
              <a:rPr dirty="0" sz="650" spc="100">
                <a:latin typeface="Arial"/>
                <a:cs typeface="Arial"/>
              </a:rPr>
              <a:t>ączyć</a:t>
            </a:r>
            <a:r>
              <a:rPr dirty="0" sz="650" spc="55">
                <a:latin typeface="Arial"/>
                <a:cs typeface="Arial"/>
              </a:rPr>
              <a:t> </a:t>
            </a:r>
            <a:r>
              <a:rPr dirty="0" sz="650" spc="110">
                <a:latin typeface="Arial"/>
                <a:cs typeface="Arial"/>
              </a:rPr>
              <a:t>do</a:t>
            </a:r>
            <a:r>
              <a:rPr dirty="0" sz="650" spc="5">
                <a:latin typeface="Arial"/>
                <a:cs typeface="Arial"/>
              </a:rPr>
              <a:t> </a:t>
            </a:r>
            <a:r>
              <a:rPr dirty="0" sz="650" spc="85">
                <a:latin typeface="Arial"/>
                <a:cs typeface="Arial"/>
              </a:rPr>
              <a:t>protokołu.</a:t>
            </a:r>
            <a:endParaRPr sz="6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54343" y="3116046"/>
            <a:ext cx="772978" cy="592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626" y="6434306"/>
            <a:ext cx="5776595" cy="203835"/>
          </a:xfrm>
          <a:custGeom>
            <a:avLst/>
            <a:gdLst/>
            <a:ahLst/>
            <a:cxnLst/>
            <a:rect l="l" t="t" r="r" b="b"/>
            <a:pathLst>
              <a:path w="5776595" h="203834">
                <a:moveTo>
                  <a:pt x="0" y="203820"/>
                </a:moveTo>
                <a:lnTo>
                  <a:pt x="5776483" y="203820"/>
                </a:lnTo>
                <a:lnTo>
                  <a:pt x="5776483" y="0"/>
                </a:lnTo>
                <a:lnTo>
                  <a:pt x="0" y="0"/>
                </a:lnTo>
                <a:lnTo>
                  <a:pt x="0" y="203820"/>
                </a:lnTo>
                <a:close/>
              </a:path>
            </a:pathLst>
          </a:custGeom>
          <a:ln w="62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53626" y="6434306"/>
            <a:ext cx="5776595" cy="203835"/>
          </a:xfrm>
          <a:prstGeom prst="rect">
            <a:avLst/>
          </a:prstGeom>
          <a:ln w="6256">
            <a:solidFill>
              <a:srgbClr val="000000"/>
            </a:solidFill>
          </a:ln>
        </p:spPr>
        <p:txBody>
          <a:bodyPr wrap="square" lIns="0" tIns="29845" rIns="0" bIns="0" rtlCol="0" vert="horz">
            <a:spAutoFit/>
          </a:bodyPr>
          <a:lstStyle/>
          <a:p>
            <a:pPr marL="79375">
              <a:lnSpc>
                <a:spcPct val="100000"/>
              </a:lnSpc>
              <a:spcBef>
                <a:spcPts val="235"/>
              </a:spcBef>
            </a:pPr>
            <a:r>
              <a:rPr dirty="0" sz="500" spc="85">
                <a:latin typeface="Calibri"/>
                <a:cs typeface="Calibri"/>
              </a:rPr>
              <a:t>S</a:t>
            </a:r>
            <a:r>
              <a:rPr dirty="0" sz="500" spc="75">
                <a:latin typeface="Calibri"/>
                <a:cs typeface="Calibri"/>
              </a:rPr>
              <a:t>y</a:t>
            </a:r>
            <a:r>
              <a:rPr dirty="0" sz="500" spc="145">
                <a:latin typeface="Calibri"/>
                <a:cs typeface="Calibri"/>
              </a:rPr>
              <a:t>m</a:t>
            </a:r>
            <a:r>
              <a:rPr dirty="0" sz="500" spc="80">
                <a:latin typeface="Calibri"/>
                <a:cs typeface="Calibri"/>
              </a:rPr>
              <a:t>b</a:t>
            </a:r>
            <a:r>
              <a:rPr dirty="0" sz="500" spc="90">
                <a:latin typeface="Calibri"/>
                <a:cs typeface="Calibri"/>
              </a:rPr>
              <a:t>o</a:t>
            </a:r>
            <a:r>
              <a:rPr dirty="0" sz="500" spc="40">
                <a:latin typeface="Calibri"/>
                <a:cs typeface="Calibri"/>
              </a:rPr>
              <a:t>l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65">
                <a:latin typeface="Calibri"/>
                <a:cs typeface="Calibri"/>
              </a:rPr>
              <a:t>k</a:t>
            </a:r>
            <a:r>
              <a:rPr dirty="0" sz="500" spc="90">
                <a:latin typeface="Calibri"/>
                <a:cs typeface="Calibri"/>
              </a:rPr>
              <a:t>o</a:t>
            </a:r>
            <a:r>
              <a:rPr dirty="0" sz="500" spc="95">
                <a:latin typeface="Calibri"/>
                <a:cs typeface="Calibri"/>
              </a:rPr>
              <a:t>n</a:t>
            </a:r>
            <a:r>
              <a:rPr dirty="0" sz="500" spc="45">
                <a:latin typeface="Calibri"/>
                <a:cs typeface="Calibri"/>
              </a:rPr>
              <a:t>t</a:t>
            </a:r>
            <a:r>
              <a:rPr dirty="0" sz="500" spc="70">
                <a:latin typeface="Calibri"/>
                <a:cs typeface="Calibri"/>
              </a:rPr>
              <a:t>roln</a:t>
            </a:r>
            <a:r>
              <a:rPr dirty="0" sz="500" spc="80">
                <a:latin typeface="Calibri"/>
                <a:cs typeface="Calibri"/>
              </a:rPr>
              <a:t>y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70">
                <a:latin typeface="Calibri"/>
                <a:cs typeface="Calibri"/>
              </a:rPr>
              <a:t>s</a:t>
            </a:r>
            <a:r>
              <a:rPr dirty="0" sz="500" spc="70">
                <a:latin typeface="Calibri"/>
                <a:cs typeface="Calibri"/>
              </a:rPr>
              <a:t>y</a:t>
            </a:r>
            <a:r>
              <a:rPr dirty="0" sz="500" spc="65">
                <a:latin typeface="Calibri"/>
                <a:cs typeface="Calibri"/>
              </a:rPr>
              <a:t>s</a:t>
            </a:r>
            <a:r>
              <a:rPr dirty="0" sz="500" spc="45">
                <a:latin typeface="Calibri"/>
                <a:cs typeface="Calibri"/>
              </a:rPr>
              <a:t>t</a:t>
            </a:r>
            <a:r>
              <a:rPr dirty="0" sz="500" spc="75">
                <a:latin typeface="Calibri"/>
                <a:cs typeface="Calibri"/>
              </a:rPr>
              <a:t>e</a:t>
            </a:r>
            <a:r>
              <a:rPr dirty="0" sz="500" spc="145">
                <a:latin typeface="Calibri"/>
                <a:cs typeface="Calibri"/>
              </a:rPr>
              <a:t>m</a:t>
            </a:r>
            <a:r>
              <a:rPr dirty="0" sz="500" spc="95">
                <a:latin typeface="Calibri"/>
                <a:cs typeface="Calibri"/>
              </a:rPr>
              <a:t>u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65">
                <a:latin typeface="Calibri"/>
                <a:cs typeface="Calibri"/>
              </a:rPr>
              <a:t>in</a:t>
            </a:r>
            <a:r>
              <a:rPr dirty="0" sz="500" spc="40">
                <a:latin typeface="Calibri"/>
                <a:cs typeface="Calibri"/>
              </a:rPr>
              <a:t>f</a:t>
            </a:r>
            <a:r>
              <a:rPr dirty="0" sz="500" spc="90">
                <a:latin typeface="Calibri"/>
                <a:cs typeface="Calibri"/>
              </a:rPr>
              <a:t>o</a:t>
            </a:r>
            <a:r>
              <a:rPr dirty="0" sz="500" spc="55">
                <a:latin typeface="Calibri"/>
                <a:cs typeface="Calibri"/>
              </a:rPr>
              <a:t>r</a:t>
            </a:r>
            <a:r>
              <a:rPr dirty="0" sz="500" spc="145">
                <a:latin typeface="Calibri"/>
                <a:cs typeface="Calibri"/>
              </a:rPr>
              <a:t>m</a:t>
            </a:r>
            <a:r>
              <a:rPr dirty="0" sz="500" spc="80">
                <a:latin typeface="Calibri"/>
                <a:cs typeface="Calibri"/>
              </a:rPr>
              <a:t>a</a:t>
            </a:r>
            <a:r>
              <a:rPr dirty="0" sz="500" spc="45">
                <a:latin typeface="Calibri"/>
                <a:cs typeface="Calibri"/>
              </a:rPr>
              <a:t>t</a:t>
            </a:r>
            <a:r>
              <a:rPr dirty="0" sz="500" spc="75">
                <a:latin typeface="Calibri"/>
                <a:cs typeface="Calibri"/>
              </a:rPr>
              <a:t>y</a:t>
            </a:r>
            <a:r>
              <a:rPr dirty="0" sz="500" spc="60">
                <a:latin typeface="Calibri"/>
                <a:cs typeface="Calibri"/>
              </a:rPr>
              <a:t>c</a:t>
            </a:r>
            <a:r>
              <a:rPr dirty="0" sz="500" spc="55">
                <a:latin typeface="Calibri"/>
                <a:cs typeface="Calibri"/>
              </a:rPr>
              <a:t>z</a:t>
            </a:r>
            <a:r>
              <a:rPr dirty="0" sz="500" spc="90">
                <a:latin typeface="Calibri"/>
                <a:cs typeface="Calibri"/>
              </a:rPr>
              <a:t>ne</a:t>
            </a:r>
            <a:r>
              <a:rPr dirty="0" sz="500" spc="85">
                <a:latin typeface="Calibri"/>
                <a:cs typeface="Calibri"/>
              </a:rPr>
              <a:t>g</a:t>
            </a:r>
            <a:r>
              <a:rPr dirty="0" sz="500" spc="95">
                <a:latin typeface="Calibri"/>
                <a:cs typeface="Calibri"/>
              </a:rPr>
              <a:t>o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40">
                <a:latin typeface="Calibri"/>
                <a:cs typeface="Calibri"/>
              </a:rPr>
              <a:t>i</a:t>
            </a:r>
            <a:r>
              <a:rPr dirty="0" sz="500" spc="25">
                <a:latin typeface="Calibri"/>
                <a:cs typeface="Calibri"/>
              </a:rPr>
              <a:t> </a:t>
            </a:r>
            <a:r>
              <a:rPr dirty="0" sz="500" spc="60">
                <a:latin typeface="Calibri"/>
                <a:cs typeface="Calibri"/>
              </a:rPr>
              <a:t>je</a:t>
            </a:r>
            <a:r>
              <a:rPr dirty="0" sz="500" spc="85">
                <a:latin typeface="Calibri"/>
                <a:cs typeface="Calibri"/>
              </a:rPr>
              <a:t>g</a:t>
            </a:r>
            <a:r>
              <a:rPr dirty="0" sz="500" spc="95">
                <a:latin typeface="Calibri"/>
                <a:cs typeface="Calibri"/>
              </a:rPr>
              <a:t>o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65">
                <a:latin typeface="Calibri"/>
                <a:cs typeface="Calibri"/>
              </a:rPr>
              <a:t>k</a:t>
            </a:r>
            <a:r>
              <a:rPr dirty="0" sz="500" spc="90">
                <a:latin typeface="Calibri"/>
                <a:cs typeface="Calibri"/>
              </a:rPr>
              <a:t>o</a:t>
            </a:r>
            <a:r>
              <a:rPr dirty="0" sz="500" spc="95">
                <a:latin typeface="Calibri"/>
                <a:cs typeface="Calibri"/>
              </a:rPr>
              <a:t>d</a:t>
            </a:r>
            <a:r>
              <a:rPr dirty="0" sz="500" spc="35">
                <a:latin typeface="Calibri"/>
                <a:cs typeface="Calibri"/>
              </a:rPr>
              <a:t> </a:t>
            </a:r>
            <a:r>
              <a:rPr dirty="0" sz="500" spc="75">
                <a:latin typeface="Calibri"/>
                <a:cs typeface="Calibri"/>
              </a:rPr>
              <a:t>k</a:t>
            </a:r>
            <a:r>
              <a:rPr dirty="0" sz="500" spc="70">
                <a:latin typeface="Calibri"/>
                <a:cs typeface="Calibri"/>
              </a:rPr>
              <a:t>res</a:t>
            </a:r>
            <a:r>
              <a:rPr dirty="0" sz="500" spc="65">
                <a:latin typeface="Calibri"/>
                <a:cs typeface="Calibri"/>
              </a:rPr>
              <a:t>k</a:t>
            </a:r>
            <a:r>
              <a:rPr dirty="0" sz="500" spc="90">
                <a:latin typeface="Calibri"/>
                <a:cs typeface="Calibri"/>
              </a:rPr>
              <a:t>o</a:t>
            </a:r>
            <a:r>
              <a:rPr dirty="0" sz="500" spc="105">
                <a:latin typeface="Calibri"/>
                <a:cs typeface="Calibri"/>
              </a:rPr>
              <a:t>wy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8628" y="3825459"/>
            <a:ext cx="1755139" cy="0"/>
          </a:xfrm>
          <a:custGeom>
            <a:avLst/>
            <a:gdLst/>
            <a:ahLst/>
            <a:cxnLst/>
            <a:rect l="l" t="t" r="r" b="b"/>
            <a:pathLst>
              <a:path w="1755139" h="0">
                <a:moveTo>
                  <a:pt x="0" y="0"/>
                </a:moveTo>
                <a:lnTo>
                  <a:pt x="1755045" y="0"/>
                </a:lnTo>
              </a:path>
            </a:pathLst>
          </a:custGeom>
          <a:ln w="833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769556" y="2924312"/>
            <a:ext cx="2178050" cy="0"/>
          </a:xfrm>
          <a:custGeom>
            <a:avLst/>
            <a:gdLst/>
            <a:ahLst/>
            <a:cxnLst/>
            <a:rect l="l" t="t" r="r" b="b"/>
            <a:pathLst>
              <a:path w="2178050" h="0">
                <a:moveTo>
                  <a:pt x="2177556" y="0"/>
                </a:moveTo>
                <a:lnTo>
                  <a:pt x="0" y="0"/>
                </a:lnTo>
              </a:path>
            </a:pathLst>
          </a:custGeom>
          <a:ln w="833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69556" y="2672975"/>
            <a:ext cx="2178050" cy="0"/>
          </a:xfrm>
          <a:custGeom>
            <a:avLst/>
            <a:gdLst/>
            <a:ahLst/>
            <a:cxnLst/>
            <a:rect l="l" t="t" r="r" b="b"/>
            <a:pathLst>
              <a:path w="2178050" h="0">
                <a:moveTo>
                  <a:pt x="2177556" y="0"/>
                </a:moveTo>
                <a:lnTo>
                  <a:pt x="0" y="0"/>
                </a:lnTo>
              </a:path>
            </a:pathLst>
          </a:custGeom>
          <a:ln w="833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69556" y="2393712"/>
            <a:ext cx="2178050" cy="0"/>
          </a:xfrm>
          <a:custGeom>
            <a:avLst/>
            <a:gdLst/>
            <a:ahLst/>
            <a:cxnLst/>
            <a:rect l="l" t="t" r="r" b="b"/>
            <a:pathLst>
              <a:path w="2178050" h="0">
                <a:moveTo>
                  <a:pt x="2177556" y="0"/>
                </a:moveTo>
                <a:lnTo>
                  <a:pt x="0" y="0"/>
                </a:lnTo>
              </a:path>
            </a:pathLst>
          </a:custGeom>
          <a:ln w="833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769556" y="2124868"/>
            <a:ext cx="2178050" cy="0"/>
          </a:xfrm>
          <a:custGeom>
            <a:avLst/>
            <a:gdLst/>
            <a:ahLst/>
            <a:cxnLst/>
            <a:rect l="l" t="t" r="r" b="b"/>
            <a:pathLst>
              <a:path w="2178050" h="0">
                <a:moveTo>
                  <a:pt x="2177556" y="0"/>
                </a:moveTo>
                <a:lnTo>
                  <a:pt x="0" y="0"/>
                </a:lnTo>
              </a:path>
            </a:pathLst>
          </a:custGeom>
          <a:ln w="833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69556" y="1862277"/>
            <a:ext cx="2178050" cy="0"/>
          </a:xfrm>
          <a:custGeom>
            <a:avLst/>
            <a:gdLst/>
            <a:ahLst/>
            <a:cxnLst/>
            <a:rect l="l" t="t" r="r" b="b"/>
            <a:pathLst>
              <a:path w="2178050" h="0">
                <a:moveTo>
                  <a:pt x="2177556" y="0"/>
                </a:moveTo>
                <a:lnTo>
                  <a:pt x="0" y="0"/>
                </a:lnTo>
              </a:path>
            </a:pathLst>
          </a:custGeom>
          <a:ln w="833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769556" y="1618859"/>
            <a:ext cx="2178050" cy="0"/>
          </a:xfrm>
          <a:custGeom>
            <a:avLst/>
            <a:gdLst/>
            <a:ahLst/>
            <a:cxnLst/>
            <a:rect l="l" t="t" r="r" b="b"/>
            <a:pathLst>
              <a:path w="2178050" h="0">
                <a:moveTo>
                  <a:pt x="2177556" y="0"/>
                </a:moveTo>
                <a:lnTo>
                  <a:pt x="0" y="0"/>
                </a:lnTo>
              </a:path>
            </a:pathLst>
          </a:custGeom>
          <a:ln w="833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3626" y="6283003"/>
            <a:ext cx="2663825" cy="500380"/>
          </a:xfrm>
          <a:custGeom>
            <a:avLst/>
            <a:gdLst/>
            <a:ahLst/>
            <a:cxnLst/>
            <a:rect l="l" t="t" r="r" b="b"/>
            <a:pathLst>
              <a:path w="2663825" h="500379">
                <a:moveTo>
                  <a:pt x="1331667" y="0"/>
                </a:moveTo>
                <a:lnTo>
                  <a:pt x="1268979" y="271"/>
                </a:lnTo>
                <a:lnTo>
                  <a:pt x="1207036" y="1079"/>
                </a:lnTo>
                <a:lnTo>
                  <a:pt x="1145903" y="2411"/>
                </a:lnTo>
                <a:lnTo>
                  <a:pt x="1085645" y="4255"/>
                </a:lnTo>
                <a:lnTo>
                  <a:pt x="1026324" y="6599"/>
                </a:lnTo>
                <a:lnTo>
                  <a:pt x="968005" y="9431"/>
                </a:lnTo>
                <a:lnTo>
                  <a:pt x="910753" y="12738"/>
                </a:lnTo>
                <a:lnTo>
                  <a:pt x="854629" y="16510"/>
                </a:lnTo>
                <a:lnTo>
                  <a:pt x="799700" y="20733"/>
                </a:lnTo>
                <a:lnTo>
                  <a:pt x="746028" y="25397"/>
                </a:lnTo>
                <a:lnTo>
                  <a:pt x="693678" y="30489"/>
                </a:lnTo>
                <a:lnTo>
                  <a:pt x="642713" y="35996"/>
                </a:lnTo>
                <a:lnTo>
                  <a:pt x="593198" y="41907"/>
                </a:lnTo>
                <a:lnTo>
                  <a:pt x="545196" y="48211"/>
                </a:lnTo>
                <a:lnTo>
                  <a:pt x="498772" y="54894"/>
                </a:lnTo>
                <a:lnTo>
                  <a:pt x="453989" y="61946"/>
                </a:lnTo>
                <a:lnTo>
                  <a:pt x="410911" y="69353"/>
                </a:lnTo>
                <a:lnTo>
                  <a:pt x="369602" y="77104"/>
                </a:lnTo>
                <a:lnTo>
                  <a:pt x="330127" y="85188"/>
                </a:lnTo>
                <a:lnTo>
                  <a:pt x="292548" y="93591"/>
                </a:lnTo>
                <a:lnTo>
                  <a:pt x="223338" y="111309"/>
                </a:lnTo>
                <a:lnTo>
                  <a:pt x="162484" y="130164"/>
                </a:lnTo>
                <a:lnTo>
                  <a:pt x="110496" y="150058"/>
                </a:lnTo>
                <a:lnTo>
                  <a:pt x="67888" y="170896"/>
                </a:lnTo>
                <a:lnTo>
                  <a:pt x="35169" y="192582"/>
                </a:lnTo>
                <a:lnTo>
                  <a:pt x="5755" y="226492"/>
                </a:lnTo>
                <a:lnTo>
                  <a:pt x="0" y="249878"/>
                </a:lnTo>
                <a:lnTo>
                  <a:pt x="1449" y="261642"/>
                </a:lnTo>
                <a:lnTo>
                  <a:pt x="22679" y="296045"/>
                </a:lnTo>
                <a:lnTo>
                  <a:pt x="67888" y="328863"/>
                </a:lnTo>
                <a:lnTo>
                  <a:pt x="110496" y="349702"/>
                </a:lnTo>
                <a:lnTo>
                  <a:pt x="162484" y="369597"/>
                </a:lnTo>
                <a:lnTo>
                  <a:pt x="223338" y="388451"/>
                </a:lnTo>
                <a:lnTo>
                  <a:pt x="292548" y="406170"/>
                </a:lnTo>
                <a:lnTo>
                  <a:pt x="330127" y="414573"/>
                </a:lnTo>
                <a:lnTo>
                  <a:pt x="369602" y="422656"/>
                </a:lnTo>
                <a:lnTo>
                  <a:pt x="410911" y="430408"/>
                </a:lnTo>
                <a:lnTo>
                  <a:pt x="453989" y="437815"/>
                </a:lnTo>
                <a:lnTo>
                  <a:pt x="498772" y="444866"/>
                </a:lnTo>
                <a:lnTo>
                  <a:pt x="545196" y="451549"/>
                </a:lnTo>
                <a:lnTo>
                  <a:pt x="593198" y="457853"/>
                </a:lnTo>
                <a:lnTo>
                  <a:pt x="642713" y="463764"/>
                </a:lnTo>
                <a:lnTo>
                  <a:pt x="693678" y="469271"/>
                </a:lnTo>
                <a:lnTo>
                  <a:pt x="746028" y="474363"/>
                </a:lnTo>
                <a:lnTo>
                  <a:pt x="799700" y="479026"/>
                </a:lnTo>
                <a:lnTo>
                  <a:pt x="854629" y="483250"/>
                </a:lnTo>
                <a:lnTo>
                  <a:pt x="910753" y="487021"/>
                </a:lnTo>
                <a:lnTo>
                  <a:pt x="968005" y="490329"/>
                </a:lnTo>
                <a:lnTo>
                  <a:pt x="1026324" y="493161"/>
                </a:lnTo>
                <a:lnTo>
                  <a:pt x="1085645" y="495504"/>
                </a:lnTo>
                <a:lnTo>
                  <a:pt x="1145903" y="497348"/>
                </a:lnTo>
                <a:lnTo>
                  <a:pt x="1207036" y="498680"/>
                </a:lnTo>
                <a:lnTo>
                  <a:pt x="1268979" y="499488"/>
                </a:lnTo>
                <a:lnTo>
                  <a:pt x="1331667" y="499760"/>
                </a:lnTo>
                <a:lnTo>
                  <a:pt x="1394367" y="499488"/>
                </a:lnTo>
                <a:lnTo>
                  <a:pt x="1456320" y="498680"/>
                </a:lnTo>
                <a:lnTo>
                  <a:pt x="1517462" y="497348"/>
                </a:lnTo>
                <a:lnTo>
                  <a:pt x="1577729" y="495504"/>
                </a:lnTo>
                <a:lnTo>
                  <a:pt x="1637058" y="493161"/>
                </a:lnTo>
                <a:lnTo>
                  <a:pt x="1695384" y="490329"/>
                </a:lnTo>
                <a:lnTo>
                  <a:pt x="1752643" y="487021"/>
                </a:lnTo>
                <a:lnTo>
                  <a:pt x="1808773" y="483250"/>
                </a:lnTo>
                <a:lnTo>
                  <a:pt x="1863708" y="479026"/>
                </a:lnTo>
                <a:lnTo>
                  <a:pt x="1917385" y="474363"/>
                </a:lnTo>
                <a:lnTo>
                  <a:pt x="1969740" y="469271"/>
                </a:lnTo>
                <a:lnTo>
                  <a:pt x="2020709" y="463764"/>
                </a:lnTo>
                <a:lnTo>
                  <a:pt x="2070228" y="457853"/>
                </a:lnTo>
                <a:lnTo>
                  <a:pt x="2118233" y="451549"/>
                </a:lnTo>
                <a:lnTo>
                  <a:pt x="2164660" y="444866"/>
                </a:lnTo>
                <a:lnTo>
                  <a:pt x="2209446" y="437815"/>
                </a:lnTo>
                <a:lnTo>
                  <a:pt x="2252526" y="430408"/>
                </a:lnTo>
                <a:lnTo>
                  <a:pt x="2293837" y="422656"/>
                </a:lnTo>
                <a:lnTo>
                  <a:pt x="2333314" y="414573"/>
                </a:lnTo>
                <a:lnTo>
                  <a:pt x="2370893" y="406170"/>
                </a:lnTo>
                <a:lnTo>
                  <a:pt x="2440105" y="388451"/>
                </a:lnTo>
                <a:lnTo>
                  <a:pt x="2500961" y="369597"/>
                </a:lnTo>
                <a:lnTo>
                  <a:pt x="2552948" y="349702"/>
                </a:lnTo>
                <a:lnTo>
                  <a:pt x="2595557" y="328863"/>
                </a:lnTo>
                <a:lnTo>
                  <a:pt x="2628275" y="307176"/>
                </a:lnTo>
                <a:lnTo>
                  <a:pt x="2657689" y="273265"/>
                </a:lnTo>
                <a:lnTo>
                  <a:pt x="2663444" y="249878"/>
                </a:lnTo>
                <a:lnTo>
                  <a:pt x="2661994" y="238115"/>
                </a:lnTo>
                <a:lnTo>
                  <a:pt x="2640765" y="203713"/>
                </a:lnTo>
                <a:lnTo>
                  <a:pt x="2595557" y="170896"/>
                </a:lnTo>
                <a:lnTo>
                  <a:pt x="2552948" y="150058"/>
                </a:lnTo>
                <a:lnTo>
                  <a:pt x="2500961" y="130164"/>
                </a:lnTo>
                <a:lnTo>
                  <a:pt x="2440105" y="111309"/>
                </a:lnTo>
                <a:lnTo>
                  <a:pt x="2370893" y="93591"/>
                </a:lnTo>
                <a:lnTo>
                  <a:pt x="2333314" y="85188"/>
                </a:lnTo>
                <a:lnTo>
                  <a:pt x="2293837" y="77104"/>
                </a:lnTo>
                <a:lnTo>
                  <a:pt x="2252526" y="69353"/>
                </a:lnTo>
                <a:lnTo>
                  <a:pt x="2209446" y="61946"/>
                </a:lnTo>
                <a:lnTo>
                  <a:pt x="2164660" y="54894"/>
                </a:lnTo>
                <a:lnTo>
                  <a:pt x="2118233" y="48211"/>
                </a:lnTo>
                <a:lnTo>
                  <a:pt x="2070228" y="41907"/>
                </a:lnTo>
                <a:lnTo>
                  <a:pt x="2020709" y="35996"/>
                </a:lnTo>
                <a:lnTo>
                  <a:pt x="1969740" y="30489"/>
                </a:lnTo>
                <a:lnTo>
                  <a:pt x="1917385" y="25397"/>
                </a:lnTo>
                <a:lnTo>
                  <a:pt x="1863708" y="20733"/>
                </a:lnTo>
                <a:lnTo>
                  <a:pt x="1808773" y="16510"/>
                </a:lnTo>
                <a:lnTo>
                  <a:pt x="1752643" y="12738"/>
                </a:lnTo>
                <a:lnTo>
                  <a:pt x="1695384" y="9431"/>
                </a:lnTo>
                <a:lnTo>
                  <a:pt x="1637058" y="6599"/>
                </a:lnTo>
                <a:lnTo>
                  <a:pt x="1577729" y="4255"/>
                </a:lnTo>
                <a:lnTo>
                  <a:pt x="1517462" y="2411"/>
                </a:lnTo>
                <a:lnTo>
                  <a:pt x="1456320" y="1079"/>
                </a:lnTo>
                <a:lnTo>
                  <a:pt x="1394367" y="271"/>
                </a:lnTo>
                <a:lnTo>
                  <a:pt x="1331667" y="0"/>
                </a:lnTo>
                <a:close/>
              </a:path>
            </a:pathLst>
          </a:custGeom>
          <a:ln w="8421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483739" y="2780906"/>
            <a:ext cx="950734" cy="9507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8632" y="1340726"/>
            <a:ext cx="5011674" cy="43267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920" y="2950464"/>
            <a:ext cx="3758184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10711" y="2950464"/>
            <a:ext cx="557784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73278" y="5589244"/>
            <a:ext cx="8331200" cy="792480"/>
          </a:xfrm>
          <a:prstGeom prst="rect">
            <a:avLst/>
          </a:prstGeom>
          <a:solidFill>
            <a:srgbClr val="BEBEBE"/>
          </a:solidFill>
          <a:ln w="38100">
            <a:solidFill>
              <a:srgbClr val="9D032A"/>
            </a:solidFill>
          </a:ln>
        </p:spPr>
        <p:txBody>
          <a:bodyPr wrap="square" lIns="0" tIns="501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95"/>
              </a:spcBef>
              <a:tabLst>
                <a:tab pos="1118870" algn="l"/>
              </a:tabLst>
            </a:pPr>
            <a:r>
              <a:rPr dirty="0" sz="2100" spc="-9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100" spc="-1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1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1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100" spc="-1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100" spc="-3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100" spc="-50" b="1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21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100" spc="-170" b="1">
                <a:latin typeface="Calibri"/>
                <a:cs typeface="Calibri"/>
              </a:rPr>
              <a:t>w</a:t>
            </a:r>
            <a:r>
              <a:rPr dirty="0" sz="2100" spc="35" b="1">
                <a:latin typeface="Calibri"/>
                <a:cs typeface="Calibri"/>
              </a:rPr>
              <a:t> </a:t>
            </a:r>
            <a:r>
              <a:rPr dirty="0" sz="2100" spc="140" b="1">
                <a:latin typeface="Calibri"/>
                <a:cs typeface="Calibri"/>
              </a:rPr>
              <a:t>s</a:t>
            </a:r>
            <a:r>
              <a:rPr dirty="0" sz="2100" spc="-30" b="1">
                <a:latin typeface="Calibri"/>
                <a:cs typeface="Calibri"/>
              </a:rPr>
              <a:t>i</a:t>
            </a:r>
            <a:r>
              <a:rPr dirty="0" sz="2100" spc="40" b="1">
                <a:latin typeface="Calibri"/>
                <a:cs typeface="Calibri"/>
              </a:rPr>
              <a:t>e</a:t>
            </a:r>
            <a:r>
              <a:rPr dirty="0" sz="2100" spc="5" b="1">
                <a:latin typeface="Calibri"/>
                <a:cs typeface="Calibri"/>
              </a:rPr>
              <a:t>d</a:t>
            </a:r>
            <a:r>
              <a:rPr dirty="0" sz="2100" spc="60" b="1">
                <a:latin typeface="Calibri"/>
                <a:cs typeface="Calibri"/>
              </a:rPr>
              <a:t>z</a:t>
            </a:r>
            <a:r>
              <a:rPr dirty="0" sz="2100" spc="-30" b="1">
                <a:latin typeface="Calibri"/>
                <a:cs typeface="Calibri"/>
              </a:rPr>
              <a:t>i</a:t>
            </a:r>
            <a:r>
              <a:rPr dirty="0" sz="2100" spc="-5" b="1">
                <a:latin typeface="Calibri"/>
                <a:cs typeface="Calibri"/>
              </a:rPr>
              <a:t>bi</a:t>
            </a:r>
            <a:r>
              <a:rPr dirty="0" sz="2100" b="1">
                <a:latin typeface="Calibri"/>
                <a:cs typeface="Calibri"/>
              </a:rPr>
              <a:t>e</a:t>
            </a:r>
            <a:r>
              <a:rPr dirty="0" sz="2100" spc="40" b="1">
                <a:latin typeface="Calibri"/>
                <a:cs typeface="Calibri"/>
              </a:rPr>
              <a:t> </a:t>
            </a:r>
            <a:r>
              <a:rPr dirty="0" sz="2100" spc="5" b="1">
                <a:latin typeface="Calibri"/>
                <a:cs typeface="Calibri"/>
              </a:rPr>
              <a:t>k</a:t>
            </a:r>
            <a:r>
              <a:rPr dirty="0" sz="2100" spc="-30" b="1">
                <a:latin typeface="Calibri"/>
                <a:cs typeface="Calibri"/>
              </a:rPr>
              <a:t>o</a:t>
            </a:r>
            <a:r>
              <a:rPr dirty="0" sz="2100" b="1">
                <a:latin typeface="Calibri"/>
                <a:cs typeface="Calibri"/>
              </a:rPr>
              <a:t>m</a:t>
            </a:r>
            <a:r>
              <a:rPr dirty="0" sz="2100" spc="-30" b="1">
                <a:latin typeface="Calibri"/>
                <a:cs typeface="Calibri"/>
              </a:rPr>
              <a:t>i</a:t>
            </a:r>
            <a:r>
              <a:rPr dirty="0" sz="2100" spc="45" b="1">
                <a:latin typeface="Calibri"/>
                <a:cs typeface="Calibri"/>
              </a:rPr>
              <a:t>s</a:t>
            </a:r>
            <a:r>
              <a:rPr dirty="0" sz="2100" spc="35" b="1">
                <a:latin typeface="Calibri"/>
                <a:cs typeface="Calibri"/>
              </a:rPr>
              <a:t>j</a:t>
            </a:r>
            <a:r>
              <a:rPr dirty="0" sz="2100" spc="-35" b="1">
                <a:latin typeface="Calibri"/>
                <a:cs typeface="Calibri"/>
              </a:rPr>
              <a:t>i</a:t>
            </a:r>
            <a:r>
              <a:rPr dirty="0" sz="2100" spc="15" b="1">
                <a:latin typeface="Calibri"/>
                <a:cs typeface="Calibri"/>
              </a:rPr>
              <a:t> </a:t>
            </a:r>
            <a:r>
              <a:rPr dirty="0" sz="2100" spc="-30" b="1">
                <a:latin typeface="Calibri"/>
                <a:cs typeface="Calibri"/>
              </a:rPr>
              <a:t>o</a:t>
            </a:r>
            <a:r>
              <a:rPr dirty="0" sz="2100" spc="-15" b="1">
                <a:latin typeface="Calibri"/>
                <a:cs typeface="Calibri"/>
              </a:rPr>
              <a:t>b</a:t>
            </a:r>
            <a:r>
              <a:rPr dirty="0" sz="2100" spc="-200" b="1">
                <a:latin typeface="Calibri"/>
                <a:cs typeface="Calibri"/>
              </a:rPr>
              <a:t>w</a:t>
            </a:r>
            <a:r>
              <a:rPr dirty="0" sz="2100" spc="-25" b="1">
                <a:latin typeface="Calibri"/>
                <a:cs typeface="Calibri"/>
              </a:rPr>
              <a:t>od</a:t>
            </a:r>
            <a:r>
              <a:rPr dirty="0" sz="2100" spc="-55" b="1">
                <a:latin typeface="Calibri"/>
                <a:cs typeface="Calibri"/>
              </a:rPr>
              <a:t>o</a:t>
            </a:r>
            <a:r>
              <a:rPr dirty="0" sz="2100" spc="-185" b="1">
                <a:latin typeface="Calibri"/>
                <a:cs typeface="Calibri"/>
              </a:rPr>
              <a:t>w</a:t>
            </a:r>
            <a:r>
              <a:rPr dirty="0" sz="2100" spc="40" b="1">
                <a:latin typeface="Calibri"/>
                <a:cs typeface="Calibri"/>
              </a:rPr>
              <a:t>e</a:t>
            </a:r>
            <a:r>
              <a:rPr dirty="0" sz="2100" spc="-55" b="1">
                <a:latin typeface="Calibri"/>
                <a:cs typeface="Calibri"/>
              </a:rPr>
              <a:t>j</a:t>
            </a:r>
            <a:r>
              <a:rPr dirty="0" sz="2100" spc="15" b="1">
                <a:latin typeface="Calibri"/>
                <a:cs typeface="Calibri"/>
              </a:rPr>
              <a:t> </a:t>
            </a:r>
            <a:r>
              <a:rPr dirty="0" sz="2100" spc="-165" b="1">
                <a:latin typeface="Calibri"/>
                <a:cs typeface="Calibri"/>
              </a:rPr>
              <a:t>w</a:t>
            </a:r>
            <a:r>
              <a:rPr dirty="0" sz="2100" spc="-10" b="1">
                <a:latin typeface="Calibri"/>
                <a:cs typeface="Calibri"/>
              </a:rPr>
              <a:t>p</a:t>
            </a:r>
            <a:r>
              <a:rPr dirty="0" sz="2100" spc="-80" b="1">
                <a:latin typeface="Calibri"/>
                <a:cs typeface="Calibri"/>
              </a:rPr>
              <a:t>r</a:t>
            </a:r>
            <a:r>
              <a:rPr dirty="0" sz="2100" spc="-65" b="1">
                <a:latin typeface="Calibri"/>
                <a:cs typeface="Calibri"/>
              </a:rPr>
              <a:t>o</a:t>
            </a:r>
            <a:r>
              <a:rPr dirty="0" sz="2100" spc="-200" b="1">
                <a:latin typeface="Calibri"/>
                <a:cs typeface="Calibri"/>
              </a:rPr>
              <a:t>w</a:t>
            </a:r>
            <a:r>
              <a:rPr dirty="0" sz="2100" spc="35" b="1">
                <a:latin typeface="Calibri"/>
                <a:cs typeface="Calibri"/>
              </a:rPr>
              <a:t>a</a:t>
            </a:r>
            <a:r>
              <a:rPr dirty="0" sz="2100" spc="45" b="1">
                <a:latin typeface="Calibri"/>
                <a:cs typeface="Calibri"/>
              </a:rPr>
              <a:t>d</a:t>
            </a:r>
            <a:r>
              <a:rPr dirty="0" sz="2100" spc="50" b="1">
                <a:latin typeface="Calibri"/>
                <a:cs typeface="Calibri"/>
              </a:rPr>
              <a:t>z</a:t>
            </a:r>
            <a:r>
              <a:rPr dirty="0" sz="2100" spc="70" b="1">
                <a:latin typeface="Calibri"/>
                <a:cs typeface="Calibri"/>
              </a:rPr>
              <a:t>a</a:t>
            </a:r>
            <a:r>
              <a:rPr dirty="0" sz="2100" spc="30" b="1">
                <a:latin typeface="Calibri"/>
                <a:cs typeface="Calibri"/>
              </a:rPr>
              <a:t> </a:t>
            </a:r>
            <a:r>
              <a:rPr dirty="0" sz="2100" spc="5" b="1">
                <a:latin typeface="Calibri"/>
                <a:cs typeface="Calibri"/>
              </a:rPr>
              <a:t>d</a:t>
            </a:r>
            <a:r>
              <a:rPr dirty="0" sz="2100" spc="80" b="1">
                <a:latin typeface="Calibri"/>
                <a:cs typeface="Calibri"/>
              </a:rPr>
              <a:t>a</a:t>
            </a:r>
            <a:r>
              <a:rPr dirty="0" sz="2100" spc="20" b="1">
                <a:latin typeface="Calibri"/>
                <a:cs typeface="Calibri"/>
              </a:rPr>
              <a:t>n</a:t>
            </a:r>
            <a:r>
              <a:rPr dirty="0" sz="2100" spc="35" b="1">
                <a:latin typeface="Calibri"/>
                <a:cs typeface="Calibri"/>
              </a:rPr>
              <a:t>e</a:t>
            </a:r>
            <a:endParaRPr sz="2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2100" spc="55" b="1">
                <a:latin typeface="Calibri"/>
                <a:cs typeface="Calibri"/>
              </a:rPr>
              <a:t>z</a:t>
            </a:r>
            <a:r>
              <a:rPr dirty="0" sz="2100" spc="45" b="1">
                <a:latin typeface="Calibri"/>
                <a:cs typeface="Calibri"/>
              </a:rPr>
              <a:t> </a:t>
            </a:r>
            <a:r>
              <a:rPr dirty="0" sz="2100" spc="-35" b="1">
                <a:latin typeface="Calibri"/>
                <a:cs typeface="Calibri"/>
              </a:rPr>
              <a:t>p</a:t>
            </a:r>
            <a:r>
              <a:rPr dirty="0" sz="2100" spc="-45" b="1">
                <a:latin typeface="Calibri"/>
                <a:cs typeface="Calibri"/>
              </a:rPr>
              <a:t>r</a:t>
            </a:r>
            <a:r>
              <a:rPr dirty="0" sz="2100" spc="-65" b="1">
                <a:latin typeface="Calibri"/>
                <a:cs typeface="Calibri"/>
              </a:rPr>
              <a:t>o</a:t>
            </a:r>
            <a:r>
              <a:rPr dirty="0" sz="2100" spc="-25" b="1">
                <a:latin typeface="Calibri"/>
                <a:cs typeface="Calibri"/>
              </a:rPr>
              <a:t>j</a:t>
            </a:r>
            <a:r>
              <a:rPr dirty="0" sz="2100" b="1">
                <a:latin typeface="Calibri"/>
                <a:cs typeface="Calibri"/>
              </a:rPr>
              <a:t>ektu</a:t>
            </a:r>
            <a:r>
              <a:rPr dirty="0" sz="2100" spc="15" b="1">
                <a:latin typeface="Calibri"/>
                <a:cs typeface="Calibri"/>
              </a:rPr>
              <a:t> </a:t>
            </a:r>
            <a:r>
              <a:rPr dirty="0" sz="2100" spc="-35" b="1">
                <a:latin typeface="Calibri"/>
                <a:cs typeface="Calibri"/>
              </a:rPr>
              <a:t>p</a:t>
            </a:r>
            <a:r>
              <a:rPr dirty="0" sz="2100" spc="-45" b="1">
                <a:latin typeface="Calibri"/>
                <a:cs typeface="Calibri"/>
              </a:rPr>
              <a:t>r</a:t>
            </a:r>
            <a:r>
              <a:rPr dirty="0" sz="2100" spc="-55" b="1">
                <a:latin typeface="Calibri"/>
                <a:cs typeface="Calibri"/>
              </a:rPr>
              <a:t>o</a:t>
            </a:r>
            <a:r>
              <a:rPr dirty="0" sz="2100" spc="-125" b="1">
                <a:latin typeface="Calibri"/>
                <a:cs typeface="Calibri"/>
              </a:rPr>
              <a:t>t</a:t>
            </a:r>
            <a:r>
              <a:rPr dirty="0" sz="2100" b="1">
                <a:latin typeface="Calibri"/>
                <a:cs typeface="Calibri"/>
              </a:rPr>
              <a:t>o</a:t>
            </a:r>
            <a:r>
              <a:rPr dirty="0" sz="2100" spc="-50" b="1">
                <a:latin typeface="Calibri"/>
                <a:cs typeface="Calibri"/>
              </a:rPr>
              <a:t>k</a:t>
            </a:r>
            <a:r>
              <a:rPr dirty="0" sz="2100" spc="-55" b="1">
                <a:latin typeface="Calibri"/>
                <a:cs typeface="Calibri"/>
              </a:rPr>
              <a:t>o</a:t>
            </a:r>
            <a:r>
              <a:rPr dirty="0" sz="2100" spc="-70" b="1">
                <a:latin typeface="Calibri"/>
                <a:cs typeface="Calibri"/>
              </a:rPr>
              <a:t>ł</a:t>
            </a:r>
            <a:r>
              <a:rPr dirty="0" sz="2100" spc="10" b="1">
                <a:latin typeface="Calibri"/>
                <a:cs typeface="Calibri"/>
              </a:rPr>
              <a:t>u</a:t>
            </a:r>
            <a:r>
              <a:rPr dirty="0" sz="2100" spc="25" b="1">
                <a:latin typeface="Calibri"/>
                <a:cs typeface="Calibri"/>
              </a:rPr>
              <a:t> </a:t>
            </a:r>
            <a:r>
              <a:rPr dirty="0" sz="2100" spc="45" b="1">
                <a:latin typeface="Calibri"/>
                <a:cs typeface="Calibri"/>
              </a:rPr>
              <a:t>g</a:t>
            </a:r>
            <a:r>
              <a:rPr dirty="0" sz="2100" spc="-70" b="1">
                <a:latin typeface="Calibri"/>
                <a:cs typeface="Calibri"/>
              </a:rPr>
              <a:t>ł</a:t>
            </a:r>
            <a:r>
              <a:rPr dirty="0" sz="2100" spc="-35" b="1">
                <a:latin typeface="Calibri"/>
                <a:cs typeface="Calibri"/>
              </a:rPr>
              <a:t>o</a:t>
            </a:r>
            <a:r>
              <a:rPr dirty="0" sz="2100" spc="40" b="1">
                <a:latin typeface="Calibri"/>
                <a:cs typeface="Calibri"/>
              </a:rPr>
              <a:t>s</a:t>
            </a:r>
            <a:r>
              <a:rPr dirty="0" sz="2100" spc="25" b="1">
                <a:latin typeface="Calibri"/>
                <a:cs typeface="Calibri"/>
              </a:rPr>
              <a:t>o</a:t>
            </a:r>
            <a:r>
              <a:rPr dirty="0" sz="2100" spc="-200" b="1">
                <a:latin typeface="Calibri"/>
                <a:cs typeface="Calibri"/>
              </a:rPr>
              <a:t>w</a:t>
            </a:r>
            <a:r>
              <a:rPr dirty="0" sz="2100" spc="30" b="1">
                <a:latin typeface="Calibri"/>
                <a:cs typeface="Calibri"/>
              </a:rPr>
              <a:t>ania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08710" y="506221"/>
            <a:ext cx="6117590" cy="6223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SPORZĄ</a:t>
            </a:r>
            <a:r>
              <a:rPr dirty="0" sz="2000" spc="-10" b="1">
                <a:latin typeface="Arial Black"/>
                <a:cs typeface="Arial Black"/>
              </a:rPr>
              <a:t>D</a:t>
            </a:r>
            <a:r>
              <a:rPr dirty="0" sz="2000" b="1">
                <a:latin typeface="Arial Black"/>
                <a:cs typeface="Arial Black"/>
              </a:rPr>
              <a:t>ZE</a:t>
            </a:r>
            <a:r>
              <a:rPr dirty="0" sz="2000" spc="-1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P</a:t>
            </a:r>
            <a:r>
              <a:rPr dirty="0" sz="2000" spc="-30" b="1">
                <a:latin typeface="Arial Black"/>
                <a:cs typeface="Arial Black"/>
              </a:rPr>
              <a:t>R</a:t>
            </a:r>
            <a:r>
              <a:rPr dirty="0" sz="2000" spc="-50" b="1">
                <a:latin typeface="Arial Black"/>
                <a:cs typeface="Arial Black"/>
              </a:rPr>
              <a:t>O</a:t>
            </a:r>
            <a:r>
              <a:rPr dirty="0" sz="2000" spc="-70" b="1">
                <a:latin typeface="Arial Black"/>
                <a:cs typeface="Arial Black"/>
              </a:rPr>
              <a:t>T</a:t>
            </a:r>
            <a:r>
              <a:rPr dirty="0" sz="2000" spc="5" b="1">
                <a:latin typeface="Arial Black"/>
                <a:cs typeface="Arial Black"/>
              </a:rPr>
              <a:t>O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spc="5" b="1">
                <a:latin typeface="Arial Black"/>
                <a:cs typeface="Arial Black"/>
              </a:rPr>
              <a:t>O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U</a:t>
            </a:r>
            <a:r>
              <a:rPr dirty="0" sz="2000" spc="-35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G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OS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spc="5" b="1">
                <a:latin typeface="Arial Black"/>
                <a:cs typeface="Arial Black"/>
              </a:rPr>
              <a:t>WA</a:t>
            </a:r>
            <a:r>
              <a:rPr dirty="0" sz="2000" spc="-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IA</a:t>
            </a:r>
            <a:endParaRPr sz="2000">
              <a:latin typeface="Arial Black"/>
              <a:cs typeface="Arial Black"/>
            </a:endParaRPr>
          </a:p>
          <a:p>
            <a:pPr algn="ctr" marL="20955">
              <a:lnSpc>
                <a:spcPct val="100000"/>
              </a:lnSpc>
              <a:spcBef>
                <a:spcPts val="200"/>
              </a:spcBef>
            </a:pPr>
            <a:r>
              <a:rPr dirty="0" sz="1800" spc="-10" b="1">
                <a:latin typeface="Arial Black"/>
                <a:cs typeface="Arial Black"/>
              </a:rPr>
              <a:t>(sy</a:t>
            </a:r>
            <a:r>
              <a:rPr dirty="0" sz="1800" b="1">
                <a:latin typeface="Arial Black"/>
                <a:cs typeface="Arial Black"/>
              </a:rPr>
              <a:t>s</a:t>
            </a:r>
            <a:r>
              <a:rPr dirty="0" sz="1800" spc="-5" b="1">
                <a:latin typeface="Arial Black"/>
                <a:cs typeface="Arial Black"/>
              </a:rPr>
              <a:t>tem</a:t>
            </a:r>
            <a:r>
              <a:rPr dirty="0" sz="1800" spc="-10" b="1">
                <a:latin typeface="Arial Black"/>
                <a:cs typeface="Arial Black"/>
              </a:rPr>
              <a:t> </a:t>
            </a:r>
            <a:r>
              <a:rPr dirty="0" sz="1800" b="1">
                <a:latin typeface="Arial Black"/>
                <a:cs typeface="Arial Black"/>
              </a:rPr>
              <a:t>in</a:t>
            </a:r>
            <a:r>
              <a:rPr dirty="0" sz="1800" spc="-40" b="1">
                <a:latin typeface="Arial Black"/>
                <a:cs typeface="Arial Black"/>
              </a:rPr>
              <a:t>f</a:t>
            </a:r>
            <a:r>
              <a:rPr dirty="0" sz="1800" spc="-5" b="1">
                <a:latin typeface="Arial Black"/>
                <a:cs typeface="Arial Black"/>
              </a:rPr>
              <a:t>o</a:t>
            </a:r>
            <a:r>
              <a:rPr dirty="0" sz="1800" spc="75" b="1">
                <a:latin typeface="Arial Black"/>
                <a:cs typeface="Arial Black"/>
              </a:rPr>
              <a:t>r</a:t>
            </a:r>
            <a:r>
              <a:rPr dirty="0" sz="1800" b="1">
                <a:latin typeface="Arial Black"/>
                <a:cs typeface="Arial Black"/>
              </a:rPr>
              <a:t>m</a:t>
            </a:r>
            <a:r>
              <a:rPr dirty="0" sz="1800" spc="-40" b="1">
                <a:latin typeface="Arial Black"/>
                <a:cs typeface="Arial Black"/>
              </a:rPr>
              <a:t>a</a:t>
            </a:r>
            <a:r>
              <a:rPr dirty="0" sz="1800" spc="-5" b="1">
                <a:latin typeface="Arial Black"/>
                <a:cs typeface="Arial Black"/>
              </a:rPr>
              <a:t>t</a:t>
            </a:r>
            <a:r>
              <a:rPr dirty="0" sz="1800" spc="-35" b="1">
                <a:latin typeface="Arial Black"/>
                <a:cs typeface="Arial Black"/>
              </a:rPr>
              <a:t>y</a:t>
            </a:r>
            <a:r>
              <a:rPr dirty="0" sz="1800" b="1">
                <a:latin typeface="Arial Black"/>
                <a:cs typeface="Arial Black"/>
              </a:rPr>
              <a:t>c</a:t>
            </a:r>
            <a:r>
              <a:rPr dirty="0" sz="1800" spc="-1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ny)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75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40736" cy="160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453127"/>
            <a:ext cx="2865120" cy="2404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920" y="2951988"/>
            <a:ext cx="3758184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10711" y="2951988"/>
            <a:ext cx="559308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792468" y="2927604"/>
            <a:ext cx="2351531" cy="19933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771131" y="0"/>
            <a:ext cx="2372867" cy="11506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792468" y="2214372"/>
            <a:ext cx="2351531" cy="15133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504431" y="742187"/>
            <a:ext cx="2639567" cy="19461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215384" y="2394204"/>
            <a:ext cx="2944367" cy="16611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267711" y="2468879"/>
            <a:ext cx="2371343" cy="15148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914388" y="4523230"/>
            <a:ext cx="2229611" cy="22387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0" y="1842516"/>
            <a:ext cx="2977896" cy="27431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09752" y="2821685"/>
            <a:ext cx="1610360" cy="6515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-2540">
              <a:lnSpc>
                <a:spcPct val="100000"/>
              </a:lnSpc>
            </a:pPr>
            <a:r>
              <a:rPr dirty="0" sz="1400" spc="-110" b="1">
                <a:latin typeface="Calibri"/>
                <a:cs typeface="Calibri"/>
              </a:rPr>
              <a:t>W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45" b="1">
                <a:latin typeface="Calibri"/>
                <a:cs typeface="Calibri"/>
              </a:rPr>
              <a:t>r</a:t>
            </a:r>
            <a:r>
              <a:rPr dirty="0" sz="1400" spc="-60" b="1">
                <a:latin typeface="Calibri"/>
                <a:cs typeface="Calibri"/>
              </a:rPr>
              <a:t>o</a:t>
            </a:r>
            <a:r>
              <a:rPr dirty="0" sz="1400" spc="-135" b="1">
                <a:latin typeface="Calibri"/>
                <a:cs typeface="Calibri"/>
              </a:rPr>
              <a:t>w</a:t>
            </a:r>
            <a:r>
              <a:rPr dirty="0" sz="1400" spc="25" b="1">
                <a:latin typeface="Calibri"/>
                <a:cs typeface="Calibri"/>
              </a:rPr>
              <a:t>a</a:t>
            </a:r>
            <a:r>
              <a:rPr dirty="0" sz="1400" spc="10" b="1">
                <a:latin typeface="Calibri"/>
                <a:cs typeface="Calibri"/>
              </a:rPr>
              <a:t>d</a:t>
            </a:r>
            <a:r>
              <a:rPr dirty="0" sz="1400" spc="25" b="1">
                <a:latin typeface="Calibri"/>
                <a:cs typeface="Calibri"/>
              </a:rPr>
              <a:t>z</a:t>
            </a:r>
            <a:r>
              <a:rPr dirty="0" sz="1400" spc="15" b="1">
                <a:latin typeface="Calibri"/>
                <a:cs typeface="Calibri"/>
              </a:rPr>
              <a:t>e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-5" b="1">
                <a:latin typeface="Calibri"/>
                <a:cs typeface="Calibri"/>
              </a:rPr>
              <a:t>ie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d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-25" b="1">
                <a:latin typeface="Calibri"/>
                <a:cs typeface="Calibri"/>
              </a:rPr>
              <a:t>n</a:t>
            </a:r>
            <a:r>
              <a:rPr dirty="0" sz="1400" spc="-95" b="1">
                <a:latin typeface="Calibri"/>
                <a:cs typeface="Calibri"/>
              </a:rPr>
              <a:t>y</a:t>
            </a:r>
            <a:r>
              <a:rPr dirty="0" sz="1400" spc="55" b="1">
                <a:latin typeface="Calibri"/>
                <a:cs typeface="Calibri"/>
              </a:rPr>
              <a:t>c</a:t>
            </a:r>
            <a:r>
              <a:rPr dirty="0" sz="1400" spc="5" b="1">
                <a:latin typeface="Calibri"/>
                <a:cs typeface="Calibri"/>
              </a:rPr>
              <a:t>h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45" b="1">
                <a:latin typeface="Calibri"/>
                <a:cs typeface="Calibri"/>
              </a:rPr>
              <a:t>r</a:t>
            </a:r>
            <a:r>
              <a:rPr dirty="0" sz="1400" spc="-30" b="1">
                <a:latin typeface="Calibri"/>
                <a:cs typeface="Calibri"/>
              </a:rPr>
              <a:t>oj</a:t>
            </a:r>
            <a:r>
              <a:rPr dirty="0" sz="1400" spc="25" b="1">
                <a:latin typeface="Calibri"/>
                <a:cs typeface="Calibri"/>
              </a:rPr>
              <a:t>e</a:t>
            </a:r>
            <a:r>
              <a:rPr dirty="0" sz="1400" spc="15" b="1">
                <a:latin typeface="Calibri"/>
                <a:cs typeface="Calibri"/>
              </a:rPr>
              <a:t>k</a:t>
            </a:r>
            <a:r>
              <a:rPr dirty="0" sz="1400" spc="-25" b="1">
                <a:latin typeface="Calibri"/>
                <a:cs typeface="Calibri"/>
              </a:rPr>
              <a:t>tu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45" b="1">
                <a:latin typeface="Calibri"/>
                <a:cs typeface="Calibri"/>
              </a:rPr>
              <a:t>r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spc="-70" b="1">
                <a:latin typeface="Calibri"/>
                <a:cs typeface="Calibri"/>
              </a:rPr>
              <a:t>t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spc="-5" b="1">
                <a:latin typeface="Calibri"/>
                <a:cs typeface="Calibri"/>
              </a:rPr>
              <a:t>k</a:t>
            </a:r>
            <a:r>
              <a:rPr dirty="0" sz="1400" spc="-25" b="1">
                <a:latin typeface="Calibri"/>
                <a:cs typeface="Calibri"/>
              </a:rPr>
              <a:t>ołu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30" b="1">
                <a:latin typeface="Calibri"/>
                <a:cs typeface="Calibri"/>
              </a:rPr>
              <a:t>g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spc="10" b="1">
                <a:latin typeface="Calibri"/>
                <a:cs typeface="Calibri"/>
              </a:rPr>
              <a:t>os</a:t>
            </a:r>
            <a:r>
              <a:rPr dirty="0" sz="1400" spc="-10" b="1">
                <a:latin typeface="Calibri"/>
                <a:cs typeface="Calibri"/>
              </a:rPr>
              <a:t>o</a:t>
            </a:r>
            <a:r>
              <a:rPr dirty="0" sz="1400" spc="-135" b="1">
                <a:latin typeface="Calibri"/>
                <a:cs typeface="Calibri"/>
              </a:rPr>
              <a:t>w</a:t>
            </a:r>
            <a:r>
              <a:rPr dirty="0" sz="1400" spc="20" b="1">
                <a:latin typeface="Calibri"/>
                <a:cs typeface="Calibri"/>
              </a:rPr>
              <a:t>ania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729229" y="3054248"/>
            <a:ext cx="1428115" cy="339090"/>
          </a:xfrm>
          <a:custGeom>
            <a:avLst/>
            <a:gdLst/>
            <a:ahLst/>
            <a:cxnLst/>
            <a:rect l="l" t="t" r="r" b="b"/>
            <a:pathLst>
              <a:path w="1428114" h="339089">
                <a:moveTo>
                  <a:pt x="0" y="338556"/>
                </a:moveTo>
                <a:lnTo>
                  <a:pt x="1427607" y="338556"/>
                </a:lnTo>
                <a:lnTo>
                  <a:pt x="1427607" y="0"/>
                </a:lnTo>
                <a:lnTo>
                  <a:pt x="0" y="0"/>
                </a:lnTo>
                <a:lnTo>
                  <a:pt x="0" y="338556"/>
                </a:lnTo>
                <a:close/>
              </a:path>
            </a:pathLst>
          </a:custGeom>
          <a:solidFill>
            <a:srgbClr val="CDD6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922777" y="3094101"/>
            <a:ext cx="1040130" cy="255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25" b="1">
                <a:latin typeface="Calibri"/>
                <a:cs typeface="Calibri"/>
              </a:rPr>
              <a:t>D</a:t>
            </a:r>
            <a:r>
              <a:rPr dirty="0" sz="1600" spc="-35" b="1">
                <a:latin typeface="Calibri"/>
                <a:cs typeface="Calibri"/>
              </a:rPr>
              <a:t>r</a:t>
            </a:r>
            <a:r>
              <a:rPr dirty="0" sz="1600" spc="15" b="1">
                <a:latin typeface="Calibri"/>
                <a:cs typeface="Calibri"/>
              </a:rPr>
              <a:t>u</a:t>
            </a:r>
            <a:r>
              <a:rPr dirty="0" sz="1600" spc="-5" b="1">
                <a:latin typeface="Calibri"/>
                <a:cs typeface="Calibri"/>
              </a:rPr>
              <a:t>k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-15" b="1">
                <a:latin typeface="Calibri"/>
                <a:cs typeface="Calibri"/>
              </a:rPr>
              <a:t>n</a:t>
            </a:r>
            <a:r>
              <a:rPr dirty="0" sz="1600" spc="-20" b="1">
                <a:latin typeface="Calibri"/>
                <a:cs typeface="Calibri"/>
              </a:rPr>
              <a:t>i</a:t>
            </a:r>
            <a:r>
              <a:rPr dirty="0" sz="1600" spc="25" b="1"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716017" y="2852889"/>
            <a:ext cx="1944370" cy="739140"/>
          </a:xfrm>
          <a:custGeom>
            <a:avLst/>
            <a:gdLst/>
            <a:ahLst/>
            <a:cxnLst/>
            <a:rect l="l" t="t" r="r" b="b"/>
            <a:pathLst>
              <a:path w="1944370" h="739139">
                <a:moveTo>
                  <a:pt x="0" y="738670"/>
                </a:moveTo>
                <a:lnTo>
                  <a:pt x="1944242" y="738670"/>
                </a:lnTo>
                <a:lnTo>
                  <a:pt x="1944242" y="0"/>
                </a:lnTo>
                <a:lnTo>
                  <a:pt x="0" y="0"/>
                </a:lnTo>
                <a:lnTo>
                  <a:pt x="0" y="738670"/>
                </a:lnTo>
                <a:close/>
              </a:path>
            </a:pathLst>
          </a:custGeom>
          <a:solidFill>
            <a:srgbClr val="CDD6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835397" y="2893695"/>
            <a:ext cx="1705610" cy="652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-1905">
              <a:lnSpc>
                <a:spcPct val="100000"/>
              </a:lnSpc>
            </a:pPr>
            <a:r>
              <a:rPr dirty="0" sz="1400" spc="20" b="1">
                <a:latin typeface="Calibri"/>
                <a:cs typeface="Calibri"/>
              </a:rPr>
              <a:t>P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-35" b="1">
                <a:latin typeface="Calibri"/>
                <a:cs typeface="Calibri"/>
              </a:rPr>
              <a:t>r</a:t>
            </a:r>
            <a:r>
              <a:rPr dirty="0" sz="1400" spc="-60" b="1">
                <a:latin typeface="Calibri"/>
                <a:cs typeface="Calibri"/>
              </a:rPr>
              <a:t>ó</a:t>
            </a:r>
            <a:r>
              <a:rPr dirty="0" sz="1400" spc="-90" b="1">
                <a:latin typeface="Calibri"/>
                <a:cs typeface="Calibri"/>
              </a:rPr>
              <a:t>w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25" b="1">
                <a:latin typeface="Calibri"/>
                <a:cs typeface="Calibri"/>
              </a:rPr>
              <a:t>a</a:t>
            </a:r>
            <a:r>
              <a:rPr dirty="0" sz="1400" spc="35" b="1">
                <a:latin typeface="Calibri"/>
                <a:cs typeface="Calibri"/>
              </a:rPr>
              <a:t>n</a:t>
            </a:r>
            <a:r>
              <a:rPr dirty="0" sz="1400" b="1">
                <a:latin typeface="Calibri"/>
                <a:cs typeface="Calibri"/>
              </a:rPr>
              <a:t>ie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45" b="1">
                <a:latin typeface="Calibri"/>
                <a:cs typeface="Calibri"/>
              </a:rPr>
              <a:t>r</a:t>
            </a:r>
            <a:r>
              <a:rPr dirty="0" sz="1400" spc="-30" b="1">
                <a:latin typeface="Calibri"/>
                <a:cs typeface="Calibri"/>
              </a:rPr>
              <a:t>oj</a:t>
            </a:r>
            <a:r>
              <a:rPr dirty="0" sz="1400" spc="10" b="1">
                <a:latin typeface="Calibri"/>
                <a:cs typeface="Calibri"/>
              </a:rPr>
              <a:t>e</a:t>
            </a:r>
            <a:r>
              <a:rPr dirty="0" sz="1400" spc="30" b="1">
                <a:latin typeface="Calibri"/>
                <a:cs typeface="Calibri"/>
              </a:rPr>
              <a:t>k</a:t>
            </a:r>
            <a:r>
              <a:rPr dirty="0" sz="1400" spc="-25" b="1">
                <a:latin typeface="Calibri"/>
                <a:cs typeface="Calibri"/>
              </a:rPr>
              <a:t>tu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45" b="1">
                <a:latin typeface="Calibri"/>
                <a:cs typeface="Calibri"/>
              </a:rPr>
              <a:t>r</a:t>
            </a:r>
            <a:r>
              <a:rPr dirty="0" sz="1400" spc="-40" b="1">
                <a:latin typeface="Calibri"/>
                <a:cs typeface="Calibri"/>
              </a:rPr>
              <a:t>o</a:t>
            </a:r>
            <a:r>
              <a:rPr dirty="0" sz="1400" spc="-70" b="1">
                <a:latin typeface="Calibri"/>
                <a:cs typeface="Calibri"/>
              </a:rPr>
              <a:t>t</a:t>
            </a:r>
            <a:r>
              <a:rPr dirty="0" sz="1400" spc="-40" b="1">
                <a:latin typeface="Calibri"/>
                <a:cs typeface="Calibri"/>
              </a:rPr>
              <a:t>o</a:t>
            </a:r>
            <a:r>
              <a:rPr dirty="0" sz="1400" spc="-5" b="1">
                <a:latin typeface="Calibri"/>
                <a:cs typeface="Calibri"/>
              </a:rPr>
              <a:t>k</a:t>
            </a:r>
            <a:r>
              <a:rPr dirty="0" sz="1400" spc="-20" b="1">
                <a:latin typeface="Calibri"/>
                <a:cs typeface="Calibri"/>
              </a:rPr>
              <a:t>ołu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25" b="1">
                <a:latin typeface="Calibri"/>
                <a:cs typeface="Calibri"/>
              </a:rPr>
              <a:t> </a:t>
            </a:r>
            <a:r>
              <a:rPr dirty="0" sz="1400" spc="-100" b="1">
                <a:latin typeface="Calibri"/>
                <a:cs typeface="Calibri"/>
              </a:rPr>
              <a:t>w</a:t>
            </a:r>
            <a:r>
              <a:rPr dirty="0" sz="1400" spc="-80" b="1">
                <a:latin typeface="Calibri"/>
                <a:cs typeface="Calibri"/>
              </a:rPr>
              <a:t>y</a:t>
            </a:r>
            <a:r>
              <a:rPr dirty="0" sz="1400" spc="-10" b="1">
                <a:latin typeface="Calibri"/>
                <a:cs typeface="Calibri"/>
              </a:rPr>
              <a:t>dr</a:t>
            </a:r>
            <a:r>
              <a:rPr dirty="0" sz="1400" spc="-15" b="1">
                <a:latin typeface="Calibri"/>
                <a:cs typeface="Calibri"/>
              </a:rPr>
              <a:t>u</a:t>
            </a:r>
            <a:r>
              <a:rPr dirty="0" sz="1400" spc="5" b="1">
                <a:latin typeface="Calibri"/>
                <a:cs typeface="Calibri"/>
              </a:rPr>
              <a:t>ki</a:t>
            </a:r>
            <a:r>
              <a:rPr dirty="0" sz="1400" spc="10" b="1">
                <a:latin typeface="Calibri"/>
                <a:cs typeface="Calibri"/>
              </a:rPr>
              <a:t>e</a:t>
            </a:r>
            <a:r>
              <a:rPr dirty="0" sz="1400" spc="5" b="1">
                <a:latin typeface="Calibri"/>
                <a:cs typeface="Calibri"/>
              </a:rPr>
              <a:t>m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dc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-8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tanie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400" spc="-40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9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93711" y="1250441"/>
            <a:ext cx="1834514" cy="8655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</a:pPr>
            <a:r>
              <a:rPr dirty="0" sz="1400" spc="-55" b="1">
                <a:latin typeface="Calibri"/>
                <a:cs typeface="Calibri"/>
              </a:rPr>
              <a:t>U</a:t>
            </a:r>
            <a:r>
              <a:rPr dirty="0" sz="1400" spc="-105" b="1">
                <a:latin typeface="Calibri"/>
                <a:cs typeface="Calibri"/>
              </a:rPr>
              <a:t>w</a:t>
            </a:r>
            <a:r>
              <a:rPr dirty="0" sz="1400" spc="-5" b="1">
                <a:latin typeface="Calibri"/>
                <a:cs typeface="Calibri"/>
              </a:rPr>
              <a:t>i</a:t>
            </a:r>
            <a:r>
              <a:rPr dirty="0" sz="1400" spc="-10" b="1">
                <a:latin typeface="Calibri"/>
                <a:cs typeface="Calibri"/>
              </a:rPr>
              <a:t>e</a:t>
            </a:r>
            <a:r>
              <a:rPr dirty="0" sz="1400" spc="-20" b="1">
                <a:latin typeface="Calibri"/>
                <a:cs typeface="Calibri"/>
              </a:rPr>
              <a:t>r</a:t>
            </a:r>
            <a:r>
              <a:rPr dirty="0" sz="1400" spc="25" b="1">
                <a:latin typeface="Calibri"/>
                <a:cs typeface="Calibri"/>
              </a:rPr>
              <a:t>z</a:t>
            </a:r>
            <a:r>
              <a:rPr dirty="0" sz="1400" spc="-85" b="1">
                <a:latin typeface="Calibri"/>
                <a:cs typeface="Calibri"/>
              </a:rPr>
              <a:t>y</a:t>
            </a:r>
            <a:r>
              <a:rPr dirty="0" sz="1400" spc="-80" b="1">
                <a:latin typeface="Calibri"/>
                <a:cs typeface="Calibri"/>
              </a:rPr>
              <a:t>t</a:t>
            </a:r>
            <a:r>
              <a:rPr dirty="0" sz="1400" b="1">
                <a:latin typeface="Calibri"/>
                <a:cs typeface="Calibri"/>
              </a:rPr>
              <a:t>elnie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-5" b="1">
                <a:latin typeface="Calibri"/>
                <a:cs typeface="Calibri"/>
              </a:rPr>
              <a:t>i</a:t>
            </a:r>
            <a:r>
              <a:rPr dirty="0" sz="1400" b="1">
                <a:latin typeface="Calibri"/>
                <a:cs typeface="Calibri"/>
              </a:rPr>
              <a:t>e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d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-25" b="1">
                <a:latin typeface="Calibri"/>
                <a:cs typeface="Calibri"/>
              </a:rPr>
              <a:t>n</a:t>
            </a:r>
            <a:r>
              <a:rPr dirty="0" sz="1400" spc="-95" b="1">
                <a:latin typeface="Calibri"/>
                <a:cs typeface="Calibri"/>
              </a:rPr>
              <a:t>y</a:t>
            </a:r>
            <a:r>
              <a:rPr dirty="0" sz="1400" spc="55" b="1">
                <a:latin typeface="Calibri"/>
                <a:cs typeface="Calibri"/>
              </a:rPr>
              <a:t>c</a:t>
            </a:r>
            <a:r>
              <a:rPr dirty="0" sz="1400" spc="5" b="1">
                <a:latin typeface="Calibri"/>
                <a:cs typeface="Calibri"/>
              </a:rPr>
              <a:t>h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od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30" b="1">
                <a:solidFill>
                  <a:srgbClr val="9D032A"/>
                </a:solidFill>
                <a:latin typeface="Calibri"/>
                <a:cs typeface="Calibri"/>
              </a:rPr>
              <a:t>or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2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8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0" b="1">
                <a:latin typeface="Calibri"/>
                <a:cs typeface="Calibri"/>
              </a:rPr>
              <a:t>r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10" b="1">
                <a:latin typeface="Calibri"/>
                <a:cs typeface="Calibri"/>
              </a:rPr>
              <a:t>e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0" b="1">
                <a:latin typeface="Calibri"/>
                <a:cs typeface="Calibri"/>
              </a:rPr>
              <a:t>r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-10" b="1">
                <a:latin typeface="Calibri"/>
                <a:cs typeface="Calibri"/>
              </a:rPr>
              <a:t>e</a:t>
            </a:r>
            <a:r>
              <a:rPr dirty="0" sz="1400" spc="-135" b="1">
                <a:latin typeface="Calibri"/>
                <a:cs typeface="Calibri"/>
              </a:rPr>
              <a:t>w</a:t>
            </a:r>
            <a:r>
              <a:rPr dirty="0" sz="1400" spc="-10" b="1">
                <a:latin typeface="Calibri"/>
                <a:cs typeface="Calibri"/>
              </a:rPr>
              <a:t>o</a:t>
            </a:r>
            <a:r>
              <a:rPr dirty="0" sz="1400" spc="-25" b="1">
                <a:latin typeface="Calibri"/>
                <a:cs typeface="Calibri"/>
              </a:rPr>
              <a:t>d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25" b="1">
                <a:latin typeface="Calibri"/>
                <a:cs typeface="Calibri"/>
              </a:rPr>
              <a:t>ic</a:t>
            </a:r>
            <a:r>
              <a:rPr dirty="0" sz="1400" spc="20" b="1">
                <a:latin typeface="Calibri"/>
                <a:cs typeface="Calibri"/>
              </a:rPr>
              <a:t>z</a:t>
            </a:r>
            <a:r>
              <a:rPr dirty="0" sz="1400" spc="35" b="1">
                <a:latin typeface="Calibri"/>
                <a:cs typeface="Calibri"/>
              </a:rPr>
              <a:t>ą</a:t>
            </a:r>
            <a:r>
              <a:rPr dirty="0" sz="1400" spc="55" b="1">
                <a:latin typeface="Calibri"/>
                <a:cs typeface="Calibri"/>
              </a:rPr>
              <a:t>c</a:t>
            </a:r>
            <a:r>
              <a:rPr dirty="0" sz="1400" spc="25" b="1">
                <a:latin typeface="Calibri"/>
                <a:cs typeface="Calibri"/>
              </a:rPr>
              <a:t>e</a:t>
            </a:r>
            <a:r>
              <a:rPr dirty="0" sz="1400" spc="20" b="1">
                <a:latin typeface="Calibri"/>
                <a:cs typeface="Calibri"/>
              </a:rPr>
              <a:t>g</a:t>
            </a: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l</a:t>
            </a: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b="1">
                <a:latin typeface="Calibri"/>
                <a:cs typeface="Calibri"/>
              </a:rPr>
              <a:t>b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50" b="1">
                <a:latin typeface="Calibri"/>
                <a:cs typeface="Calibri"/>
              </a:rPr>
              <a:t>z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15" b="1">
                <a:latin typeface="Calibri"/>
                <a:cs typeface="Calibri"/>
              </a:rPr>
              <a:t>stę</a:t>
            </a:r>
            <a:r>
              <a:rPr dirty="0" sz="1400" spc="5" b="1">
                <a:latin typeface="Calibri"/>
                <a:cs typeface="Calibri"/>
              </a:rPr>
              <a:t>p</a:t>
            </a:r>
            <a:r>
              <a:rPr dirty="0" sz="1400" spc="55" b="1">
                <a:latin typeface="Calibri"/>
                <a:cs typeface="Calibri"/>
              </a:rPr>
              <a:t>c</a:t>
            </a:r>
            <a:r>
              <a:rPr dirty="0" sz="1400" spc="25" b="1">
                <a:latin typeface="Calibri"/>
                <a:cs typeface="Calibri"/>
              </a:rPr>
              <a:t>ę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20" b="1">
                <a:latin typeface="Calibri"/>
                <a:cs typeface="Calibri"/>
              </a:rPr>
              <a:t>k</a:t>
            </a:r>
            <a:r>
              <a:rPr dirty="0" sz="1400" spc="-5" b="1">
                <a:latin typeface="Calibri"/>
                <a:cs typeface="Calibri"/>
              </a:rPr>
              <a:t>omisji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81086" y="155828"/>
            <a:ext cx="1000125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24130">
              <a:lnSpc>
                <a:spcPct val="100000"/>
              </a:lnSpc>
            </a:pPr>
            <a:r>
              <a:rPr dirty="0" sz="1600" spc="80" b="1">
                <a:latin typeface="Calibri"/>
                <a:cs typeface="Calibri"/>
              </a:rPr>
              <a:t>K</a:t>
            </a:r>
            <a:r>
              <a:rPr dirty="0" sz="1600" spc="-65" b="1">
                <a:latin typeface="Calibri"/>
                <a:cs typeface="Calibri"/>
              </a:rPr>
              <a:t>O</a:t>
            </a:r>
            <a:r>
              <a:rPr dirty="0" sz="1600" spc="-100" b="1">
                <a:latin typeface="Calibri"/>
                <a:cs typeface="Calibri"/>
              </a:rPr>
              <a:t>M</a:t>
            </a:r>
            <a:r>
              <a:rPr dirty="0" sz="1600" spc="-25" b="1">
                <a:latin typeface="Calibri"/>
                <a:cs typeface="Calibri"/>
              </a:rPr>
              <a:t>I</a:t>
            </a:r>
            <a:r>
              <a:rPr dirty="0" sz="1600" spc="10" b="1">
                <a:latin typeface="Calibri"/>
                <a:cs typeface="Calibri"/>
              </a:rPr>
              <a:t>S</a:t>
            </a:r>
            <a:r>
              <a:rPr dirty="0" sz="1600" spc="25" b="1">
                <a:latin typeface="Calibri"/>
                <a:cs typeface="Calibri"/>
              </a:rPr>
              <a:t>A</a:t>
            </a:r>
            <a:r>
              <a:rPr dirty="0" sz="1600" spc="90" b="1">
                <a:latin typeface="Calibri"/>
                <a:cs typeface="Calibri"/>
              </a:rPr>
              <a:t>R</a:t>
            </a:r>
            <a:r>
              <a:rPr dirty="0" sz="1600" spc="65" b="1">
                <a:latin typeface="Calibri"/>
                <a:cs typeface="Calibri"/>
              </a:rPr>
              <a:t>Z</a:t>
            </a:r>
            <a:r>
              <a:rPr dirty="0" sz="1600" spc="30" b="1">
                <a:latin typeface="Calibri"/>
                <a:cs typeface="Calibri"/>
              </a:rPr>
              <a:t> </a:t>
            </a:r>
            <a:r>
              <a:rPr dirty="0" sz="1600" spc="-135" b="1">
                <a:latin typeface="Calibri"/>
                <a:cs typeface="Calibri"/>
              </a:rPr>
              <a:t>W</a:t>
            </a:r>
            <a:r>
              <a:rPr dirty="0" sz="1600" spc="-10" b="1">
                <a:latin typeface="Calibri"/>
                <a:cs typeface="Calibri"/>
              </a:rPr>
              <a:t>Y</a:t>
            </a:r>
            <a:r>
              <a:rPr dirty="0" sz="1600" spc="70" b="1">
                <a:latin typeface="Calibri"/>
                <a:cs typeface="Calibri"/>
              </a:rPr>
              <a:t>B</a:t>
            </a:r>
            <a:r>
              <a:rPr dirty="0" sz="1600" spc="-65" b="1">
                <a:latin typeface="Calibri"/>
                <a:cs typeface="Calibri"/>
              </a:rPr>
              <a:t>O</a:t>
            </a:r>
            <a:r>
              <a:rPr dirty="0" sz="1600" spc="55" b="1">
                <a:latin typeface="Calibri"/>
                <a:cs typeface="Calibri"/>
              </a:rPr>
              <a:t>R</a:t>
            </a:r>
            <a:r>
              <a:rPr dirty="0" sz="1600" spc="70" b="1">
                <a:latin typeface="Calibri"/>
                <a:cs typeface="Calibri"/>
              </a:rPr>
              <a:t>C</a:t>
            </a:r>
            <a:r>
              <a:rPr dirty="0" sz="1600" spc="70" b="1">
                <a:latin typeface="Calibri"/>
                <a:cs typeface="Calibri"/>
              </a:rPr>
              <a:t>Z</a:t>
            </a:r>
            <a:r>
              <a:rPr dirty="0" sz="1600" spc="-20" b="1">
                <a:latin typeface="Calibri"/>
                <a:cs typeface="Calibri"/>
              </a:rPr>
              <a:t>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14081" y="5138928"/>
            <a:ext cx="1422400" cy="8337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76200">
              <a:lnSpc>
                <a:spcPct val="100000"/>
              </a:lnSpc>
            </a:pPr>
            <a:r>
              <a:rPr dirty="0" sz="1800" spc="30" b="1">
                <a:latin typeface="Calibri"/>
                <a:cs typeface="Calibri"/>
              </a:rPr>
              <a:t>P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b="1">
                <a:latin typeface="Calibri"/>
                <a:cs typeface="Calibri"/>
              </a:rPr>
              <a:t>omocn</a:t>
            </a:r>
            <a:r>
              <a:rPr dirty="0" sz="1800" spc="-1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k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80" b="1">
                <a:latin typeface="Calibri"/>
                <a:cs typeface="Calibri"/>
              </a:rPr>
              <a:t>K</a:t>
            </a:r>
            <a:r>
              <a:rPr dirty="0" sz="1800" spc="-75" b="1">
                <a:latin typeface="Calibri"/>
                <a:cs typeface="Calibri"/>
              </a:rPr>
              <a:t>O</a:t>
            </a:r>
            <a:r>
              <a:rPr dirty="0" sz="1800" spc="-105" b="1">
                <a:latin typeface="Calibri"/>
                <a:cs typeface="Calibri"/>
              </a:rPr>
              <a:t>M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170" b="1">
                <a:latin typeface="Calibri"/>
                <a:cs typeface="Calibri"/>
              </a:rPr>
              <a:t>S</a:t>
            </a:r>
            <a:r>
              <a:rPr dirty="0" sz="1800" spc="10" b="1">
                <a:latin typeface="Calibri"/>
                <a:cs typeface="Calibri"/>
              </a:rPr>
              <a:t>AR</a:t>
            </a:r>
            <a:r>
              <a:rPr dirty="0" sz="1800" spc="5" b="1">
                <a:latin typeface="Calibri"/>
                <a:cs typeface="Calibri"/>
              </a:rPr>
              <a:t>Z</a:t>
            </a:r>
            <a:r>
              <a:rPr dirty="0" sz="1800" spc="-130" b="1">
                <a:latin typeface="Calibri"/>
                <a:cs typeface="Calibri"/>
              </a:rPr>
              <a:t>A</a:t>
            </a:r>
            <a:r>
              <a:rPr dirty="0" sz="1800" spc="-50" b="1">
                <a:latin typeface="Calibri"/>
                <a:cs typeface="Calibri"/>
              </a:rPr>
              <a:t> </a:t>
            </a:r>
            <a:r>
              <a:rPr dirty="0" sz="1800" spc="-145" b="1">
                <a:latin typeface="Calibri"/>
                <a:cs typeface="Calibri"/>
              </a:rPr>
              <a:t>W</a:t>
            </a:r>
            <a:r>
              <a:rPr dirty="0" sz="1800" spc="-5" b="1">
                <a:latin typeface="Calibri"/>
                <a:cs typeface="Calibri"/>
              </a:rPr>
              <a:t>Y</a:t>
            </a:r>
            <a:r>
              <a:rPr dirty="0" sz="1800" spc="-10" b="1">
                <a:latin typeface="Calibri"/>
                <a:cs typeface="Calibri"/>
              </a:rPr>
              <a:t>B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60" b="1">
                <a:latin typeface="Calibri"/>
                <a:cs typeface="Calibri"/>
              </a:rPr>
              <a:t>R</a:t>
            </a:r>
            <a:r>
              <a:rPr dirty="0" sz="1800" spc="35" b="1">
                <a:latin typeface="Calibri"/>
                <a:cs typeface="Calibri"/>
              </a:rPr>
              <a:t>CZEGO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3528059"/>
            <a:ext cx="2855976" cy="21015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0" y="556259"/>
            <a:ext cx="2828544" cy="22768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016251" y="765048"/>
            <a:ext cx="2726436" cy="19705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483864" y="545591"/>
            <a:ext cx="4343399" cy="246430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031492" y="0"/>
            <a:ext cx="3197352" cy="18501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825804" y="4288790"/>
            <a:ext cx="811530" cy="534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85" b="1">
                <a:latin typeface="Calibri"/>
                <a:cs typeface="Calibri"/>
              </a:rPr>
              <a:t>B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35" b="1">
                <a:latin typeface="Calibri"/>
                <a:cs typeface="Calibri"/>
              </a:rPr>
              <a:t>ę</a:t>
            </a:r>
            <a:r>
              <a:rPr dirty="0" sz="1800" spc="-55" b="1">
                <a:latin typeface="Calibri"/>
                <a:cs typeface="Calibri"/>
              </a:rPr>
              <a:t>dy</a:t>
            </a:r>
            <a:endParaRPr sz="1800">
              <a:latin typeface="Calibri"/>
              <a:cs typeface="Calibri"/>
            </a:endParaRPr>
          </a:p>
          <a:p>
            <a:pPr algn="ctr" marL="12700" marR="5080">
              <a:lnSpc>
                <a:spcPct val="100000"/>
              </a:lnSpc>
              <a:spcBef>
                <a:spcPts val="25"/>
              </a:spcBef>
            </a:pPr>
            <a:r>
              <a:rPr dirty="0" sz="800" spc="-45" b="1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1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800" spc="-1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80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8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800" spc="2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8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8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800" spc="-4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800" spc="-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800" spc="-1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800" spc="1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8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800" spc="-1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8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800" spc="-3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80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8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8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800" spc="-20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8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505711" y="3384803"/>
            <a:ext cx="4692396" cy="210007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2738754" y="4190238"/>
            <a:ext cx="206819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435609">
              <a:lnSpc>
                <a:spcPct val="100000"/>
              </a:lnSpc>
            </a:pPr>
            <a:r>
              <a:rPr dirty="0" sz="1400" spc="95" b="1">
                <a:latin typeface="Calibri"/>
                <a:cs typeface="Calibri"/>
              </a:rPr>
              <a:t>K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spc="-20" b="1">
                <a:latin typeface="Calibri"/>
                <a:cs typeface="Calibri"/>
              </a:rPr>
              <a:t>r</a:t>
            </a:r>
            <a:r>
              <a:rPr dirty="0" sz="1400" spc="10" b="1">
                <a:latin typeface="Calibri"/>
                <a:cs typeface="Calibri"/>
              </a:rPr>
              <a:t>e</a:t>
            </a:r>
            <a:r>
              <a:rPr dirty="0" sz="1400" spc="30" b="1">
                <a:latin typeface="Calibri"/>
                <a:cs typeface="Calibri"/>
              </a:rPr>
              <a:t>k</a:t>
            </a:r>
            <a:r>
              <a:rPr dirty="0" sz="1400" spc="-5" b="1">
                <a:latin typeface="Calibri"/>
                <a:cs typeface="Calibri"/>
              </a:rPr>
              <a:t>ta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b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spc="15" b="1">
                <a:latin typeface="Calibri"/>
                <a:cs typeface="Calibri"/>
              </a:rPr>
              <a:t>ę</a:t>
            </a:r>
            <a:r>
              <a:rPr dirty="0" sz="1400" b="1">
                <a:latin typeface="Calibri"/>
                <a:cs typeface="Calibri"/>
              </a:rPr>
              <a:t>d</a:t>
            </a:r>
            <a:r>
              <a:rPr dirty="0" sz="1400" spc="-70" b="1">
                <a:latin typeface="Calibri"/>
                <a:cs typeface="Calibri"/>
              </a:rPr>
              <a:t>ów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25" b="1">
                <a:latin typeface="Calibri"/>
                <a:cs typeface="Calibri"/>
              </a:rPr>
              <a:t>(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20" b="1">
                <a:latin typeface="Calibri"/>
                <a:cs typeface="Calibri"/>
              </a:rPr>
              <a:t>r</a:t>
            </a:r>
            <a:r>
              <a:rPr dirty="0" sz="1400" spc="25" b="1">
                <a:latin typeface="Calibri"/>
                <a:cs typeface="Calibri"/>
              </a:rPr>
              <a:t>a</a:t>
            </a:r>
            <a:r>
              <a:rPr dirty="0" sz="1400" spc="-125" b="1">
                <a:latin typeface="Calibri"/>
                <a:cs typeface="Calibri"/>
              </a:rPr>
              <a:t>w</a:t>
            </a:r>
            <a:r>
              <a:rPr dirty="0" sz="1400" spc="-10" b="1">
                <a:latin typeface="Calibri"/>
                <a:cs typeface="Calibri"/>
              </a:rPr>
              <a:t>i</a:t>
            </a:r>
            <a:r>
              <a:rPr dirty="0" sz="1400" spc="-25" b="1">
                <a:latin typeface="Calibri"/>
                <a:cs typeface="Calibri"/>
              </a:rPr>
              <a:t>d</a:t>
            </a:r>
            <a:r>
              <a:rPr dirty="0" sz="1400" spc="-25" b="1">
                <a:latin typeface="Calibri"/>
                <a:cs typeface="Calibri"/>
              </a:rPr>
              <a:t>ł</a:t>
            </a:r>
            <a:r>
              <a:rPr dirty="0" sz="1400" spc="-75" b="1">
                <a:latin typeface="Calibri"/>
                <a:cs typeface="Calibri"/>
              </a:rPr>
              <a:t>o</a:t>
            </a:r>
            <a:r>
              <a:rPr dirty="0" sz="1400" spc="-135" b="1">
                <a:latin typeface="Calibri"/>
                <a:cs typeface="Calibri"/>
              </a:rPr>
              <a:t>w</a:t>
            </a:r>
            <a:r>
              <a:rPr dirty="0" sz="1400" spc="25" b="1">
                <a:latin typeface="Calibri"/>
                <a:cs typeface="Calibri"/>
              </a:rPr>
              <a:t>e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d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25" b="1">
                <a:latin typeface="Calibri"/>
                <a:cs typeface="Calibri"/>
              </a:rPr>
              <a:t>e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l</a:t>
            </a:r>
            <a:r>
              <a:rPr dirty="0" sz="1400" spc="-15" b="1">
                <a:latin typeface="Calibri"/>
                <a:cs typeface="Calibri"/>
              </a:rPr>
              <a:t>i</a:t>
            </a:r>
            <a:r>
              <a:rPr dirty="0" sz="1400" spc="65" b="1">
                <a:latin typeface="Calibri"/>
                <a:cs typeface="Calibri"/>
              </a:rPr>
              <a:t>c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-10" b="1">
                <a:latin typeface="Calibri"/>
                <a:cs typeface="Calibri"/>
              </a:rPr>
              <a:t>b</a:t>
            </a:r>
            <a:r>
              <a:rPr dirty="0" sz="1400" spc="-50" b="1">
                <a:latin typeface="Calibri"/>
                <a:cs typeface="Calibri"/>
              </a:rPr>
              <a:t>o</a:t>
            </a:r>
            <a:r>
              <a:rPr dirty="0" sz="1400" spc="-135" b="1">
                <a:latin typeface="Calibri"/>
                <a:cs typeface="Calibri"/>
              </a:rPr>
              <a:t>w</a:t>
            </a:r>
            <a:r>
              <a:rPr dirty="0" sz="1400" spc="10" b="1">
                <a:latin typeface="Calibri"/>
                <a:cs typeface="Calibri"/>
              </a:rPr>
              <a:t>e</a:t>
            </a:r>
            <a:r>
              <a:rPr dirty="0" sz="1400" spc="-30" b="1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7243" y="1524889"/>
            <a:ext cx="115697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eżenia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72790" y="631063"/>
            <a:ext cx="642620" cy="255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10" b="1">
                <a:latin typeface="Calibri"/>
                <a:cs typeface="Calibri"/>
              </a:rPr>
              <a:t>A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-15" b="1">
                <a:latin typeface="Calibri"/>
                <a:cs typeface="Calibri"/>
              </a:rPr>
              <a:t>l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40" b="1">
                <a:latin typeface="Calibri"/>
                <a:cs typeface="Calibri"/>
              </a:rPr>
              <a:t>za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71241" y="1612265"/>
            <a:ext cx="617855" cy="224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95" b="1">
                <a:latin typeface="Calibri"/>
                <a:cs typeface="Calibri"/>
              </a:rPr>
              <a:t>K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spc="-20" b="1">
                <a:latin typeface="Calibri"/>
                <a:cs typeface="Calibri"/>
              </a:rPr>
              <a:t>r</a:t>
            </a:r>
            <a:r>
              <a:rPr dirty="0" sz="1400" spc="10" b="1">
                <a:latin typeface="Calibri"/>
                <a:cs typeface="Calibri"/>
              </a:rPr>
              <a:t>e</a:t>
            </a:r>
            <a:r>
              <a:rPr dirty="0" sz="1400" spc="30" b="1">
                <a:latin typeface="Calibri"/>
                <a:cs typeface="Calibri"/>
              </a:rPr>
              <a:t>k</a:t>
            </a:r>
            <a:r>
              <a:rPr dirty="0" sz="1400" spc="-5" b="1">
                <a:latin typeface="Calibri"/>
                <a:cs typeface="Calibri"/>
              </a:rPr>
              <a:t>ta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15967" y="1351788"/>
            <a:ext cx="2474976" cy="9677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401311" y="1344167"/>
            <a:ext cx="2377440" cy="10134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4898516" y="1394967"/>
            <a:ext cx="1309370" cy="224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35" b="1">
                <a:latin typeface="Calibri"/>
                <a:cs typeface="Calibri"/>
              </a:rPr>
              <a:t>D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25" b="1">
                <a:latin typeface="Calibri"/>
                <a:cs typeface="Calibri"/>
              </a:rPr>
              <a:t>e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20" b="1">
                <a:latin typeface="Calibri"/>
                <a:cs typeface="Calibri"/>
              </a:rPr>
              <a:t>r</a:t>
            </a:r>
            <a:r>
              <a:rPr dirty="0" sz="1400" spc="25" b="1">
                <a:latin typeface="Calibri"/>
                <a:cs typeface="Calibri"/>
              </a:rPr>
              <a:t>a</a:t>
            </a:r>
            <a:r>
              <a:rPr dirty="0" sz="1400" spc="-125" b="1">
                <a:latin typeface="Calibri"/>
                <a:cs typeface="Calibri"/>
              </a:rPr>
              <a:t>w</a:t>
            </a:r>
            <a:r>
              <a:rPr dirty="0" sz="1400" spc="-10" b="1">
                <a:latin typeface="Calibri"/>
                <a:cs typeface="Calibri"/>
              </a:rPr>
              <a:t>i</a:t>
            </a:r>
            <a:r>
              <a:rPr dirty="0" sz="1400" spc="-25" b="1">
                <a:latin typeface="Calibri"/>
                <a:cs typeface="Calibri"/>
              </a:rPr>
              <a:t>d</a:t>
            </a:r>
            <a:r>
              <a:rPr dirty="0" sz="1400" spc="-25" b="1">
                <a:latin typeface="Calibri"/>
                <a:cs typeface="Calibri"/>
              </a:rPr>
              <a:t>ł</a:t>
            </a:r>
            <a:r>
              <a:rPr dirty="0" sz="1400" spc="-75" b="1">
                <a:latin typeface="Calibri"/>
                <a:cs typeface="Calibri"/>
              </a:rPr>
              <a:t>o</a:t>
            </a:r>
            <a:r>
              <a:rPr dirty="0" sz="1400" spc="-135" b="1">
                <a:latin typeface="Calibri"/>
                <a:cs typeface="Calibri"/>
              </a:rPr>
              <a:t>w</a:t>
            </a:r>
            <a:r>
              <a:rPr dirty="0" sz="1400" spc="25" b="1"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534280" y="1609344"/>
            <a:ext cx="2034539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</a:pP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(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-5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2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8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-4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15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5" b="1">
                <a:solidFill>
                  <a:srgbClr val="9D032A"/>
                </a:solidFill>
                <a:latin typeface="Calibri"/>
                <a:cs typeface="Calibri"/>
              </a:rPr>
              <a:t>ń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7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15" b="1">
                <a:solidFill>
                  <a:srgbClr val="9D032A"/>
                </a:solidFill>
                <a:latin typeface="Calibri"/>
                <a:cs typeface="Calibri"/>
              </a:rPr>
              <a:t>łać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9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3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3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7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-4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-6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-3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ołem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2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6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9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200" spc="-3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2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70" b="1">
                <a:solidFill>
                  <a:srgbClr val="9D032A"/>
                </a:solidFill>
                <a:latin typeface="Calibri"/>
                <a:cs typeface="Calibri"/>
              </a:rPr>
              <a:t>ś</a:t>
            </a:r>
            <a:r>
              <a:rPr dirty="0" sz="1200" spc="5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2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200" spc="-9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200" spc="5" b="1">
                <a:solidFill>
                  <a:srgbClr val="9D032A"/>
                </a:solidFill>
                <a:latin typeface="Calibri"/>
                <a:cs typeface="Calibri"/>
              </a:rPr>
              <a:t>ego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8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200" spc="1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200" spc="4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4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9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200" spc="-6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2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-4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5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ego)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275956" y="2662682"/>
            <a:ext cx="1542415" cy="1811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19100" marR="5080" indent="-281940">
              <a:lnSpc>
                <a:spcPct val="100000"/>
              </a:lnSpc>
            </a:pPr>
            <a:r>
              <a:rPr dirty="0" sz="1400" spc="-100" b="1">
                <a:latin typeface="Calibri"/>
                <a:cs typeface="Calibri"/>
              </a:rPr>
              <a:t>T</a:t>
            </a:r>
            <a:r>
              <a:rPr dirty="0" sz="1400" spc="-35" b="1">
                <a:latin typeface="Calibri"/>
                <a:cs typeface="Calibri"/>
              </a:rPr>
              <a:t>r</a:t>
            </a:r>
            <a:r>
              <a:rPr dirty="0" sz="1400" spc="25" b="1">
                <a:latin typeface="Calibri"/>
                <a:cs typeface="Calibri"/>
              </a:rPr>
              <a:t>a</a:t>
            </a:r>
            <a:r>
              <a:rPr dirty="0" sz="1400" spc="35" b="1">
                <a:latin typeface="Calibri"/>
                <a:cs typeface="Calibri"/>
              </a:rPr>
              <a:t>n</a:t>
            </a:r>
            <a:r>
              <a:rPr dirty="0" sz="1400" spc="30" b="1">
                <a:latin typeface="Calibri"/>
                <a:cs typeface="Calibri"/>
              </a:rPr>
              <a:t>s</a:t>
            </a:r>
            <a:r>
              <a:rPr dirty="0" sz="1400" spc="55" b="1">
                <a:latin typeface="Calibri"/>
                <a:cs typeface="Calibri"/>
              </a:rPr>
              <a:t>m</a:t>
            </a:r>
            <a:r>
              <a:rPr dirty="0" sz="1400" spc="10" b="1">
                <a:latin typeface="Calibri"/>
                <a:cs typeface="Calibri"/>
              </a:rPr>
              <a:t>isj</a:t>
            </a:r>
            <a:r>
              <a:rPr dirty="0" sz="1400" spc="30" b="1">
                <a:latin typeface="Calibri"/>
                <a:cs typeface="Calibri"/>
              </a:rPr>
              <a:t>a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d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-25" b="1">
                <a:latin typeface="Calibri"/>
                <a:cs typeface="Calibri"/>
              </a:rPr>
              <a:t>n</a:t>
            </a:r>
            <a:r>
              <a:rPr dirty="0" sz="1400" spc="-95" b="1">
                <a:latin typeface="Calibri"/>
                <a:cs typeface="Calibri"/>
              </a:rPr>
              <a:t>y</a:t>
            </a:r>
            <a:r>
              <a:rPr dirty="0" sz="1400" spc="55" b="1">
                <a:latin typeface="Calibri"/>
                <a:cs typeface="Calibri"/>
              </a:rPr>
              <a:t>c</a:t>
            </a:r>
            <a:r>
              <a:rPr dirty="0" sz="1400" spc="5" b="1">
                <a:latin typeface="Calibri"/>
                <a:cs typeface="Calibri"/>
              </a:rPr>
              <a:t>h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45" b="1">
                <a:latin typeface="Calibri"/>
                <a:cs typeface="Calibri"/>
              </a:rPr>
              <a:t>r</a:t>
            </a:r>
            <a:r>
              <a:rPr dirty="0" sz="1400" spc="-50" b="1">
                <a:latin typeface="Calibri"/>
                <a:cs typeface="Calibri"/>
              </a:rPr>
              <a:t>o</a:t>
            </a:r>
            <a:r>
              <a:rPr dirty="0" sz="1400" spc="-55" b="1">
                <a:latin typeface="Calibri"/>
                <a:cs typeface="Calibri"/>
              </a:rPr>
              <a:t>t</a:t>
            </a:r>
            <a:r>
              <a:rPr dirty="0" sz="1400" b="1">
                <a:latin typeface="Calibri"/>
                <a:cs typeface="Calibri"/>
              </a:rPr>
              <a:t>o</a:t>
            </a:r>
            <a:r>
              <a:rPr dirty="0" sz="1400" spc="-30" b="1">
                <a:latin typeface="Calibri"/>
                <a:cs typeface="Calibri"/>
              </a:rPr>
              <a:t>k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spc="-20" b="1">
                <a:latin typeface="Calibri"/>
                <a:cs typeface="Calibri"/>
              </a:rPr>
              <a:t>łu</a:t>
            </a:r>
            <a:endParaRPr sz="1400">
              <a:latin typeface="Calibri"/>
              <a:cs typeface="Calibri"/>
            </a:endParaRPr>
          </a:p>
          <a:p>
            <a:pPr marL="245745">
              <a:lnSpc>
                <a:spcPct val="100000"/>
              </a:lnSpc>
            </a:pP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0" b="1">
                <a:latin typeface="Calibri"/>
                <a:cs typeface="Calibri"/>
              </a:rPr>
              <a:t>r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10" b="1">
                <a:latin typeface="Calibri"/>
                <a:cs typeface="Calibri"/>
              </a:rPr>
              <a:t>e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5" b="1">
                <a:latin typeface="Calibri"/>
                <a:cs typeface="Calibri"/>
              </a:rPr>
              <a:t>er</a:t>
            </a:r>
            <a:r>
              <a:rPr dirty="0" sz="1400" spc="-5" b="1">
                <a:latin typeface="Calibri"/>
                <a:cs typeface="Calibri"/>
              </a:rPr>
              <a:t>a</a:t>
            </a:r>
            <a:r>
              <a:rPr dirty="0" sz="1400" spc="-30" b="1">
                <a:latin typeface="Calibri"/>
                <a:cs typeface="Calibri"/>
              </a:rPr>
              <a:t>t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spc="-30" b="1">
                <a:latin typeface="Calibri"/>
                <a:cs typeface="Calibri"/>
              </a:rPr>
              <a:t>r</a:t>
            </a:r>
            <a:r>
              <a:rPr dirty="0" sz="1400" spc="50" b="1"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  <a:p>
            <a:pPr marL="170815" marR="255904" indent="-158750">
              <a:lnSpc>
                <a:spcPct val="100000"/>
              </a:lnSpc>
              <a:spcBef>
                <a:spcPts val="725"/>
              </a:spcBef>
            </a:pPr>
            <a:r>
              <a:rPr dirty="0" sz="1400" spc="7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40" b="1">
                <a:solidFill>
                  <a:srgbClr val="9D032A"/>
                </a:solidFill>
                <a:latin typeface="Calibri"/>
                <a:cs typeface="Calibri"/>
              </a:rPr>
              <a:t>ak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spc="-13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oś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4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5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isj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90" b="1">
                <a:solidFill>
                  <a:srgbClr val="9D032A"/>
                </a:solidFill>
                <a:latin typeface="Calibri"/>
                <a:cs typeface="Calibri"/>
              </a:rPr>
              <a:t>– </a:t>
            </a:r>
            <a:r>
              <a:rPr dirty="0" sz="1400" spc="50" b="1">
                <a:latin typeface="Calibri"/>
                <a:cs typeface="Calibri"/>
              </a:rPr>
              <a:t>z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-15" b="1">
                <a:latin typeface="Calibri"/>
                <a:cs typeface="Calibri"/>
              </a:rPr>
              <a:t>p</a:t>
            </a:r>
            <a:r>
              <a:rPr dirty="0" sz="1400" spc="20" b="1">
                <a:latin typeface="Calibri"/>
                <a:cs typeface="Calibri"/>
              </a:rPr>
              <a:t>i</a:t>
            </a:r>
            <a:r>
              <a:rPr dirty="0" sz="1400" spc="40" b="1">
                <a:latin typeface="Calibri"/>
                <a:cs typeface="Calibri"/>
              </a:rPr>
              <a:t>s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3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d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-25" b="1">
                <a:latin typeface="Calibri"/>
                <a:cs typeface="Calibri"/>
              </a:rPr>
              <a:t>n</a:t>
            </a:r>
            <a:r>
              <a:rPr dirty="0" sz="1400" spc="-105" b="1">
                <a:latin typeface="Calibri"/>
                <a:cs typeface="Calibri"/>
              </a:rPr>
              <a:t>y</a:t>
            </a:r>
            <a:r>
              <a:rPr dirty="0" sz="1400" spc="65" b="1">
                <a:latin typeface="Calibri"/>
                <a:cs typeface="Calibri"/>
              </a:rPr>
              <a:t>c</a:t>
            </a:r>
            <a:r>
              <a:rPr dirty="0" sz="1400" spc="5" b="1">
                <a:latin typeface="Calibri"/>
                <a:cs typeface="Calibri"/>
              </a:rPr>
              <a:t>h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6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55" b="1">
                <a:latin typeface="Calibri"/>
                <a:cs typeface="Calibri"/>
              </a:rPr>
              <a:t>r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spc="-80" b="1">
                <a:latin typeface="Calibri"/>
                <a:cs typeface="Calibri"/>
              </a:rPr>
              <a:t>t</a:t>
            </a:r>
            <a:r>
              <a:rPr dirty="0" sz="1400" b="1">
                <a:latin typeface="Calibri"/>
                <a:cs typeface="Calibri"/>
              </a:rPr>
              <a:t>o</a:t>
            </a:r>
            <a:r>
              <a:rPr dirty="0" sz="1400" spc="-30" b="1">
                <a:latin typeface="Calibri"/>
                <a:cs typeface="Calibri"/>
              </a:rPr>
              <a:t>k</a:t>
            </a:r>
            <a:r>
              <a:rPr dirty="0" sz="1400" spc="-25" b="1">
                <a:latin typeface="Calibri"/>
                <a:cs typeface="Calibri"/>
              </a:rPr>
              <a:t>ołu</a:t>
            </a:r>
            <a:endParaRPr sz="1400">
              <a:latin typeface="Calibri"/>
              <a:cs typeface="Calibri"/>
            </a:endParaRPr>
          </a:p>
          <a:p>
            <a:pPr marL="266700">
              <a:lnSpc>
                <a:spcPct val="100000"/>
              </a:lnSpc>
            </a:pP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50" b="1">
                <a:latin typeface="Calibri"/>
                <a:cs typeface="Calibri"/>
              </a:rPr>
              <a:t>a</a:t>
            </a:r>
            <a:r>
              <a:rPr dirty="0" sz="1400" spc="30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95" b="1">
                <a:latin typeface="Calibri"/>
                <a:cs typeface="Calibri"/>
              </a:rPr>
              <a:t>ś</a:t>
            </a:r>
            <a:r>
              <a:rPr dirty="0" sz="1400" b="1">
                <a:latin typeface="Calibri"/>
                <a:cs typeface="Calibri"/>
              </a:rPr>
              <a:t>n</a:t>
            </a:r>
            <a:r>
              <a:rPr dirty="0" sz="1400" b="1">
                <a:latin typeface="Calibri"/>
                <a:cs typeface="Calibri"/>
              </a:rPr>
              <a:t>i</a:t>
            </a:r>
            <a:r>
              <a:rPr dirty="0" sz="1400" spc="-30" b="1">
                <a:latin typeface="Calibri"/>
                <a:cs typeface="Calibri"/>
              </a:rPr>
              <a:t>k</a:t>
            </a:r>
            <a:r>
              <a:rPr dirty="0" sz="1400" spc="10" b="1">
                <a:latin typeface="Calibri"/>
                <a:cs typeface="Calibri"/>
              </a:rPr>
              <a:t>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749551" y="2500883"/>
            <a:ext cx="1612391" cy="156972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750564" y="2500883"/>
            <a:ext cx="1612391" cy="156972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268211" y="2286000"/>
            <a:ext cx="1612391" cy="15681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879092" y="0"/>
            <a:ext cx="1612392" cy="145846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591055" y="4733544"/>
            <a:ext cx="1612392" cy="15697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455407" y="1659635"/>
            <a:ext cx="1568196" cy="161239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447788" y="137160"/>
            <a:ext cx="1569720" cy="161239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96240" y="4366259"/>
            <a:ext cx="1569719" cy="161239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68808" y="3358896"/>
            <a:ext cx="1568196" cy="161239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650235" y="3086100"/>
            <a:ext cx="1569719" cy="161391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92251" y="1461516"/>
            <a:ext cx="1569720" cy="161239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92251" y="278891"/>
            <a:ext cx="1569720" cy="161239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520440" y="303275"/>
            <a:ext cx="1839467" cy="171602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737104" y="448055"/>
            <a:ext cx="1621536" cy="163220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615183" y="1513332"/>
            <a:ext cx="1577340" cy="190500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668267" y="1738883"/>
            <a:ext cx="1725167" cy="172364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514855" y="4390644"/>
            <a:ext cx="4764024" cy="210769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3289553" y="5198617"/>
            <a:ext cx="119570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231140">
              <a:lnSpc>
                <a:spcPct val="100000"/>
              </a:lnSpc>
            </a:pPr>
            <a:r>
              <a:rPr dirty="0" sz="1400" spc="-55" b="1">
                <a:latin typeface="Calibri"/>
                <a:cs typeface="Calibri"/>
              </a:rPr>
              <a:t>U</a:t>
            </a:r>
            <a:r>
              <a:rPr dirty="0" sz="1400" spc="95" b="1">
                <a:latin typeface="Calibri"/>
                <a:cs typeface="Calibri"/>
              </a:rPr>
              <a:t>s</a:t>
            </a:r>
            <a:r>
              <a:rPr dirty="0" sz="1400" spc="-45" b="1">
                <a:latin typeface="Calibri"/>
                <a:cs typeface="Calibri"/>
              </a:rPr>
              <a:t>t</a:t>
            </a:r>
            <a:r>
              <a:rPr dirty="0" sz="1400" spc="15" b="1">
                <a:latin typeface="Calibri"/>
                <a:cs typeface="Calibri"/>
              </a:rPr>
              <a:t>al</a:t>
            </a:r>
            <a:r>
              <a:rPr dirty="0" sz="1400" spc="10" b="1">
                <a:latin typeface="Calibri"/>
                <a:cs typeface="Calibri"/>
              </a:rPr>
              <a:t>e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-5" b="1">
                <a:latin typeface="Calibri"/>
                <a:cs typeface="Calibri"/>
              </a:rPr>
              <a:t>ie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0" b="1">
                <a:latin typeface="Calibri"/>
                <a:cs typeface="Calibri"/>
              </a:rPr>
              <a:t>r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-105" b="1">
                <a:latin typeface="Calibri"/>
                <a:cs typeface="Calibri"/>
              </a:rPr>
              <a:t>y</a:t>
            </a:r>
            <a:r>
              <a:rPr dirty="0" sz="1400" spc="55" b="1">
                <a:latin typeface="Calibri"/>
                <a:cs typeface="Calibri"/>
              </a:rPr>
              <a:t>c</a:t>
            </a:r>
            <a:r>
              <a:rPr dirty="0" sz="1400" spc="25" b="1">
                <a:latin typeface="Calibri"/>
                <a:cs typeface="Calibri"/>
              </a:rPr>
              <a:t>z</a:t>
            </a:r>
            <a:r>
              <a:rPr dirty="0" sz="1400" spc="-85" b="1">
                <a:latin typeface="Calibri"/>
                <a:cs typeface="Calibri"/>
              </a:rPr>
              <a:t>y</a:t>
            </a:r>
            <a:r>
              <a:rPr dirty="0" sz="1400" spc="-15" b="1">
                <a:latin typeface="Calibri"/>
                <a:cs typeface="Calibri"/>
              </a:rPr>
              <a:t>n</a:t>
            </a:r>
            <a:r>
              <a:rPr dirty="0" sz="1400" spc="-85" b="1">
                <a:latin typeface="Calibri"/>
                <a:cs typeface="Calibri"/>
              </a:rPr>
              <a:t>y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b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spc="15" b="1">
                <a:latin typeface="Calibri"/>
                <a:cs typeface="Calibri"/>
              </a:rPr>
              <a:t>ę</a:t>
            </a:r>
            <a:r>
              <a:rPr dirty="0" sz="1400" b="1">
                <a:latin typeface="Calibri"/>
                <a:cs typeface="Calibri"/>
              </a:rPr>
              <a:t>d</a:t>
            </a:r>
            <a:r>
              <a:rPr dirty="0" sz="1400" spc="5" b="1">
                <a:latin typeface="Calibri"/>
                <a:cs typeface="Calibri"/>
              </a:rPr>
              <a:t>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229355" y="4125467"/>
            <a:ext cx="1569720" cy="161239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501139" y="987552"/>
            <a:ext cx="1844039" cy="157124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8548623" y="4019105"/>
            <a:ext cx="452462" cy="45815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6551803" y="1218565"/>
            <a:ext cx="250825" cy="1012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600" spc="-380" b="1">
                <a:solidFill>
                  <a:srgbClr val="FF3300"/>
                </a:solidFill>
                <a:latin typeface="Calibri"/>
                <a:cs typeface="Calibri"/>
              </a:rPr>
              <a:t>!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176771" y="2926079"/>
            <a:ext cx="1557527" cy="157734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7440168" y="4062984"/>
            <a:ext cx="1569720" cy="161239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123694" y="5805258"/>
            <a:ext cx="5040630" cy="1052830"/>
          </a:xfrm>
          <a:custGeom>
            <a:avLst/>
            <a:gdLst/>
            <a:ahLst/>
            <a:cxnLst/>
            <a:rect l="l" t="t" r="r" b="b"/>
            <a:pathLst>
              <a:path w="5040630" h="1052829">
                <a:moveTo>
                  <a:pt x="0" y="1052741"/>
                </a:moveTo>
                <a:lnTo>
                  <a:pt x="5040503" y="1052741"/>
                </a:lnTo>
                <a:lnTo>
                  <a:pt x="5040503" y="0"/>
                </a:lnTo>
                <a:lnTo>
                  <a:pt x="0" y="0"/>
                </a:lnTo>
                <a:lnTo>
                  <a:pt x="0" y="1052741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123694" y="5805258"/>
            <a:ext cx="5040630" cy="1052830"/>
          </a:xfrm>
          <a:custGeom>
            <a:avLst/>
            <a:gdLst/>
            <a:ahLst/>
            <a:cxnLst/>
            <a:rect l="l" t="t" r="r" b="b"/>
            <a:pathLst>
              <a:path w="5040630" h="1052829">
                <a:moveTo>
                  <a:pt x="0" y="1052741"/>
                </a:moveTo>
                <a:lnTo>
                  <a:pt x="5040503" y="1052741"/>
                </a:lnTo>
                <a:lnTo>
                  <a:pt x="5040503" y="0"/>
                </a:lnTo>
                <a:lnTo>
                  <a:pt x="0" y="0"/>
                </a:lnTo>
                <a:lnTo>
                  <a:pt x="0" y="1052741"/>
                </a:lnTo>
                <a:close/>
              </a:path>
            </a:pathLst>
          </a:custGeom>
          <a:ln w="2857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2123694" y="5890666"/>
            <a:ext cx="5040630" cy="967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91440" marR="80645">
              <a:lnSpc>
                <a:spcPts val="1730"/>
              </a:lnSpc>
            </a:pPr>
            <a:r>
              <a:rPr dirty="0" sz="1600" spc="-14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spc="-145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6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każdym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6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-5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ap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2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6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60" b="1">
                <a:solidFill>
                  <a:srgbClr val="FFFFFF"/>
                </a:solidFill>
                <a:latin typeface="Calibri"/>
                <a:cs typeface="Calibri"/>
              </a:rPr>
              <a:t>ac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6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3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6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sys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2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6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orm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5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600" spc="-13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600" spc="5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6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9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,</a:t>
            </a:r>
            <a:r>
              <a:rPr dirty="0" sz="16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opr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ó</a:t>
            </a:r>
            <a:r>
              <a:rPr dirty="0" sz="1600">
                <a:solidFill>
                  <a:srgbClr val="FFFFFF"/>
                </a:solidFill>
                <a:latin typeface="Franklin Gothic Medium"/>
                <a:cs typeface="Franklin Gothic Medium"/>
              </a:rPr>
              <a:t>cz</a:t>
            </a:r>
            <a:r>
              <a:rPr dirty="0" sz="1600" spc="16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os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6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600" spc="16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od</a:t>
            </a:r>
            <a:r>
              <a:rPr dirty="0" sz="1600">
                <a:solidFill>
                  <a:srgbClr val="FFFFFF"/>
                </a:solidFill>
                <a:latin typeface="Franklin Gothic Medium"/>
                <a:cs typeface="Franklin Gothic Medium"/>
              </a:rPr>
              <a:t>p</a:t>
            </a:r>
            <a:r>
              <a:rPr dirty="0" sz="16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wiedzi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alnej</a:t>
            </a:r>
            <a:r>
              <a:rPr dirty="0" sz="1600" spc="15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600" spc="17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ł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ugę</a:t>
            </a:r>
            <a:r>
              <a:rPr dirty="0" sz="1600" spc="14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6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f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or</a:t>
            </a:r>
            <a:r>
              <a:rPr dirty="0" sz="16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m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at</a:t>
            </a:r>
            <a:r>
              <a:rPr dirty="0" sz="1600" spc="-7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600" spc="0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zną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9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6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-75">
                <a:solidFill>
                  <a:srgbClr val="FFFFFF"/>
                </a:solidFill>
                <a:latin typeface="Franklin Gothic Medium"/>
                <a:cs typeface="Franklin Gothic Medium"/>
              </a:rPr>
              <a:t>m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sji,</a:t>
            </a:r>
            <a:r>
              <a:rPr dirty="0" sz="16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16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-5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-50" b="1">
                <a:solidFill>
                  <a:srgbClr val="FFFFFF"/>
                </a:solidFill>
                <a:latin typeface="Calibri"/>
                <a:cs typeface="Calibri"/>
              </a:rPr>
              <a:t>wi</a:t>
            </a:r>
            <a:r>
              <a:rPr dirty="0" sz="1600" spc="-7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15" b="1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600" spc="-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60" b="1">
                <a:solidFill>
                  <a:srgbClr val="FFFFFF"/>
                </a:solidFill>
                <a:latin typeface="Calibri"/>
                <a:cs typeface="Calibri"/>
              </a:rPr>
              <a:t>ać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600" spc="-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udzi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ał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600" spc="-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2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-15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odn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5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6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ący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600" spc="-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3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600" spc="1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6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6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 spc="3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11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1600" spc="40" b="1">
                <a:solidFill>
                  <a:srgbClr val="FFFFFF"/>
                </a:solidFill>
                <a:latin typeface="Calibri"/>
                <a:cs typeface="Calibri"/>
              </a:rPr>
              <a:t>pc</a:t>
            </a:r>
            <a:r>
              <a:rPr dirty="0" sz="1600" spc="5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76</a:t>
            </a:r>
            <a:endParaRPr sz="18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827582" y="5589244"/>
            <a:ext cx="504050" cy="50405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899591" y="260616"/>
            <a:ext cx="504050" cy="50405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48411" y="71627"/>
            <a:ext cx="1784604" cy="106070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242315" y="64007"/>
            <a:ext cx="1842516" cy="112014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389026" y="113918"/>
            <a:ext cx="1499870" cy="6515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1905">
              <a:lnSpc>
                <a:spcPct val="100000"/>
              </a:lnSpc>
            </a:pPr>
            <a:r>
              <a:rPr dirty="0" sz="1400" spc="75" b="1">
                <a:latin typeface="Calibri"/>
                <a:cs typeface="Calibri"/>
              </a:rPr>
              <a:t>R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-15" b="1">
                <a:latin typeface="Calibri"/>
                <a:cs typeface="Calibri"/>
              </a:rPr>
              <a:t>p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spc="25" b="1">
                <a:latin typeface="Calibri"/>
                <a:cs typeface="Calibri"/>
              </a:rPr>
              <a:t>r</a:t>
            </a:r>
            <a:r>
              <a:rPr dirty="0" sz="1400" spc="-55" b="1">
                <a:latin typeface="Calibri"/>
                <a:cs typeface="Calibri"/>
              </a:rPr>
              <a:t>t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95" b="1">
                <a:latin typeface="Calibri"/>
                <a:cs typeface="Calibri"/>
              </a:rPr>
              <a:t>s</a:t>
            </a:r>
            <a:r>
              <a:rPr dirty="0" sz="1400" spc="-50" b="1">
                <a:latin typeface="Calibri"/>
                <a:cs typeface="Calibri"/>
              </a:rPr>
              <a:t>t</a:t>
            </a:r>
            <a:r>
              <a:rPr dirty="0" sz="1400" spc="-20" b="1">
                <a:latin typeface="Calibri"/>
                <a:cs typeface="Calibri"/>
              </a:rPr>
              <a:t>r</a:t>
            </a:r>
            <a:r>
              <a:rPr dirty="0" sz="1400" spc="25" b="1">
                <a:latin typeface="Calibri"/>
                <a:cs typeface="Calibri"/>
              </a:rPr>
              <a:t>z</a:t>
            </a:r>
            <a:r>
              <a:rPr dirty="0" sz="1400" spc="10" b="1">
                <a:latin typeface="Calibri"/>
                <a:cs typeface="Calibri"/>
              </a:rPr>
              <a:t>e</a:t>
            </a:r>
            <a:r>
              <a:rPr dirty="0" sz="1400" spc="25" b="1">
                <a:latin typeface="Calibri"/>
                <a:cs typeface="Calibri"/>
              </a:rPr>
              <a:t>ż</a:t>
            </a:r>
            <a:r>
              <a:rPr dirty="0" sz="1400" spc="10" b="1">
                <a:latin typeface="Calibri"/>
                <a:cs typeface="Calibri"/>
              </a:rPr>
              <a:t>e</a:t>
            </a:r>
            <a:r>
              <a:rPr dirty="0" sz="1400" spc="5" b="1">
                <a:latin typeface="Calibri"/>
                <a:cs typeface="Calibri"/>
              </a:rPr>
              <a:t>ń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95" b="1">
                <a:latin typeface="Calibri"/>
                <a:cs typeface="Calibri"/>
              </a:rPr>
              <a:t>s</a:t>
            </a:r>
            <a:r>
              <a:rPr dirty="0" sz="1400" spc="-45" b="1">
                <a:latin typeface="Calibri"/>
                <a:cs typeface="Calibri"/>
              </a:rPr>
              <a:t>t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-50" b="1">
                <a:latin typeface="Calibri"/>
                <a:cs typeface="Calibri"/>
              </a:rPr>
              <a:t>o</a:t>
            </a:r>
            <a:r>
              <a:rPr dirty="0" sz="1400" spc="-70" b="1">
                <a:latin typeface="Calibri"/>
                <a:cs typeface="Calibri"/>
              </a:rPr>
              <a:t>wi</a:t>
            </a:r>
            <a:r>
              <a:rPr dirty="0" sz="1400" spc="55" b="1">
                <a:latin typeface="Calibri"/>
                <a:cs typeface="Calibri"/>
              </a:rPr>
              <a:t>s</a:t>
            </a:r>
            <a:r>
              <a:rPr dirty="0" sz="1400" spc="30" b="1">
                <a:latin typeface="Calibri"/>
                <a:cs typeface="Calibri"/>
              </a:rPr>
              <a:t>k</a:t>
            </a: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20" b="1">
                <a:latin typeface="Calibri"/>
                <a:cs typeface="Calibri"/>
              </a:rPr>
              <a:t>k</a:t>
            </a:r>
            <a:r>
              <a:rPr dirty="0" sz="1400" spc="10" b="1">
                <a:latin typeface="Calibri"/>
                <a:cs typeface="Calibri"/>
              </a:rPr>
              <a:t>omi</a:t>
            </a:r>
            <a:r>
              <a:rPr dirty="0" sz="1400" spc="15" b="1">
                <a:latin typeface="Calibri"/>
                <a:cs typeface="Calibri"/>
              </a:rPr>
              <a:t>s</a:t>
            </a:r>
            <a:r>
              <a:rPr dirty="0" sz="1400" spc="-30" b="1">
                <a:latin typeface="Calibri"/>
                <a:cs typeface="Calibri"/>
              </a:rPr>
              <a:t>ji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(</a:t>
            </a:r>
            <a:r>
              <a:rPr dirty="0" sz="1400" spc="-10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sz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7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70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400" spc="-8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dp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isu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400" spc="-30" b="1">
                <a:solidFill>
                  <a:srgbClr val="9D032A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47573" y="5357114"/>
            <a:ext cx="1503680" cy="8655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 indent="1270">
              <a:lnSpc>
                <a:spcPct val="100000"/>
              </a:lnSpc>
            </a:pPr>
            <a:r>
              <a:rPr dirty="0" sz="1400" spc="70" b="1">
                <a:latin typeface="Calibri"/>
                <a:cs typeface="Calibri"/>
              </a:rPr>
              <a:t>Z</a:t>
            </a:r>
            <a:r>
              <a:rPr dirty="0" sz="1400" spc="35" b="1">
                <a:latin typeface="Calibri"/>
                <a:cs typeface="Calibri"/>
              </a:rPr>
              <a:t>e</a:t>
            </a:r>
            <a:r>
              <a:rPr dirty="0" sz="1400" spc="25" b="1">
                <a:latin typeface="Calibri"/>
                <a:cs typeface="Calibri"/>
              </a:rPr>
              <a:t>st</a:t>
            </a:r>
            <a:r>
              <a:rPr dirty="0" sz="1400" spc="5" b="1">
                <a:latin typeface="Calibri"/>
                <a:cs typeface="Calibri"/>
              </a:rPr>
              <a:t>a</a:t>
            </a:r>
            <a:r>
              <a:rPr dirty="0" sz="1400" spc="-125" b="1">
                <a:latin typeface="Calibri"/>
                <a:cs typeface="Calibri"/>
              </a:rPr>
              <a:t>w</a:t>
            </a:r>
            <a:r>
              <a:rPr dirty="0" sz="1400" spc="-5" b="1">
                <a:latin typeface="Calibri"/>
                <a:cs typeface="Calibri"/>
              </a:rPr>
              <a:t>i</a:t>
            </a:r>
            <a:r>
              <a:rPr dirty="0" sz="1400" spc="-10" b="1">
                <a:latin typeface="Calibri"/>
                <a:cs typeface="Calibri"/>
              </a:rPr>
              <a:t>e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-5" b="1">
                <a:latin typeface="Calibri"/>
                <a:cs typeface="Calibri"/>
              </a:rPr>
              <a:t>i</a:t>
            </a:r>
            <a:r>
              <a:rPr dirty="0" sz="1400" b="1">
                <a:latin typeface="Calibri"/>
                <a:cs typeface="Calibri"/>
              </a:rPr>
              <a:t>e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b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b="1">
                <a:latin typeface="Calibri"/>
                <a:cs typeface="Calibri"/>
              </a:rPr>
              <a:t>ęd</a:t>
            </a:r>
            <a:r>
              <a:rPr dirty="0" sz="1400" spc="-10" b="1">
                <a:latin typeface="Calibri"/>
                <a:cs typeface="Calibri"/>
              </a:rPr>
              <a:t>ó</a:t>
            </a:r>
            <a:r>
              <a:rPr dirty="0" sz="1400" spc="-114" b="1">
                <a:latin typeface="Calibri"/>
                <a:cs typeface="Calibri"/>
              </a:rPr>
              <a:t>w</a:t>
            </a:r>
            <a:r>
              <a:rPr dirty="0" sz="1400" spc="-35" b="1"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(</a:t>
            </a:r>
            <a:r>
              <a:rPr dirty="0" sz="1400" spc="-10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sz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7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70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400" spc="-8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dp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isu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400" spc="-25" b="1">
                <a:solidFill>
                  <a:srgbClr val="FF0000"/>
                </a:solidFill>
                <a:latin typeface="Calibri"/>
                <a:cs typeface="Calibri"/>
              </a:rPr>
              <a:t>) </a:t>
            </a:r>
            <a:r>
              <a:rPr dirty="0" sz="1400" spc="-20" b="1">
                <a:latin typeface="Calibri"/>
                <a:cs typeface="Calibri"/>
              </a:rPr>
              <a:t>(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-15" b="1">
                <a:latin typeface="Calibri"/>
                <a:cs typeface="Calibri"/>
              </a:rPr>
              <a:t>i</a:t>
            </a:r>
            <a:r>
              <a:rPr dirty="0" sz="1400" spc="25" b="1">
                <a:latin typeface="Calibri"/>
                <a:cs typeface="Calibri"/>
              </a:rPr>
              <a:t>e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25" b="1">
                <a:latin typeface="Calibri"/>
                <a:cs typeface="Calibri"/>
              </a:rPr>
              <a:t>r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65" b="1">
                <a:latin typeface="Calibri"/>
                <a:cs typeface="Calibri"/>
              </a:rPr>
              <a:t>e</a:t>
            </a:r>
            <a:r>
              <a:rPr dirty="0" sz="1400" spc="40" b="1">
                <a:latin typeface="Calibri"/>
                <a:cs typeface="Calibri"/>
              </a:rPr>
              <a:t>s</a:t>
            </a:r>
            <a:r>
              <a:rPr dirty="0" sz="1400" spc="-80" b="1">
                <a:latin typeface="Calibri"/>
                <a:cs typeface="Calibri"/>
              </a:rPr>
              <a:t>y</a:t>
            </a:r>
            <a:r>
              <a:rPr dirty="0" sz="1400" b="1">
                <a:latin typeface="Calibri"/>
                <a:cs typeface="Calibri"/>
              </a:rPr>
              <a:t>ł</a:t>
            </a:r>
            <a:r>
              <a:rPr dirty="0" sz="1400" spc="-15" b="1">
                <a:latin typeface="Calibri"/>
                <a:cs typeface="Calibri"/>
              </a:rPr>
              <a:t>a</a:t>
            </a:r>
            <a:r>
              <a:rPr dirty="0" sz="1400" spc="70" b="1">
                <a:latin typeface="Calibri"/>
                <a:cs typeface="Calibri"/>
              </a:rPr>
              <a:t>ć</a:t>
            </a:r>
            <a:r>
              <a:rPr dirty="0" sz="1400" spc="35" b="1">
                <a:latin typeface="Calibri"/>
                <a:cs typeface="Calibri"/>
              </a:rPr>
              <a:t> </a:t>
            </a:r>
            <a:r>
              <a:rPr dirty="0" sz="1400" spc="95" b="1">
                <a:latin typeface="Calibri"/>
                <a:cs typeface="Calibri"/>
              </a:rPr>
              <a:t>K</a:t>
            </a:r>
            <a:r>
              <a:rPr dirty="0" sz="1400" spc="10" b="1">
                <a:latin typeface="Calibri"/>
                <a:cs typeface="Calibri"/>
              </a:rPr>
              <a:t>omisarz</a:t>
            </a:r>
            <a:r>
              <a:rPr dirty="0" sz="1400" spc="-20" b="1">
                <a:latin typeface="Calibri"/>
                <a:cs typeface="Calibri"/>
              </a:rPr>
              <a:t>o</a:t>
            </a:r>
            <a:r>
              <a:rPr dirty="0" sz="1400" spc="-125" b="1">
                <a:latin typeface="Calibri"/>
                <a:cs typeface="Calibri"/>
              </a:rPr>
              <a:t>w</a:t>
            </a:r>
            <a:r>
              <a:rPr dirty="0" sz="1400" spc="-30" b="1">
                <a:latin typeface="Calibri"/>
                <a:cs typeface="Calibri"/>
              </a:rPr>
              <a:t>i)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4365" y="2060829"/>
            <a:ext cx="8209280" cy="1934210"/>
          </a:xfrm>
          <a:prstGeom prst="rect">
            <a:avLst/>
          </a:prstGeom>
          <a:solidFill>
            <a:srgbClr val="BEBEBE"/>
          </a:solidFill>
          <a:ln w="76200">
            <a:solidFill>
              <a:srgbClr val="9D032A"/>
            </a:solidFill>
          </a:ln>
        </p:spPr>
        <p:txBody>
          <a:bodyPr wrap="square" lIns="0" tIns="4538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450">
              <a:latin typeface="Times New Roman"/>
              <a:cs typeface="Times New Roman"/>
            </a:endParaRPr>
          </a:p>
          <a:p>
            <a:pPr marL="1678939" marR="1675764" indent="1489075">
              <a:lnSpc>
                <a:spcPct val="100000"/>
              </a:lnSpc>
            </a:pPr>
            <a:r>
              <a:rPr dirty="0" sz="2400" spc="3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30" b="1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ęp</a:t>
            </a:r>
            <a:r>
              <a:rPr dirty="0" sz="24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22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20" b="1">
                <a:solidFill>
                  <a:srgbClr val="FFFFFF"/>
                </a:solidFill>
                <a:latin typeface="Calibri"/>
                <a:cs typeface="Calibri"/>
              </a:rPr>
              <a:t>anie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400" spc="4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400" spc="-80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2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400" spc="-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-3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400" spc="4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3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2400" spc="5" b="1">
                <a:solidFill>
                  <a:srgbClr val="9D032A"/>
                </a:solidFill>
                <a:latin typeface="Calibri"/>
                <a:cs typeface="Calibri"/>
              </a:rPr>
              <a:t>ni</a:t>
            </a:r>
            <a:r>
              <a:rPr dirty="0" sz="2400" spc="-1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400" spc="8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4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4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400" spc="-4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35" b="1">
                <a:solidFill>
                  <a:srgbClr val="9D032A"/>
                </a:solidFill>
                <a:latin typeface="Calibri"/>
                <a:cs typeface="Calibri"/>
              </a:rPr>
              <a:t>mis</a:t>
            </a:r>
            <a:r>
              <a:rPr dirty="0" sz="2400" spc="1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400" spc="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400" spc="70" b="1">
                <a:solidFill>
                  <a:srgbClr val="9D032A"/>
                </a:solidFill>
                <a:latin typeface="Calibri"/>
                <a:cs typeface="Calibri"/>
              </a:rPr>
              <a:t>za</a:t>
            </a:r>
            <a:r>
              <a:rPr dirty="0" sz="24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400" spc="-18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400" spc="-14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40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2400" spc="-4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-10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400" spc="40" b="1">
                <a:solidFill>
                  <a:srgbClr val="9D032A"/>
                </a:solidFill>
                <a:latin typeface="Calibri"/>
                <a:cs typeface="Calibri"/>
              </a:rPr>
              <a:t>czego</a:t>
            </a:r>
            <a:endParaRPr sz="2400">
              <a:latin typeface="Calibri"/>
              <a:cs typeface="Calibri"/>
            </a:endParaRPr>
          </a:p>
          <a:p>
            <a:pPr marL="837565">
              <a:lnSpc>
                <a:spcPct val="100000"/>
              </a:lnSpc>
            </a:pPr>
            <a:r>
              <a:rPr dirty="0" sz="2400" spc="-19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7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-7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spc="-7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dirty="0" sz="2400" spc="-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4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6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400" spc="-114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20" b="1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22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5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spc="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spc="2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6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400" spc="-14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spc="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4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spc="-9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400" spc="-25" b="1">
                <a:solidFill>
                  <a:srgbClr val="FFFFFF"/>
                </a:solidFill>
                <a:latin typeface="Calibri"/>
                <a:cs typeface="Calibri"/>
              </a:rPr>
              <a:t>orma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-17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spc="50" b="1">
                <a:solidFill>
                  <a:srgbClr val="FFFFFF"/>
                </a:solidFill>
                <a:latin typeface="Calibri"/>
                <a:cs typeface="Calibri"/>
              </a:rPr>
              <a:t>czne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1083" rIns="0" bIns="0" rtlCol="0" vert="horz">
            <a:spAutoFit/>
          </a:bodyPr>
          <a:lstStyle/>
          <a:p>
            <a:pPr marL="207962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P</a:t>
            </a:r>
            <a:r>
              <a:rPr dirty="0" sz="2000" spc="-30" b="1">
                <a:latin typeface="Arial Black"/>
                <a:cs typeface="Arial Black"/>
              </a:rPr>
              <a:t>R</a:t>
            </a:r>
            <a:r>
              <a:rPr dirty="0" sz="2000" spc="-55" b="1">
                <a:latin typeface="Arial Black"/>
                <a:cs typeface="Arial Black"/>
              </a:rPr>
              <a:t>O</a:t>
            </a:r>
            <a:r>
              <a:rPr dirty="0" sz="2000" spc="-70" b="1">
                <a:latin typeface="Arial Black"/>
                <a:cs typeface="Arial Black"/>
              </a:rPr>
              <a:t>T</a:t>
            </a:r>
            <a:r>
              <a:rPr dirty="0" sz="2000" b="1">
                <a:latin typeface="Arial Black"/>
                <a:cs typeface="Arial Black"/>
              </a:rPr>
              <a:t>OK</a:t>
            </a:r>
            <a:r>
              <a:rPr dirty="0" sz="2000" spc="-20" b="1">
                <a:latin typeface="Arial Black"/>
                <a:cs typeface="Arial Black"/>
              </a:rPr>
              <a:t>Ó</a:t>
            </a:r>
            <a:r>
              <a:rPr dirty="0" sz="2000" b="1">
                <a:latin typeface="Arial Black"/>
                <a:cs typeface="Arial Black"/>
              </a:rPr>
              <a:t>Ł</a:t>
            </a:r>
            <a:r>
              <a:rPr dirty="0" sz="2000" spc="-3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WANIA</a:t>
            </a:r>
            <a:endParaRPr sz="2000">
              <a:latin typeface="Arial Black"/>
              <a:cs typeface="Arial Black"/>
            </a:endParaRPr>
          </a:p>
          <a:p>
            <a:pPr marL="1153160">
              <a:lnSpc>
                <a:spcPct val="100000"/>
              </a:lnSpc>
              <a:spcBef>
                <a:spcPts val="200"/>
              </a:spcBef>
            </a:pPr>
            <a:r>
              <a:rPr dirty="0" sz="1800" spc="-5" b="1">
                <a:latin typeface="Arial Black"/>
                <a:cs typeface="Arial Black"/>
              </a:rPr>
              <a:t>(pr</a:t>
            </a:r>
            <a:r>
              <a:rPr dirty="0" sz="1800" spc="-2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eka</a:t>
            </a:r>
            <a:r>
              <a:rPr dirty="0" sz="1800" spc="-1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anie </a:t>
            </a:r>
            <a:r>
              <a:rPr dirty="0" sz="1800" spc="-65" b="1">
                <a:latin typeface="Arial Black"/>
                <a:cs typeface="Arial Black"/>
              </a:rPr>
              <a:t>k</a:t>
            </a:r>
            <a:r>
              <a:rPr dirty="0" sz="1800" spc="-5" b="1">
                <a:latin typeface="Arial Black"/>
                <a:cs typeface="Arial Black"/>
              </a:rPr>
              <a:t>omisa</a:t>
            </a:r>
            <a:r>
              <a:rPr dirty="0" sz="1800" spc="5" b="1">
                <a:latin typeface="Arial Black"/>
                <a:cs typeface="Arial Black"/>
              </a:rPr>
              <a:t>r</a:t>
            </a:r>
            <a:r>
              <a:rPr dirty="0" sz="1800" spc="-20" b="1">
                <a:latin typeface="Arial Black"/>
                <a:cs typeface="Arial Black"/>
              </a:rPr>
              <a:t>z</a:t>
            </a:r>
            <a:r>
              <a:rPr dirty="0" sz="1800" spc="-40" b="1">
                <a:latin typeface="Arial Black"/>
                <a:cs typeface="Arial Black"/>
              </a:rPr>
              <a:t>o</a:t>
            </a:r>
            <a:r>
              <a:rPr dirty="0" sz="1800" b="1">
                <a:latin typeface="Arial Black"/>
                <a:cs typeface="Arial Black"/>
              </a:rPr>
              <a:t>wi</a:t>
            </a:r>
            <a:r>
              <a:rPr dirty="0" sz="1800" spc="-10" b="1">
                <a:latin typeface="Arial Black"/>
                <a:cs typeface="Arial Black"/>
              </a:rPr>
              <a:t> </a:t>
            </a:r>
            <a:r>
              <a:rPr dirty="0" sz="1800" spc="-5" b="1">
                <a:latin typeface="Arial Black"/>
                <a:cs typeface="Arial Black"/>
              </a:rPr>
              <a:t>w</a:t>
            </a:r>
            <a:r>
              <a:rPr dirty="0" sz="1800" b="1">
                <a:latin typeface="Arial Black"/>
                <a:cs typeface="Arial Black"/>
              </a:rPr>
              <a:t>y</a:t>
            </a:r>
            <a:r>
              <a:rPr dirty="0" sz="1800" spc="-5" b="1">
                <a:latin typeface="Arial Black"/>
                <a:cs typeface="Arial Black"/>
              </a:rPr>
              <a:t>bo</a:t>
            </a:r>
            <a:r>
              <a:rPr dirty="0" sz="1800" spc="35" b="1">
                <a:latin typeface="Arial Black"/>
                <a:cs typeface="Arial Black"/>
              </a:rPr>
              <a:t>r</a:t>
            </a:r>
            <a:r>
              <a:rPr dirty="0" sz="1800" b="1">
                <a:latin typeface="Arial Black"/>
                <a:cs typeface="Arial Black"/>
              </a:rPr>
              <a:t>c</a:t>
            </a:r>
            <a:r>
              <a:rPr dirty="0" sz="1800" spc="-2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emu)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7605" y="5124170"/>
            <a:ext cx="7129145" cy="1016000"/>
          </a:xfrm>
          <a:prstGeom prst="rect">
            <a:avLst/>
          </a:prstGeom>
          <a:solidFill>
            <a:srgbClr val="9D032A"/>
          </a:solidFill>
          <a:ln w="38099">
            <a:solidFill>
              <a:srgbClr val="BEBEBE"/>
            </a:solidFill>
          </a:ln>
        </p:spPr>
        <p:txBody>
          <a:bodyPr wrap="square" lIns="0" tIns="4421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4"/>
              </a:spcBef>
            </a:pPr>
            <a:endParaRPr sz="2200">
              <a:latin typeface="Times New Roman"/>
              <a:cs typeface="Times New Roman"/>
            </a:endParaRPr>
          </a:p>
          <a:p>
            <a:pPr marL="427355">
              <a:lnSpc>
                <a:spcPct val="100000"/>
              </a:lnSpc>
            </a:pPr>
            <a:r>
              <a:rPr dirty="0" sz="2000" spc="12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misja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8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0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9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7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000" spc="7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114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1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12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85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orm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8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16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77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58111"/>
            <a:ext cx="2551176" cy="3639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71955" y="3201923"/>
            <a:ext cx="4352544" cy="3118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39111" y="2394204"/>
            <a:ext cx="2563367" cy="18059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24713" y="2983738"/>
            <a:ext cx="1515745" cy="255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135" b="1">
                <a:latin typeface="Calibri"/>
                <a:cs typeface="Calibri"/>
              </a:rPr>
              <a:t>+</a:t>
            </a:r>
            <a:r>
              <a:rPr dirty="0" sz="1600" spc="30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50" b="1">
                <a:latin typeface="Calibri"/>
                <a:cs typeface="Calibri"/>
              </a:rPr>
              <a:t>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60" b="1">
                <a:latin typeface="Calibri"/>
                <a:cs typeface="Calibri"/>
              </a:rPr>
              <a:t>r</a:t>
            </a:r>
            <a:r>
              <a:rPr dirty="0" sz="1600" spc="-60" b="1">
                <a:latin typeface="Calibri"/>
                <a:cs typeface="Calibri"/>
              </a:rPr>
              <a:t>o</a:t>
            </a:r>
            <a:r>
              <a:rPr dirty="0" sz="1600" spc="-70" b="1">
                <a:latin typeface="Calibri"/>
                <a:cs typeface="Calibri"/>
              </a:rPr>
              <a:t>t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5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ołu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93591" y="556259"/>
            <a:ext cx="3973067" cy="41620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91055" y="2429255"/>
            <a:ext cx="1612392" cy="15697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678935" y="2429255"/>
            <a:ext cx="1612391" cy="15697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468623" y="1804416"/>
            <a:ext cx="1808988" cy="17343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411095" y="2813558"/>
            <a:ext cx="1831975" cy="927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4640">
              <a:lnSpc>
                <a:spcPct val="100000"/>
              </a:lnSpc>
            </a:pPr>
            <a:r>
              <a:rPr dirty="0" sz="1800" spc="30" b="1">
                <a:latin typeface="Calibri"/>
                <a:cs typeface="Calibri"/>
              </a:rPr>
              <a:t>P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b="1">
                <a:latin typeface="Calibri"/>
                <a:cs typeface="Calibri"/>
              </a:rPr>
              <a:t>omocn</a:t>
            </a:r>
            <a:r>
              <a:rPr dirty="0" sz="1800" spc="-1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k</a:t>
            </a:r>
            <a:endParaRPr sz="1800">
              <a:latin typeface="Calibri"/>
              <a:cs typeface="Calibri"/>
            </a:endParaRPr>
          </a:p>
          <a:p>
            <a:pPr algn="just" marL="12700" marR="5080" indent="39370">
              <a:lnSpc>
                <a:spcPct val="100000"/>
              </a:lnSpc>
              <a:spcBef>
                <a:spcPts val="5"/>
              </a:spcBef>
            </a:pPr>
            <a:r>
              <a:rPr dirty="0" sz="1400" spc="90" b="1">
                <a:latin typeface="Calibri"/>
                <a:cs typeface="Calibri"/>
              </a:rPr>
              <a:t>K</a:t>
            </a:r>
            <a:r>
              <a:rPr dirty="0" sz="1400" spc="15" b="1">
                <a:latin typeface="Calibri"/>
                <a:cs typeface="Calibri"/>
              </a:rPr>
              <a:t>omi</a:t>
            </a:r>
            <a:r>
              <a:rPr dirty="0" sz="1400" b="1">
                <a:latin typeface="Calibri"/>
                <a:cs typeface="Calibri"/>
              </a:rPr>
              <a:t>s</a:t>
            </a:r>
            <a:r>
              <a:rPr dirty="0" sz="1400" spc="25" b="1">
                <a:latin typeface="Calibri"/>
                <a:cs typeface="Calibri"/>
              </a:rPr>
              <a:t>arza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100" b="1">
                <a:latin typeface="Calibri"/>
                <a:cs typeface="Calibri"/>
              </a:rPr>
              <a:t>W</a:t>
            </a:r>
            <a:r>
              <a:rPr dirty="0" sz="1400" spc="-65" b="1">
                <a:latin typeface="Calibri"/>
                <a:cs typeface="Calibri"/>
              </a:rPr>
              <a:t>y</a:t>
            </a:r>
            <a:r>
              <a:rPr dirty="0" sz="1400" spc="-15" b="1">
                <a:latin typeface="Calibri"/>
                <a:cs typeface="Calibri"/>
              </a:rPr>
              <a:t>b</a:t>
            </a: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-55" b="1">
                <a:latin typeface="Calibri"/>
                <a:cs typeface="Calibri"/>
              </a:rPr>
              <a:t>r</a:t>
            </a:r>
            <a:r>
              <a:rPr dirty="0" sz="1400" spc="60" b="1">
                <a:latin typeface="Calibri"/>
                <a:cs typeface="Calibri"/>
              </a:rPr>
              <a:t>c</a:t>
            </a:r>
            <a:r>
              <a:rPr dirty="0" sz="1400" spc="25" b="1">
                <a:latin typeface="Calibri"/>
                <a:cs typeface="Calibri"/>
              </a:rPr>
              <a:t>z</a:t>
            </a:r>
            <a:r>
              <a:rPr dirty="0" sz="1400" spc="25" b="1">
                <a:latin typeface="Calibri"/>
                <a:cs typeface="Calibri"/>
              </a:rPr>
              <a:t>e</a:t>
            </a:r>
            <a:r>
              <a:rPr dirty="0" sz="1400" spc="15" b="1">
                <a:latin typeface="Calibri"/>
                <a:cs typeface="Calibri"/>
              </a:rPr>
              <a:t>g</a:t>
            </a: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9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oba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2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io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60" b="1">
                <a:solidFill>
                  <a:srgbClr val="506D93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506D93"/>
                </a:solidFill>
                <a:latin typeface="Calibri"/>
                <a:cs typeface="Calibri"/>
              </a:rPr>
              <a:t>e</a:t>
            </a:r>
            <a:r>
              <a:rPr dirty="0" sz="1400" spc="-30" b="1">
                <a:solidFill>
                  <a:srgbClr val="506D93"/>
                </a:solidFill>
                <a:latin typeface="Calibri"/>
                <a:cs typeface="Calibri"/>
              </a:rPr>
              <a:t>jo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n</a:t>
            </a:r>
            <a:r>
              <a:rPr dirty="0" sz="1400" spc="-50" b="1">
                <a:solidFill>
                  <a:srgbClr val="506D93"/>
                </a:solidFill>
                <a:latin typeface="Calibri"/>
                <a:cs typeface="Calibri"/>
              </a:rPr>
              <a:t>o</a:t>
            </a:r>
            <a:r>
              <a:rPr dirty="0" sz="1400" spc="-125" b="1">
                <a:solidFill>
                  <a:srgbClr val="506D93"/>
                </a:solidFill>
                <a:latin typeface="Calibri"/>
                <a:cs typeface="Calibri"/>
              </a:rPr>
              <a:t>w</a:t>
            </a:r>
            <a:r>
              <a:rPr dirty="0" sz="1400" spc="-85" b="1">
                <a:solidFill>
                  <a:srgbClr val="506D93"/>
                </a:solidFill>
                <a:latin typeface="Calibri"/>
                <a:cs typeface="Calibri"/>
              </a:rPr>
              <a:t>y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p</a:t>
            </a:r>
            <a:r>
              <a:rPr dirty="0" sz="1400" spc="10" b="1">
                <a:solidFill>
                  <a:srgbClr val="506D93"/>
                </a:solidFill>
                <a:latin typeface="Calibri"/>
                <a:cs typeface="Calibri"/>
              </a:rPr>
              <a:t>u</a:t>
            </a:r>
            <a:r>
              <a:rPr dirty="0" sz="1400" spc="10" b="1">
                <a:solidFill>
                  <a:srgbClr val="506D93"/>
                </a:solidFill>
                <a:latin typeface="Calibri"/>
                <a:cs typeface="Calibri"/>
              </a:rPr>
              <a:t>n</a:t>
            </a:r>
            <a:r>
              <a:rPr dirty="0" sz="1400" spc="45" b="1">
                <a:solidFill>
                  <a:srgbClr val="506D93"/>
                </a:solidFill>
                <a:latin typeface="Calibri"/>
                <a:cs typeface="Calibri"/>
              </a:rPr>
              <a:t>k</a:t>
            </a:r>
            <a:r>
              <a:rPr dirty="0" sz="1400" spc="-55" b="1">
                <a:solidFill>
                  <a:srgbClr val="506D93"/>
                </a:solidFill>
                <a:latin typeface="Calibri"/>
                <a:cs typeface="Calibri"/>
              </a:rPr>
              <a:t>t</a:t>
            </a:r>
            <a:r>
              <a:rPr dirty="0" sz="1400" spc="5" b="1">
                <a:solidFill>
                  <a:srgbClr val="506D93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506D93"/>
                </a:solidFill>
                <a:latin typeface="Calibri"/>
                <a:cs typeface="Calibri"/>
              </a:rPr>
              <a:t>o</a:t>
            </a:r>
            <a:r>
              <a:rPr dirty="0" sz="1400" spc="-10" b="1">
                <a:solidFill>
                  <a:srgbClr val="506D93"/>
                </a:solidFill>
                <a:latin typeface="Calibri"/>
                <a:cs typeface="Calibri"/>
              </a:rPr>
              <a:t>dbio</a:t>
            </a:r>
            <a:r>
              <a:rPr dirty="0" sz="1400" spc="-45" b="1">
                <a:solidFill>
                  <a:srgbClr val="506D93"/>
                </a:solidFill>
                <a:latin typeface="Calibri"/>
                <a:cs typeface="Calibri"/>
              </a:rPr>
              <a:t>r</a:t>
            </a:r>
            <a:r>
              <a:rPr dirty="0" sz="1400" spc="5" b="1">
                <a:solidFill>
                  <a:srgbClr val="506D93"/>
                </a:solidFill>
                <a:latin typeface="Calibri"/>
                <a:cs typeface="Calibri"/>
              </a:rPr>
              <a:t>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51628" y="1668271"/>
            <a:ext cx="1736089" cy="17805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79375" marR="18415" indent="1905">
              <a:lnSpc>
                <a:spcPct val="100000"/>
              </a:lnSpc>
            </a:pPr>
            <a:r>
              <a:rPr dirty="0" sz="1600" spc="20" b="1">
                <a:latin typeface="Calibri"/>
                <a:cs typeface="Calibri"/>
              </a:rPr>
              <a:t>P</a:t>
            </a:r>
            <a:r>
              <a:rPr dirty="0" sz="1600" spc="30" b="1">
                <a:latin typeface="Calibri"/>
                <a:cs typeface="Calibri"/>
              </a:rPr>
              <a:t>e</a:t>
            </a:r>
            <a:r>
              <a:rPr dirty="0" sz="1600" spc="-45" b="1">
                <a:latin typeface="Calibri"/>
                <a:cs typeface="Calibri"/>
              </a:rPr>
              <a:t>ł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20" b="1">
                <a:latin typeface="Calibri"/>
                <a:cs typeface="Calibri"/>
              </a:rPr>
              <a:t>cn</a:t>
            </a:r>
            <a:r>
              <a:rPr dirty="0" sz="1600" b="1">
                <a:latin typeface="Calibri"/>
                <a:cs typeface="Calibri"/>
              </a:rPr>
              <a:t>i</a:t>
            </a:r>
            <a:r>
              <a:rPr dirty="0" sz="1600" spc="30" b="1">
                <a:latin typeface="Calibri"/>
                <a:cs typeface="Calibri"/>
              </a:rPr>
              <a:t>k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5" b="1">
                <a:latin typeface="Calibri"/>
                <a:cs typeface="Calibri"/>
              </a:rPr>
              <a:t>r</a:t>
            </a:r>
            <a:r>
              <a:rPr dirty="0" sz="1600" spc="-25" b="1">
                <a:latin typeface="Calibri"/>
                <a:cs typeface="Calibri"/>
              </a:rPr>
              <a:t>a</a:t>
            </a:r>
            <a:r>
              <a:rPr dirty="0" sz="1600" spc="-130" b="1">
                <a:latin typeface="Calibri"/>
                <a:cs typeface="Calibri"/>
              </a:rPr>
              <a:t>w</a:t>
            </a:r>
            <a:r>
              <a:rPr dirty="0" sz="1600" spc="30" b="1">
                <a:latin typeface="Calibri"/>
                <a:cs typeface="Calibri"/>
              </a:rPr>
              <a:t>dza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5" b="1">
                <a:latin typeface="Calibri"/>
                <a:cs typeface="Calibri"/>
              </a:rPr>
              <a:t>f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35" b="1">
                <a:latin typeface="Calibri"/>
                <a:cs typeface="Calibri"/>
              </a:rPr>
              <a:t>r</a:t>
            </a:r>
            <a:r>
              <a:rPr dirty="0" sz="1600" spc="10" b="1">
                <a:latin typeface="Calibri"/>
                <a:cs typeface="Calibri"/>
              </a:rPr>
              <a:t>ma</a:t>
            </a:r>
            <a:r>
              <a:rPr dirty="0" sz="1600" spc="5" b="1">
                <a:latin typeface="Calibri"/>
                <a:cs typeface="Calibri"/>
              </a:rPr>
              <a:t>l</a:t>
            </a:r>
            <a:r>
              <a:rPr dirty="0" sz="1600" spc="25" b="1">
                <a:latin typeface="Calibri"/>
                <a:cs typeface="Calibri"/>
              </a:rPr>
              <a:t>ną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35" b="1">
                <a:latin typeface="Calibri"/>
                <a:cs typeface="Calibri"/>
              </a:rPr>
              <a:t>r</a:t>
            </a:r>
            <a:r>
              <a:rPr dirty="0" sz="1400" spc="15" b="1">
                <a:latin typeface="Calibri"/>
                <a:cs typeface="Calibri"/>
              </a:rPr>
              <a:t>a</a:t>
            </a:r>
            <a:r>
              <a:rPr dirty="0" sz="1400" spc="-125" b="1">
                <a:latin typeface="Calibri"/>
                <a:cs typeface="Calibri"/>
              </a:rPr>
              <a:t>w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45" b="1">
                <a:latin typeface="Calibri"/>
                <a:cs typeface="Calibri"/>
              </a:rPr>
              <a:t>ość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40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k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-10" b="1">
                <a:latin typeface="Calibri"/>
                <a:cs typeface="Calibri"/>
              </a:rPr>
              <a:t>p</a:t>
            </a:r>
            <a:r>
              <a:rPr dirty="0" sz="1400" spc="-25" b="1">
                <a:latin typeface="Calibri"/>
                <a:cs typeface="Calibri"/>
              </a:rPr>
              <a:t>ii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45" b="1">
                <a:latin typeface="Calibri"/>
                <a:cs typeface="Calibri"/>
              </a:rPr>
              <a:t>r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spc="-70" b="1">
                <a:latin typeface="Calibri"/>
                <a:cs typeface="Calibri"/>
              </a:rPr>
              <a:t>t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spc="-5" b="1">
                <a:latin typeface="Calibri"/>
                <a:cs typeface="Calibri"/>
              </a:rPr>
              <a:t>k</a:t>
            </a:r>
            <a:r>
              <a:rPr dirty="0" sz="1400" spc="-25" b="1">
                <a:latin typeface="Calibri"/>
                <a:cs typeface="Calibri"/>
              </a:rPr>
              <a:t>ołu:</a:t>
            </a:r>
            <a:endParaRPr sz="1400">
              <a:latin typeface="Calibri"/>
              <a:cs typeface="Calibri"/>
            </a:endParaRPr>
          </a:p>
          <a:p>
            <a:pPr algn="ctr" marL="100965" marR="34925" indent="-88265">
              <a:lnSpc>
                <a:spcPct val="100000"/>
              </a:lnSpc>
              <a:buChar char="-"/>
              <a:tabLst>
                <a:tab pos="101600" algn="l"/>
              </a:tabLst>
            </a:pP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400" spc="-13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od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7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-8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4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algn="ctr" marL="100965" indent="-88265">
              <a:lnSpc>
                <a:spcPct val="100000"/>
              </a:lnSpc>
              <a:buChar char="-"/>
              <a:tabLst>
                <a:tab pos="101600" algn="l"/>
              </a:tabLst>
            </a:pP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od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es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2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13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9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-7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mbol</a:t>
            </a:r>
            <a:endParaRPr sz="1400">
              <a:latin typeface="Calibri"/>
              <a:cs typeface="Calibri"/>
            </a:endParaRPr>
          </a:p>
          <a:p>
            <a:pPr marL="100965" indent="-88265">
              <a:lnSpc>
                <a:spcPct val="100000"/>
              </a:lnSpc>
              <a:buFont typeface="Calibri"/>
              <a:buChar char="-"/>
              <a:tabLst>
                <a:tab pos="101600" algn="l"/>
              </a:tabLst>
            </a:pP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ec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ęć</a:t>
            </a:r>
            <a:endParaRPr sz="1400">
              <a:latin typeface="Calibri"/>
              <a:cs typeface="Calibri"/>
            </a:endParaRPr>
          </a:p>
          <a:p>
            <a:pPr marL="100965" indent="-88265">
              <a:lnSpc>
                <a:spcPct val="100000"/>
              </a:lnSpc>
              <a:buChar char="-"/>
              <a:tabLst>
                <a:tab pos="101600" algn="l"/>
              </a:tabLst>
            </a:pP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isy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069835" y="3115055"/>
            <a:ext cx="1647444" cy="17693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809744" y="3465576"/>
            <a:ext cx="4334255" cy="26532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991355" y="5073395"/>
            <a:ext cx="4503420" cy="17846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861303" y="4681728"/>
            <a:ext cx="1618488" cy="17876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646932" y="5667755"/>
            <a:ext cx="2436876" cy="119024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843783" y="5733262"/>
            <a:ext cx="1316736" cy="112473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355085" y="5703722"/>
            <a:ext cx="3726815" cy="850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4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12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200" spc="45" b="1">
                <a:solidFill>
                  <a:srgbClr val="9D032A"/>
                </a:solidFill>
                <a:latin typeface="Calibri"/>
                <a:cs typeface="Calibri"/>
              </a:rPr>
              <a:t>ED</a:t>
            </a:r>
            <a:r>
              <a:rPr dirty="0" sz="1200" spc="40" b="1">
                <a:solidFill>
                  <a:srgbClr val="9D032A"/>
                </a:solidFill>
                <a:latin typeface="Calibri"/>
                <a:cs typeface="Calibri"/>
              </a:rPr>
              <a:t>ZEN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IE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>
              <a:latin typeface="Times New Roman"/>
              <a:cs typeface="Times New Roman"/>
            </a:endParaRPr>
          </a:p>
          <a:p>
            <a:pPr marL="2060575" marR="5080" indent="153670">
              <a:lnSpc>
                <a:spcPct val="100000"/>
              </a:lnSpc>
            </a:pPr>
            <a:r>
              <a:rPr dirty="0" sz="1600" spc="45" b="1">
                <a:latin typeface="Calibri"/>
                <a:cs typeface="Calibri"/>
              </a:rPr>
              <a:t>P</a:t>
            </a:r>
            <a:r>
              <a:rPr dirty="0" sz="1600" spc="-25" b="1">
                <a:latin typeface="Calibri"/>
                <a:cs typeface="Calibri"/>
              </a:rPr>
              <a:t>r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5" b="1">
                <a:latin typeface="Calibri"/>
                <a:cs typeface="Calibri"/>
              </a:rPr>
              <a:t>e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0" b="1">
                <a:latin typeface="Calibri"/>
                <a:cs typeface="Calibri"/>
              </a:rPr>
              <a:t>dni</a:t>
            </a:r>
            <a:r>
              <a:rPr dirty="0" sz="1600" spc="15" b="1">
                <a:latin typeface="Calibri"/>
                <a:cs typeface="Calibri"/>
              </a:rPr>
              <a:t>c</a:t>
            </a:r>
            <a:r>
              <a:rPr dirty="0" sz="1600" spc="55" b="1">
                <a:latin typeface="Calibri"/>
                <a:cs typeface="Calibri"/>
              </a:rPr>
              <a:t>ząc</a:t>
            </a:r>
            <a:r>
              <a:rPr dirty="0" sz="1600" spc="-100" b="1">
                <a:latin typeface="Calibri"/>
                <a:cs typeface="Calibri"/>
              </a:rPr>
              <a:t>y</a:t>
            </a:r>
            <a:r>
              <a:rPr dirty="0" sz="1600" spc="-50" b="1">
                <a:latin typeface="Calibri"/>
                <a:cs typeface="Calibri"/>
              </a:rPr>
              <a:t> </a:t>
            </a:r>
            <a:r>
              <a:rPr dirty="0" sz="1600" spc="105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10" b="1">
                <a:latin typeface="Calibri"/>
                <a:cs typeface="Calibri"/>
              </a:rPr>
              <a:t>sji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65" b="1">
                <a:latin typeface="Calibri"/>
                <a:cs typeface="Calibri"/>
              </a:rPr>
              <a:t>O</a:t>
            </a:r>
            <a:r>
              <a:rPr dirty="0" sz="1600" spc="-25" b="1">
                <a:latin typeface="Calibri"/>
                <a:cs typeface="Calibri"/>
              </a:rPr>
              <a:t>b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5" b="1">
                <a:latin typeface="Calibri"/>
                <a:cs typeface="Calibri"/>
              </a:rPr>
              <a:t>d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30" b="1">
                <a:latin typeface="Calibri"/>
                <a:cs typeface="Calibri"/>
              </a:rPr>
              <a:t>e</a:t>
            </a:r>
            <a:r>
              <a:rPr dirty="0" sz="1600" spc="-45" b="1">
                <a:latin typeface="Calibri"/>
                <a:cs typeface="Calibri"/>
              </a:rPr>
              <a:t>j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81527" y="3186683"/>
            <a:ext cx="1609344" cy="317906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43712" y="4247388"/>
            <a:ext cx="2913888" cy="261061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580258" y="4118355"/>
            <a:ext cx="81788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400" spc="90" b="1">
                <a:latin typeface="Calibri"/>
                <a:cs typeface="Calibri"/>
              </a:rPr>
              <a:t>K</a:t>
            </a:r>
            <a:r>
              <a:rPr dirty="0" sz="1400" spc="15" b="1">
                <a:latin typeface="Calibri"/>
                <a:cs typeface="Calibri"/>
              </a:rPr>
              <a:t>omi</a:t>
            </a:r>
            <a:r>
              <a:rPr dirty="0" sz="1400" b="1">
                <a:latin typeface="Calibri"/>
                <a:cs typeface="Calibri"/>
              </a:rPr>
              <a:t>s</a:t>
            </a:r>
            <a:r>
              <a:rPr dirty="0" sz="1400" spc="5" b="1">
                <a:latin typeface="Calibri"/>
                <a:cs typeface="Calibri"/>
              </a:rPr>
              <a:t>ja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-10" b="1">
                <a:latin typeface="Calibri"/>
                <a:cs typeface="Calibri"/>
              </a:rPr>
              <a:t>b</a:t>
            </a:r>
            <a:r>
              <a:rPr dirty="0" sz="1400" spc="-135" b="1">
                <a:latin typeface="Calibri"/>
                <a:cs typeface="Calibri"/>
              </a:rPr>
              <a:t>w</a:t>
            </a:r>
            <a:r>
              <a:rPr dirty="0" sz="1400" spc="-10" b="1">
                <a:latin typeface="Calibri"/>
                <a:cs typeface="Calibri"/>
              </a:rPr>
              <a:t>o</a:t>
            </a:r>
            <a:r>
              <a:rPr dirty="0" sz="1400" spc="-25" b="1">
                <a:latin typeface="Calibri"/>
                <a:cs typeface="Calibri"/>
              </a:rPr>
              <a:t>d</a:t>
            </a:r>
            <a:r>
              <a:rPr dirty="0" sz="1400" spc="-50" b="1">
                <a:latin typeface="Calibri"/>
                <a:cs typeface="Calibri"/>
              </a:rPr>
              <a:t>o</a:t>
            </a:r>
            <a:r>
              <a:rPr dirty="0" sz="1400" spc="-135" b="1">
                <a:latin typeface="Calibri"/>
                <a:cs typeface="Calibri"/>
              </a:rPr>
              <a:t>w</a:t>
            </a:r>
            <a:r>
              <a:rPr dirty="0" sz="1400" spc="50" b="1"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29967" y="4494276"/>
            <a:ext cx="915035" cy="4102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50" b="1">
                <a:latin typeface="Calibri"/>
                <a:cs typeface="Calibri"/>
              </a:rPr>
              <a:t>z</a:t>
            </a:r>
            <a:r>
              <a:rPr dirty="0" sz="1400" spc="25" b="1">
                <a:latin typeface="Calibri"/>
                <a:cs typeface="Calibri"/>
              </a:rPr>
              <a:t>a</a:t>
            </a:r>
            <a:r>
              <a:rPr dirty="0" sz="1400" spc="-125" b="1">
                <a:latin typeface="Calibri"/>
                <a:cs typeface="Calibri"/>
              </a:rPr>
              <a:t>w</a:t>
            </a:r>
            <a:r>
              <a:rPr dirty="0" sz="1400" b="1">
                <a:latin typeface="Calibri"/>
                <a:cs typeface="Calibri"/>
              </a:rPr>
              <a:t>ia</a:t>
            </a:r>
            <a:r>
              <a:rPr dirty="0" sz="1400" b="1">
                <a:latin typeface="Calibri"/>
                <a:cs typeface="Calibri"/>
              </a:rPr>
              <a:t>d</a:t>
            </a:r>
            <a:r>
              <a:rPr dirty="0" sz="1400" spc="50" b="1">
                <a:latin typeface="Calibri"/>
                <a:cs typeface="Calibri"/>
              </a:rPr>
              <a:t>a</a:t>
            </a:r>
            <a:r>
              <a:rPr dirty="0" sz="1400" spc="-165" b="1">
                <a:latin typeface="Calibri"/>
                <a:cs typeface="Calibri"/>
              </a:rPr>
              <a:t>m</a:t>
            </a:r>
            <a:r>
              <a:rPr dirty="0" baseline="-30864" sz="2700" spc="-130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400" spc="5" b="1">
                <a:latin typeface="Calibri"/>
                <a:cs typeface="Calibri"/>
              </a:rPr>
              <a:t>ia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22702" y="4758435"/>
            <a:ext cx="1331595" cy="6515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34620" marR="129539">
              <a:lnSpc>
                <a:spcPct val="100000"/>
              </a:lnSpc>
            </a:pP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35" b="1">
                <a:latin typeface="Calibri"/>
                <a:cs typeface="Calibri"/>
              </a:rPr>
              <a:t>e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-15" b="1">
                <a:latin typeface="Calibri"/>
                <a:cs typeface="Calibri"/>
              </a:rPr>
              <a:t>om</a:t>
            </a:r>
            <a:r>
              <a:rPr dirty="0" sz="1400" spc="-30" b="1">
                <a:latin typeface="Calibri"/>
                <a:cs typeface="Calibri"/>
              </a:rPr>
              <a:t>o</a:t>
            </a:r>
            <a:r>
              <a:rPr dirty="0" sz="1400" spc="55" b="1">
                <a:latin typeface="Calibri"/>
                <a:cs typeface="Calibri"/>
              </a:rPr>
              <a:t>c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b="1">
                <a:latin typeface="Calibri"/>
                <a:cs typeface="Calibri"/>
              </a:rPr>
              <a:t>i</a:t>
            </a:r>
            <a:r>
              <a:rPr dirty="0" sz="1400" spc="-15" b="1">
                <a:latin typeface="Calibri"/>
                <a:cs typeface="Calibri"/>
              </a:rPr>
              <a:t>k</a:t>
            </a:r>
            <a:r>
              <a:rPr dirty="0" sz="1400" spc="50" b="1">
                <a:latin typeface="Calibri"/>
                <a:cs typeface="Calibri"/>
              </a:rPr>
              <a:t>a</a:t>
            </a:r>
            <a:r>
              <a:rPr dirty="0" sz="1400" spc="20" b="1">
                <a:latin typeface="Calibri"/>
                <a:cs typeface="Calibri"/>
              </a:rPr>
              <a:t> </a:t>
            </a: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30" b="1">
                <a:latin typeface="Calibri"/>
                <a:cs typeface="Calibri"/>
              </a:rPr>
              <a:t> </a:t>
            </a:r>
            <a:r>
              <a:rPr dirty="0" sz="1400" spc="95" b="1">
                <a:latin typeface="Calibri"/>
                <a:cs typeface="Calibri"/>
              </a:rPr>
              <a:t>s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25" b="1">
                <a:latin typeface="Calibri"/>
                <a:cs typeface="Calibri"/>
              </a:rPr>
              <a:t>s</a:t>
            </a:r>
            <a:r>
              <a:rPr dirty="0" sz="1400" spc="20" b="1">
                <a:latin typeface="Calibri"/>
                <a:cs typeface="Calibri"/>
              </a:rPr>
              <a:t>o</a:t>
            </a:r>
            <a:r>
              <a:rPr dirty="0" sz="1400" spc="-20" b="1">
                <a:latin typeface="Calibri"/>
                <a:cs typeface="Calibri"/>
              </a:rPr>
              <a:t>b</a:t>
            </a:r>
            <a:r>
              <a:rPr dirty="0" sz="1400" spc="-10" b="1">
                <a:latin typeface="Calibri"/>
                <a:cs typeface="Calibri"/>
              </a:rPr>
              <a:t>i</a:t>
            </a:r>
            <a:r>
              <a:rPr dirty="0" sz="1400" spc="25" b="1"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spc="95" b="1">
                <a:latin typeface="Calibri"/>
                <a:cs typeface="Calibri"/>
              </a:rPr>
              <a:t>s</a:t>
            </a:r>
            <a:r>
              <a:rPr dirty="0" sz="1400" spc="10" b="1">
                <a:latin typeface="Calibri"/>
                <a:cs typeface="Calibri"/>
              </a:rPr>
              <a:t>un</a:t>
            </a:r>
            <a:r>
              <a:rPr dirty="0" sz="1400" spc="20" b="1">
                <a:latin typeface="Calibri"/>
                <a:cs typeface="Calibri"/>
              </a:rPr>
              <a:t>ięcia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b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b="1">
                <a:latin typeface="Calibri"/>
                <a:cs typeface="Calibri"/>
              </a:rPr>
              <a:t>ęd</a:t>
            </a:r>
            <a:r>
              <a:rPr dirty="0" sz="1400" spc="-10" b="1">
                <a:latin typeface="Calibri"/>
                <a:cs typeface="Calibri"/>
              </a:rPr>
              <a:t>ó</a:t>
            </a:r>
            <a:r>
              <a:rPr dirty="0" sz="1400" spc="-114" b="1">
                <a:latin typeface="Calibri"/>
                <a:cs typeface="Calibri"/>
              </a:rPr>
              <a:t>w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895471" y="4509058"/>
            <a:ext cx="567512" cy="56751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679448" y="0"/>
            <a:ext cx="3139440" cy="277825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10428" y="15240"/>
            <a:ext cx="2731007" cy="16398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6650863" y="564641"/>
            <a:ext cx="826769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10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40" b="1">
                <a:solidFill>
                  <a:srgbClr val="FFFFFF"/>
                </a:solidFill>
                <a:latin typeface="Calibri"/>
                <a:cs typeface="Calibri"/>
              </a:rPr>
              <a:t>sa</a:t>
            </a:r>
            <a:r>
              <a:rPr dirty="0" sz="1600" spc="3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4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600" spc="-12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spc="-9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-6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5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6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-10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988308" y="100584"/>
            <a:ext cx="2761488" cy="159410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93039" y="3397122"/>
            <a:ext cx="1826260" cy="1230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</a:pPr>
            <a:r>
              <a:rPr dirty="0" sz="1600" spc="2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2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6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14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baseline="-16203" sz="1800" spc="-742" b="1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dirty="0" sz="1600" spc="-9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6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4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7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7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600" spc="-10" b="1">
                <a:solidFill>
                  <a:srgbClr val="9D032A"/>
                </a:solidFill>
                <a:latin typeface="Calibri"/>
                <a:cs typeface="Calibri"/>
              </a:rPr>
              <a:t>ok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600" spc="-5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600" spc="-5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13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5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4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6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4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6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4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600" spc="30" b="1">
                <a:solidFill>
                  <a:srgbClr val="9D032A"/>
                </a:solidFill>
                <a:latin typeface="Calibri"/>
                <a:cs typeface="Calibri"/>
              </a:rPr>
              <a:t>eg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600" spc="50" b="1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6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105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35" b="1">
                <a:latin typeface="Calibri"/>
                <a:cs typeface="Calibri"/>
              </a:rPr>
              <a:t>sja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65" b="1">
                <a:latin typeface="Calibri"/>
                <a:cs typeface="Calibri"/>
              </a:rPr>
              <a:t>O</a:t>
            </a:r>
            <a:r>
              <a:rPr dirty="0" sz="1600" spc="-25" b="1">
                <a:latin typeface="Calibri"/>
                <a:cs typeface="Calibri"/>
              </a:rPr>
              <a:t>b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5" b="1">
                <a:latin typeface="Calibri"/>
                <a:cs typeface="Calibri"/>
              </a:rPr>
              <a:t>d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45" b="1">
                <a:latin typeface="Calibri"/>
                <a:cs typeface="Calibri"/>
              </a:rPr>
              <a:t>wa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130" b="1">
                <a:latin typeface="Calibri"/>
                <a:cs typeface="Calibri"/>
              </a:rPr>
              <a:t>w</a:t>
            </a:r>
            <a:r>
              <a:rPr dirty="0" sz="1600" spc="-15" b="1">
                <a:latin typeface="Calibri"/>
                <a:cs typeface="Calibri"/>
              </a:rPr>
              <a:t>n</a:t>
            </a:r>
            <a:r>
              <a:rPr dirty="0" sz="1600" spc="-20" b="1">
                <a:latin typeface="Calibri"/>
                <a:cs typeface="Calibri"/>
              </a:rPr>
              <a:t>i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25" b="1">
                <a:latin typeface="Calibri"/>
                <a:cs typeface="Calibri"/>
              </a:rPr>
              <a:t>r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10" b="1">
                <a:latin typeface="Calibri"/>
                <a:cs typeface="Calibri"/>
              </a:rPr>
              <a:t>k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b="1">
                <a:latin typeface="Calibri"/>
                <a:cs typeface="Calibri"/>
              </a:rPr>
              <a:t>zuje</a:t>
            </a:r>
            <a:r>
              <a:rPr dirty="0" sz="1600" spc="-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30" b="1">
                <a:latin typeface="Calibri"/>
                <a:cs typeface="Calibri"/>
              </a:rPr>
              <a:t>e</a:t>
            </a:r>
            <a:r>
              <a:rPr dirty="0" sz="1600" spc="-45" b="1">
                <a:latin typeface="Calibri"/>
                <a:cs typeface="Calibri"/>
              </a:rPr>
              <a:t>ł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20" b="1">
                <a:latin typeface="Calibri"/>
                <a:cs typeface="Calibri"/>
              </a:rPr>
              <a:t>mo</a:t>
            </a:r>
            <a:r>
              <a:rPr dirty="0" sz="1600" spc="20" b="1">
                <a:latin typeface="Calibri"/>
                <a:cs typeface="Calibri"/>
              </a:rPr>
              <a:t>cn</a:t>
            </a:r>
            <a:r>
              <a:rPr dirty="0" sz="1600" b="1">
                <a:latin typeface="Calibri"/>
                <a:cs typeface="Calibri"/>
              </a:rPr>
              <a:t>i</a:t>
            </a:r>
            <a:r>
              <a:rPr dirty="0" sz="1600" spc="-5" b="1">
                <a:latin typeface="Calibri"/>
                <a:cs typeface="Calibri"/>
              </a:rPr>
              <a:t>k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85" b="1">
                <a:latin typeface="Calibri"/>
                <a:cs typeface="Calibri"/>
              </a:rPr>
              <a:t>wi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79514" y="3356990"/>
            <a:ext cx="1872614" cy="0"/>
          </a:xfrm>
          <a:custGeom>
            <a:avLst/>
            <a:gdLst/>
            <a:ahLst/>
            <a:cxnLst/>
            <a:rect l="l" t="t" r="r" b="b"/>
            <a:pathLst>
              <a:path w="1872614" h="0">
                <a:moveTo>
                  <a:pt x="0" y="0"/>
                </a:moveTo>
                <a:lnTo>
                  <a:pt x="1872170" y="0"/>
                </a:lnTo>
              </a:path>
            </a:pathLst>
          </a:custGeom>
          <a:ln w="9525">
            <a:solidFill>
              <a:srgbClr val="76787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61340" y="2420848"/>
            <a:ext cx="757580" cy="54041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8112" y="4509109"/>
            <a:ext cx="922680" cy="83301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810059" y="4511268"/>
            <a:ext cx="922667" cy="83301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491865" y="332676"/>
            <a:ext cx="807076" cy="61231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19100" y="1147572"/>
            <a:ext cx="1568196" cy="164134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70318" y="2564892"/>
            <a:ext cx="216027" cy="21602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67537" y="4797171"/>
            <a:ext cx="216026" cy="21602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163309" y="4769611"/>
            <a:ext cx="216026" cy="21602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779901" y="476630"/>
            <a:ext cx="216026" cy="21602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79514" y="757135"/>
            <a:ext cx="1872614" cy="1016000"/>
          </a:xfrm>
          <a:prstGeom prst="rect">
            <a:avLst/>
          </a:prstGeom>
          <a:solidFill>
            <a:srgbClr val="9D032A"/>
          </a:solidFill>
          <a:ln w="28574">
            <a:solidFill>
              <a:srgbClr val="BEBEBE"/>
            </a:solidFill>
          </a:ln>
        </p:spPr>
        <p:txBody>
          <a:bodyPr wrap="square" lIns="0" tIns="24130" rIns="0" bIns="0" rtlCol="0" vert="horz">
            <a:spAutoFit/>
          </a:bodyPr>
          <a:lstStyle/>
          <a:p>
            <a:pPr algn="ctr" marL="339090" marR="335280">
              <a:lnSpc>
                <a:spcPct val="100000"/>
              </a:lnSpc>
              <a:spcBef>
                <a:spcPts val="190"/>
              </a:spcBef>
            </a:pPr>
            <a:r>
              <a:rPr dirty="0" sz="2000" spc="-14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nsmisja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0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du</a:t>
            </a:r>
            <a:endParaRPr sz="2000">
              <a:latin typeface="Calibri"/>
              <a:cs typeface="Calibri"/>
            </a:endParaRPr>
          </a:p>
          <a:p>
            <a:pPr algn="ctr" marR="32384">
              <a:lnSpc>
                <a:spcPct val="100000"/>
              </a:lnSpc>
            </a:pPr>
            <a:r>
              <a:rPr dirty="0" sz="2000" spc="-114" b="1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9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4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400" spc="15" b="1">
                <a:solidFill>
                  <a:srgbClr val="FFFFFF"/>
                </a:solidFill>
                <a:latin typeface="Calibri"/>
                <a:cs typeface="Calibri"/>
              </a:rPr>
              <a:t>misja</a:t>
            </a:r>
            <a:r>
              <a:rPr dirty="0" sz="14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400" spc="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400" spc="3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2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4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400" spc="-2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-40" b="1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130932" y="686434"/>
            <a:ext cx="2130425" cy="13227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0965">
              <a:lnSpc>
                <a:spcPct val="100000"/>
              </a:lnSpc>
            </a:pPr>
            <a:r>
              <a:rPr dirty="0" sz="1200" spc="25" b="1">
                <a:latin typeface="Calibri"/>
                <a:cs typeface="Calibri"/>
              </a:rPr>
              <a:t>P</a:t>
            </a:r>
            <a:r>
              <a:rPr dirty="0" sz="1200" spc="35" b="1">
                <a:latin typeface="Calibri"/>
                <a:cs typeface="Calibri"/>
              </a:rPr>
              <a:t>e</a:t>
            </a:r>
            <a:r>
              <a:rPr dirty="0" sz="1200" spc="-35" b="1">
                <a:latin typeface="Calibri"/>
                <a:cs typeface="Calibri"/>
              </a:rPr>
              <a:t>ł</a:t>
            </a:r>
            <a:r>
              <a:rPr dirty="0" sz="1200" spc="-5" b="1">
                <a:latin typeface="Calibri"/>
                <a:cs typeface="Calibri"/>
              </a:rPr>
              <a:t>no</a:t>
            </a:r>
            <a:r>
              <a:rPr dirty="0" sz="1200" spc="-20" b="1">
                <a:latin typeface="Calibri"/>
                <a:cs typeface="Calibri"/>
              </a:rPr>
              <a:t>m</a:t>
            </a:r>
            <a:r>
              <a:rPr dirty="0" sz="1200" spc="15" b="1">
                <a:latin typeface="Calibri"/>
                <a:cs typeface="Calibri"/>
              </a:rPr>
              <a:t>oc</a:t>
            </a:r>
            <a:r>
              <a:rPr dirty="0" sz="1200" b="1">
                <a:latin typeface="Calibri"/>
                <a:cs typeface="Calibri"/>
              </a:rPr>
              <a:t>nik</a:t>
            </a:r>
            <a:endParaRPr sz="120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</a:pP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10" b="1">
                <a:latin typeface="Calibri"/>
                <a:cs typeface="Calibri"/>
              </a:rPr>
              <a:t>r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25" b="1">
                <a:latin typeface="Calibri"/>
                <a:cs typeface="Calibri"/>
              </a:rPr>
              <a:t>e</a:t>
            </a:r>
            <a:r>
              <a:rPr dirty="0" sz="1200" spc="10" b="1">
                <a:latin typeface="Calibri"/>
                <a:cs typeface="Calibri"/>
              </a:rPr>
              <a:t>k</a:t>
            </a:r>
            <a:r>
              <a:rPr dirty="0" sz="1200" spc="40" b="1">
                <a:latin typeface="Calibri"/>
                <a:cs typeface="Calibri"/>
              </a:rPr>
              <a:t>a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-5" b="1">
                <a:latin typeface="Calibri"/>
                <a:cs typeface="Calibri"/>
              </a:rPr>
              <a:t>uje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45" b="1">
                <a:latin typeface="Calibri"/>
                <a:cs typeface="Calibri"/>
              </a:rPr>
              <a:t>r</a:t>
            </a:r>
            <a:r>
              <a:rPr dirty="0" sz="1200" spc="-25" b="1">
                <a:latin typeface="Calibri"/>
                <a:cs typeface="Calibri"/>
              </a:rPr>
              <a:t>otokół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25" b="1">
                <a:latin typeface="Calibri"/>
                <a:cs typeface="Calibri"/>
              </a:rPr>
              <a:t>g</a:t>
            </a:r>
            <a:r>
              <a:rPr dirty="0" sz="1200" spc="-35" b="1">
                <a:latin typeface="Calibri"/>
                <a:cs typeface="Calibri"/>
              </a:rPr>
              <a:t>ł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-40" b="1">
                <a:latin typeface="Calibri"/>
                <a:cs typeface="Calibri"/>
              </a:rPr>
              <a:t>o</a:t>
            </a:r>
            <a:r>
              <a:rPr dirty="0" sz="1200" spc="-120" b="1">
                <a:latin typeface="Calibri"/>
                <a:cs typeface="Calibri"/>
              </a:rPr>
              <a:t>w</a:t>
            </a:r>
            <a:r>
              <a:rPr dirty="0" sz="1200" spc="15" b="1">
                <a:latin typeface="Calibri"/>
                <a:cs typeface="Calibri"/>
              </a:rPr>
              <a:t>ania</a:t>
            </a:r>
            <a:endParaRPr sz="1200">
              <a:latin typeface="Calibri"/>
              <a:cs typeface="Calibri"/>
            </a:endParaRPr>
          </a:p>
          <a:p>
            <a:pPr marL="104139" marR="359410">
              <a:lnSpc>
                <a:spcPct val="100000"/>
              </a:lnSpc>
            </a:pPr>
            <a:r>
              <a:rPr dirty="0" sz="1200">
                <a:latin typeface="Franklin Gothic Medium"/>
                <a:cs typeface="Franklin Gothic Medium"/>
              </a:rPr>
              <a:t>+</a:t>
            </a:r>
            <a:r>
              <a:rPr dirty="0" sz="1200" spc="-10">
                <a:latin typeface="Franklin Gothic Medium"/>
                <a:cs typeface="Franklin Gothic Medium"/>
              </a:rPr>
              <a:t> </a:t>
            </a:r>
            <a:r>
              <a:rPr dirty="0" sz="1200">
                <a:latin typeface="Franklin Gothic Medium"/>
                <a:cs typeface="Franklin Gothic Medium"/>
              </a:rPr>
              <a:t>z</a:t>
            </a:r>
            <a:r>
              <a:rPr dirty="0" sz="1200" spc="-15">
                <a:latin typeface="Franklin Gothic Medium"/>
                <a:cs typeface="Franklin Gothic Medium"/>
              </a:rPr>
              <a:t>a</a:t>
            </a:r>
            <a:r>
              <a:rPr dirty="0" sz="1200">
                <a:latin typeface="Franklin Gothic Medium"/>
                <a:cs typeface="Franklin Gothic Medium"/>
              </a:rPr>
              <a:t>r</a:t>
            </a:r>
            <a:r>
              <a:rPr dirty="0" sz="1200">
                <a:latin typeface="Franklin Gothic Medium"/>
                <a:cs typeface="Franklin Gothic Medium"/>
              </a:rPr>
              <a:t>z</a:t>
            </a:r>
            <a:r>
              <a:rPr dirty="0" sz="1200" spc="-20">
                <a:latin typeface="Franklin Gothic Medium"/>
                <a:cs typeface="Franklin Gothic Medium"/>
              </a:rPr>
              <a:t>uty</a:t>
            </a:r>
            <a:r>
              <a:rPr dirty="0" sz="1200" spc="25">
                <a:latin typeface="Franklin Gothic Medium"/>
                <a:cs typeface="Franklin Gothic Medium"/>
              </a:rPr>
              <a:t> </a:t>
            </a:r>
            <a:r>
              <a:rPr dirty="0" sz="1200" spc="-75">
                <a:latin typeface="Franklin Gothic Medium"/>
                <a:cs typeface="Franklin Gothic Medium"/>
              </a:rPr>
              <a:t>m</a:t>
            </a:r>
            <a:r>
              <a:rPr dirty="0" sz="1200">
                <a:latin typeface="Franklin Gothic Medium"/>
                <a:cs typeface="Franklin Gothic Medium"/>
              </a:rPr>
              <a:t>ę</a:t>
            </a:r>
            <a:r>
              <a:rPr dirty="0" sz="1200" spc="-5">
                <a:latin typeface="Franklin Gothic Medium"/>
                <a:cs typeface="Franklin Gothic Medium"/>
              </a:rPr>
              <a:t>ż</a:t>
            </a:r>
            <a:r>
              <a:rPr dirty="0" sz="1200" spc="-30">
                <a:latin typeface="Franklin Gothic Medium"/>
                <a:cs typeface="Franklin Gothic Medium"/>
              </a:rPr>
              <a:t>ów</a:t>
            </a:r>
            <a:r>
              <a:rPr dirty="0" sz="1200" spc="15">
                <a:latin typeface="Franklin Gothic Medium"/>
                <a:cs typeface="Franklin Gothic Medium"/>
              </a:rPr>
              <a:t> </a:t>
            </a:r>
            <a:r>
              <a:rPr dirty="0" sz="1200">
                <a:latin typeface="Franklin Gothic Medium"/>
                <a:cs typeface="Franklin Gothic Medium"/>
              </a:rPr>
              <a:t>z</a:t>
            </a:r>
            <a:r>
              <a:rPr dirty="0" sz="1200" spc="-15">
                <a:latin typeface="Franklin Gothic Medium"/>
                <a:cs typeface="Franklin Gothic Medium"/>
              </a:rPr>
              <a:t>au</a:t>
            </a:r>
            <a:r>
              <a:rPr dirty="0" sz="1200" spc="-25">
                <a:latin typeface="Franklin Gothic Medium"/>
                <a:cs typeface="Franklin Gothic Medium"/>
              </a:rPr>
              <a:t>f</a:t>
            </a:r>
            <a:r>
              <a:rPr dirty="0" sz="1200" spc="-15">
                <a:latin typeface="Franklin Gothic Medium"/>
                <a:cs typeface="Franklin Gothic Medium"/>
              </a:rPr>
              <a:t>ania</a:t>
            </a:r>
            <a:r>
              <a:rPr dirty="0" sz="1200" spc="-10">
                <a:latin typeface="Franklin Gothic Medium"/>
                <a:cs typeface="Franklin Gothic Medium"/>
              </a:rPr>
              <a:t> </a:t>
            </a:r>
            <a:r>
              <a:rPr dirty="0" sz="1200" spc="-25">
                <a:latin typeface="Franklin Gothic Medium"/>
                <a:cs typeface="Franklin Gothic Medium"/>
              </a:rPr>
              <a:t>i/</a:t>
            </a:r>
            <a:r>
              <a:rPr dirty="0" sz="1200" spc="5">
                <a:latin typeface="Franklin Gothic Medium"/>
                <a:cs typeface="Franklin Gothic Medium"/>
              </a:rPr>
              <a:t> </a:t>
            </a:r>
            <a:r>
              <a:rPr dirty="0" sz="1200" spc="-10">
                <a:latin typeface="Franklin Gothic Medium"/>
                <a:cs typeface="Franklin Gothic Medium"/>
              </a:rPr>
              <a:t>lub</a:t>
            </a:r>
            <a:r>
              <a:rPr dirty="0" sz="1200">
                <a:latin typeface="Franklin Gothic Medium"/>
                <a:cs typeface="Franklin Gothic Medium"/>
              </a:rPr>
              <a:t> c</a:t>
            </a:r>
            <a:r>
              <a:rPr dirty="0" sz="1200">
                <a:latin typeface="Franklin Gothic Medium"/>
                <a:cs typeface="Franklin Gothic Medium"/>
              </a:rPr>
              <a:t>z</a:t>
            </a:r>
            <a:r>
              <a:rPr dirty="0" sz="1200" spc="-20">
                <a:latin typeface="Franklin Gothic Medium"/>
                <a:cs typeface="Franklin Gothic Medium"/>
              </a:rPr>
              <a:t>łon</a:t>
            </a:r>
            <a:r>
              <a:rPr dirty="0" sz="1200" spc="-30">
                <a:latin typeface="Franklin Gothic Medium"/>
                <a:cs typeface="Franklin Gothic Medium"/>
              </a:rPr>
              <a:t>k</a:t>
            </a:r>
            <a:r>
              <a:rPr dirty="0" sz="1200" spc="-30">
                <a:latin typeface="Franklin Gothic Medium"/>
                <a:cs typeface="Franklin Gothic Medium"/>
              </a:rPr>
              <a:t>ów</a:t>
            </a:r>
            <a:r>
              <a:rPr dirty="0" sz="1200" spc="5">
                <a:latin typeface="Franklin Gothic Medium"/>
                <a:cs typeface="Franklin Gothic Medium"/>
              </a:rPr>
              <a:t> </a:t>
            </a:r>
            <a:r>
              <a:rPr dirty="0" sz="1200" spc="-70">
                <a:latin typeface="Franklin Gothic Medium"/>
                <a:cs typeface="Franklin Gothic Medium"/>
              </a:rPr>
              <a:t>k</a:t>
            </a:r>
            <a:r>
              <a:rPr dirty="0" sz="1200" spc="-30">
                <a:latin typeface="Franklin Gothic Medium"/>
                <a:cs typeface="Franklin Gothic Medium"/>
              </a:rPr>
              <a:t>o</a:t>
            </a:r>
            <a:r>
              <a:rPr dirty="0" sz="1200" spc="-55">
                <a:latin typeface="Franklin Gothic Medium"/>
                <a:cs typeface="Franklin Gothic Medium"/>
              </a:rPr>
              <a:t>m</a:t>
            </a:r>
            <a:r>
              <a:rPr dirty="0" sz="1200" spc="-15">
                <a:latin typeface="Franklin Gothic Medium"/>
                <a:cs typeface="Franklin Gothic Medium"/>
              </a:rPr>
              <a:t>isji</a:t>
            </a:r>
            <a:endParaRPr sz="12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200">
                <a:latin typeface="Franklin Gothic Medium"/>
                <a:cs typeface="Franklin Gothic Medium"/>
              </a:rPr>
              <a:t>+</a:t>
            </a:r>
            <a:r>
              <a:rPr dirty="0" sz="1200" spc="-10">
                <a:latin typeface="Franklin Gothic Medium"/>
                <a:cs typeface="Franklin Gothic Medium"/>
              </a:rPr>
              <a:t> </a:t>
            </a:r>
            <a:r>
              <a:rPr dirty="0" sz="1200" spc="5">
                <a:latin typeface="Franklin Gothic Medium"/>
                <a:cs typeface="Franklin Gothic Medium"/>
              </a:rPr>
              <a:t>s</a:t>
            </a:r>
            <a:r>
              <a:rPr dirty="0" sz="1200" spc="-20">
                <a:latin typeface="Franklin Gothic Medium"/>
                <a:cs typeface="Franklin Gothic Medium"/>
              </a:rPr>
              <a:t>ta</a:t>
            </a:r>
            <a:r>
              <a:rPr dirty="0" sz="1200" spc="-10">
                <a:latin typeface="Franklin Gothic Medium"/>
                <a:cs typeface="Franklin Gothic Medium"/>
              </a:rPr>
              <a:t>n</a:t>
            </a:r>
            <a:r>
              <a:rPr dirty="0" sz="1200" spc="-25">
                <a:latin typeface="Franklin Gothic Medium"/>
                <a:cs typeface="Franklin Gothic Medium"/>
              </a:rPr>
              <a:t>o</a:t>
            </a:r>
            <a:r>
              <a:rPr dirty="0" sz="1200" spc="-45">
                <a:latin typeface="Franklin Gothic Medium"/>
                <a:cs typeface="Franklin Gothic Medium"/>
              </a:rPr>
              <a:t>w</a:t>
            </a:r>
            <a:r>
              <a:rPr dirty="0" sz="1200" spc="-20">
                <a:latin typeface="Franklin Gothic Medium"/>
                <a:cs typeface="Franklin Gothic Medium"/>
              </a:rPr>
              <a:t>is</a:t>
            </a:r>
            <a:r>
              <a:rPr dirty="0" sz="1200" spc="-50">
                <a:latin typeface="Franklin Gothic Medium"/>
                <a:cs typeface="Franklin Gothic Medium"/>
              </a:rPr>
              <a:t>k</a:t>
            </a:r>
            <a:r>
              <a:rPr dirty="0" sz="1200" spc="-15">
                <a:latin typeface="Franklin Gothic Medium"/>
                <a:cs typeface="Franklin Gothic Medium"/>
              </a:rPr>
              <a:t>o</a:t>
            </a:r>
            <a:r>
              <a:rPr dirty="0" sz="1200" spc="35">
                <a:latin typeface="Franklin Gothic Medium"/>
                <a:cs typeface="Franklin Gothic Medium"/>
              </a:rPr>
              <a:t> </a:t>
            </a:r>
            <a:r>
              <a:rPr dirty="0" sz="1200" spc="-70">
                <a:latin typeface="Franklin Gothic Medium"/>
                <a:cs typeface="Franklin Gothic Medium"/>
              </a:rPr>
              <a:t>k</a:t>
            </a:r>
            <a:r>
              <a:rPr dirty="0" sz="1200" spc="-30">
                <a:latin typeface="Franklin Gothic Medium"/>
                <a:cs typeface="Franklin Gothic Medium"/>
              </a:rPr>
              <a:t>o</a:t>
            </a:r>
            <a:r>
              <a:rPr dirty="0" sz="1200" spc="-55">
                <a:latin typeface="Franklin Gothic Medium"/>
                <a:cs typeface="Franklin Gothic Medium"/>
              </a:rPr>
              <a:t>m</a:t>
            </a:r>
            <a:r>
              <a:rPr dirty="0" sz="1200" spc="-20">
                <a:latin typeface="Franklin Gothic Medium"/>
                <a:cs typeface="Franklin Gothic Medium"/>
              </a:rPr>
              <a:t>isji</a:t>
            </a:r>
            <a:endParaRPr sz="12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1200" spc="105" b="1">
                <a:solidFill>
                  <a:srgbClr val="9D032A"/>
                </a:solidFill>
                <a:latin typeface="Calibri"/>
                <a:cs typeface="Calibri"/>
              </a:rPr>
              <a:t>+</a:t>
            </a:r>
            <a:r>
              <a:rPr dirty="0" sz="12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-5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8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-4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eń</a:t>
            </a:r>
            <a:endParaRPr sz="120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</a:pPr>
            <a:r>
              <a:rPr dirty="0" sz="1200" spc="-5">
                <a:latin typeface="Franklin Gothic Medium"/>
                <a:cs typeface="Franklin Gothic Medium"/>
              </a:rPr>
              <a:t>(</a:t>
            </a:r>
            <a:r>
              <a:rPr dirty="0" sz="1200" spc="-10">
                <a:latin typeface="Franklin Gothic Medium"/>
                <a:cs typeface="Franklin Gothic Medium"/>
              </a:rPr>
              <a:t>je</a:t>
            </a:r>
            <a:r>
              <a:rPr dirty="0" sz="1200" spc="-15">
                <a:latin typeface="Franklin Gothic Medium"/>
                <a:cs typeface="Franklin Gothic Medium"/>
              </a:rPr>
              <a:t>ż</a:t>
            </a:r>
            <a:r>
              <a:rPr dirty="0" sz="1200" spc="-15">
                <a:latin typeface="Franklin Gothic Medium"/>
                <a:cs typeface="Franklin Gothic Medium"/>
              </a:rPr>
              <a:t>eli</a:t>
            </a:r>
            <a:r>
              <a:rPr dirty="0" sz="1200" spc="10">
                <a:latin typeface="Franklin Gothic Medium"/>
                <a:cs typeface="Franklin Gothic Medium"/>
              </a:rPr>
              <a:t> </a:t>
            </a:r>
            <a:r>
              <a:rPr dirty="0" sz="1200">
                <a:latin typeface="Franklin Gothic Medium"/>
                <a:cs typeface="Franklin Gothic Medium"/>
              </a:rPr>
              <a:t>z</a:t>
            </a:r>
            <a:r>
              <a:rPr dirty="0" sz="1200">
                <a:latin typeface="Franklin Gothic Medium"/>
                <a:cs typeface="Franklin Gothic Medium"/>
              </a:rPr>
              <a:t>o</a:t>
            </a:r>
            <a:r>
              <a:rPr dirty="0" sz="1200" spc="-5">
                <a:latin typeface="Franklin Gothic Medium"/>
                <a:cs typeface="Franklin Gothic Medium"/>
              </a:rPr>
              <a:t>s</a:t>
            </a:r>
            <a:r>
              <a:rPr dirty="0" sz="1200" spc="-20">
                <a:latin typeface="Franklin Gothic Medium"/>
                <a:cs typeface="Franklin Gothic Medium"/>
              </a:rPr>
              <a:t>ta</a:t>
            </a:r>
            <a:r>
              <a:rPr dirty="0" sz="1200" spc="-30">
                <a:latin typeface="Franklin Gothic Medium"/>
                <a:cs typeface="Franklin Gothic Medium"/>
              </a:rPr>
              <a:t>ł</a:t>
            </a:r>
            <a:r>
              <a:rPr dirty="0" sz="1200" spc="20">
                <a:latin typeface="Franklin Gothic Medium"/>
                <a:cs typeface="Franklin Gothic Medium"/>
              </a:rPr>
              <a:t> </a:t>
            </a:r>
            <a:r>
              <a:rPr dirty="0" sz="1200" spc="5">
                <a:latin typeface="Franklin Gothic Medium"/>
                <a:cs typeface="Franklin Gothic Medium"/>
              </a:rPr>
              <a:t>s</a:t>
            </a:r>
            <a:r>
              <a:rPr dirty="0" sz="1200" spc="-15">
                <a:latin typeface="Franklin Gothic Medium"/>
                <a:cs typeface="Franklin Gothic Medium"/>
              </a:rPr>
              <a:t>p</a:t>
            </a:r>
            <a:r>
              <a:rPr dirty="0" sz="1200" spc="-10">
                <a:latin typeface="Franklin Gothic Medium"/>
                <a:cs typeface="Franklin Gothic Medium"/>
              </a:rPr>
              <a:t>o</a:t>
            </a:r>
            <a:r>
              <a:rPr dirty="0" sz="1200" spc="0">
                <a:latin typeface="Franklin Gothic Medium"/>
                <a:cs typeface="Franklin Gothic Medium"/>
              </a:rPr>
              <a:t>r</a:t>
            </a:r>
            <a:r>
              <a:rPr dirty="0" sz="1200">
                <a:latin typeface="Franklin Gothic Medium"/>
                <a:cs typeface="Franklin Gothic Medium"/>
              </a:rPr>
              <a:t>z</a:t>
            </a:r>
            <a:r>
              <a:rPr dirty="0" sz="1200" spc="-5">
                <a:latin typeface="Franklin Gothic Medium"/>
                <a:cs typeface="Franklin Gothic Medium"/>
              </a:rPr>
              <a:t>ądzo</a:t>
            </a:r>
            <a:r>
              <a:rPr dirty="0" sz="1200" spc="-35">
                <a:latin typeface="Franklin Gothic Medium"/>
                <a:cs typeface="Franklin Gothic Medium"/>
              </a:rPr>
              <a:t>n</a:t>
            </a:r>
            <a:r>
              <a:rPr dirty="0" sz="1200" spc="-35">
                <a:latin typeface="Franklin Gothic Medium"/>
                <a:cs typeface="Franklin Gothic Medium"/>
              </a:rPr>
              <a:t>y</a:t>
            </a:r>
            <a:r>
              <a:rPr dirty="0" sz="1200">
                <a:latin typeface="Franklin Gothic Medium"/>
                <a:cs typeface="Franklin Gothic Medium"/>
              </a:rPr>
              <a:t>)</a:t>
            </a:r>
            <a:endParaRPr sz="1200">
              <a:latin typeface="Franklin Gothic Medium"/>
              <a:cs typeface="Franklin Gothic Medium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027420" y="556259"/>
            <a:ext cx="3116579" cy="416204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7107428" y="1668271"/>
            <a:ext cx="1693545" cy="17805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54305" marR="48895">
              <a:lnSpc>
                <a:spcPct val="100000"/>
              </a:lnSpc>
            </a:pPr>
            <a:r>
              <a:rPr dirty="0" sz="1600" spc="-5" b="1">
                <a:latin typeface="Calibri"/>
                <a:cs typeface="Calibri"/>
              </a:rPr>
              <a:t>N</a:t>
            </a:r>
            <a:r>
              <a:rPr dirty="0" sz="1600" spc="-15" b="1">
                <a:latin typeface="Calibri"/>
                <a:cs typeface="Calibri"/>
              </a:rPr>
              <a:t>i</a:t>
            </a:r>
            <a:r>
              <a:rPr dirty="0" sz="1600" spc="30" b="1">
                <a:latin typeface="Calibri"/>
                <a:cs typeface="Calibri"/>
              </a:rPr>
              <a:t>e</a:t>
            </a:r>
            <a:r>
              <a:rPr dirty="0" sz="1600" b="1">
                <a:latin typeface="Calibri"/>
                <a:cs typeface="Calibri"/>
              </a:rPr>
              <a:t>pr</a:t>
            </a:r>
            <a:r>
              <a:rPr dirty="0" sz="1600" spc="-30" b="1">
                <a:latin typeface="Calibri"/>
                <a:cs typeface="Calibri"/>
              </a:rPr>
              <a:t>a</a:t>
            </a:r>
            <a:r>
              <a:rPr dirty="0" sz="1600" spc="-55" b="1">
                <a:latin typeface="Calibri"/>
                <a:cs typeface="Calibri"/>
              </a:rPr>
              <a:t>wid</a:t>
            </a:r>
            <a:r>
              <a:rPr dirty="0" sz="1600" spc="-60" b="1">
                <a:latin typeface="Calibri"/>
                <a:cs typeface="Calibri"/>
              </a:rPr>
              <a:t>ł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25" b="1">
                <a:latin typeface="Calibri"/>
                <a:cs typeface="Calibri"/>
              </a:rPr>
              <a:t>ości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-15" b="1">
                <a:latin typeface="Calibri"/>
                <a:cs typeface="Calibri"/>
              </a:rPr>
              <a:t>l</a:t>
            </a:r>
            <a:r>
              <a:rPr dirty="0" sz="1600" spc="15" b="1">
                <a:latin typeface="Calibri"/>
                <a:cs typeface="Calibri"/>
              </a:rPr>
              <a:t>u</a:t>
            </a:r>
            <a:r>
              <a:rPr dirty="0" sz="1600" spc="-5" b="1">
                <a:latin typeface="Calibri"/>
                <a:cs typeface="Calibri"/>
              </a:rPr>
              <a:t>b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b</a:t>
            </a:r>
            <a:r>
              <a:rPr dirty="0" sz="1600" spc="-35" b="1">
                <a:latin typeface="Calibri"/>
                <a:cs typeface="Calibri"/>
              </a:rPr>
              <a:t>r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40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i</a:t>
            </a:r>
            <a:endParaRPr sz="1600">
              <a:latin typeface="Calibri"/>
              <a:cs typeface="Calibri"/>
            </a:endParaRPr>
          </a:p>
          <a:p>
            <a:pPr algn="ctr" marL="454659" marR="348615" indent="-635">
              <a:lnSpc>
                <a:spcPct val="100000"/>
              </a:lnSpc>
              <a:spcBef>
                <a:spcPts val="10"/>
              </a:spcBef>
            </a:pPr>
            <a:r>
              <a:rPr dirty="0" sz="1400" spc="-114" b="1">
                <a:latin typeface="Calibri"/>
                <a:cs typeface="Calibri"/>
              </a:rPr>
              <a:t>w</a:t>
            </a:r>
            <a:r>
              <a:rPr dirty="0" sz="1400" spc="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45" b="1">
                <a:latin typeface="Calibri"/>
                <a:cs typeface="Calibri"/>
              </a:rPr>
              <a:t>r</a:t>
            </a:r>
            <a:r>
              <a:rPr dirty="0" sz="1400" spc="-50" b="1">
                <a:latin typeface="Calibri"/>
                <a:cs typeface="Calibri"/>
              </a:rPr>
              <a:t>o</a:t>
            </a:r>
            <a:r>
              <a:rPr dirty="0" sz="1400" spc="-60" b="1">
                <a:latin typeface="Calibri"/>
                <a:cs typeface="Calibri"/>
              </a:rPr>
              <a:t>t</a:t>
            </a:r>
            <a:r>
              <a:rPr dirty="0" sz="1400" b="1">
                <a:latin typeface="Calibri"/>
                <a:cs typeface="Calibri"/>
              </a:rPr>
              <a:t>o</a:t>
            </a:r>
            <a:r>
              <a:rPr dirty="0" sz="1400" spc="-30" b="1">
                <a:latin typeface="Calibri"/>
                <a:cs typeface="Calibri"/>
              </a:rPr>
              <a:t>k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b="1">
                <a:latin typeface="Calibri"/>
                <a:cs typeface="Calibri"/>
              </a:rPr>
              <a:t>le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30" b="1">
                <a:latin typeface="Calibri"/>
                <a:cs typeface="Calibri"/>
              </a:rPr>
              <a:t>g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25" b="1">
                <a:latin typeface="Calibri"/>
                <a:cs typeface="Calibri"/>
              </a:rPr>
              <a:t>s</a:t>
            </a:r>
            <a:r>
              <a:rPr dirty="0" sz="1400" spc="10" b="1">
                <a:latin typeface="Calibri"/>
                <a:cs typeface="Calibri"/>
              </a:rPr>
              <a:t>o</a:t>
            </a:r>
            <a:r>
              <a:rPr dirty="0" sz="1400" spc="-135" b="1">
                <a:latin typeface="Calibri"/>
                <a:cs typeface="Calibri"/>
              </a:rPr>
              <a:t>w</a:t>
            </a:r>
            <a:r>
              <a:rPr dirty="0" sz="1400" spc="35" b="1">
                <a:latin typeface="Calibri"/>
                <a:cs typeface="Calibri"/>
              </a:rPr>
              <a:t>a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5" b="1">
                <a:latin typeface="Calibri"/>
                <a:cs typeface="Calibri"/>
              </a:rPr>
              <a:t>i</a:t>
            </a:r>
            <a:r>
              <a:rPr dirty="0" sz="1400" spc="5" b="1">
                <a:latin typeface="Calibri"/>
                <a:cs typeface="Calibri"/>
              </a:rPr>
              <a:t>a</a:t>
            </a:r>
            <a:r>
              <a:rPr dirty="0" sz="1400" spc="-40" b="1"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  <a:p>
            <a:pPr marL="100965" indent="-88265">
              <a:lnSpc>
                <a:spcPct val="100000"/>
              </a:lnSpc>
              <a:buChar char="-"/>
              <a:tabLst>
                <a:tab pos="101600" algn="l"/>
              </a:tabLst>
            </a:pP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400" spc="-13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od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7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-8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4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100965" indent="-88265">
              <a:lnSpc>
                <a:spcPct val="100000"/>
              </a:lnSpc>
              <a:buChar char="-"/>
              <a:tabLst>
                <a:tab pos="101600" algn="l"/>
              </a:tabLst>
            </a:pP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odu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es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3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o,</a:t>
            </a:r>
            <a:endParaRPr sz="1400">
              <a:latin typeface="Calibri"/>
              <a:cs typeface="Calibri"/>
            </a:endParaRPr>
          </a:p>
          <a:p>
            <a:pPr marL="100965" indent="-88265">
              <a:lnSpc>
                <a:spcPct val="100000"/>
              </a:lnSpc>
              <a:buFont typeface="Calibri"/>
              <a:buChar char="-"/>
              <a:tabLst>
                <a:tab pos="101600" algn="l"/>
              </a:tabLst>
            </a:pP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ec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50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endParaRPr sz="1400">
              <a:latin typeface="Calibri"/>
              <a:cs typeface="Calibri"/>
            </a:endParaRPr>
          </a:p>
          <a:p>
            <a:pPr marL="100965" indent="-88265">
              <a:lnSpc>
                <a:spcPct val="100000"/>
              </a:lnSpc>
              <a:buFont typeface="Calibri"/>
              <a:buChar char="-"/>
              <a:tabLst>
                <a:tab pos="101600" algn="l"/>
              </a:tabLst>
            </a:pP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isów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063996" y="2260092"/>
            <a:ext cx="1662683" cy="164896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6390513" y="4382007"/>
            <a:ext cx="1518920" cy="6515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</a:pPr>
            <a:r>
              <a:rPr dirty="0" sz="1400" spc="-110" b="1">
                <a:latin typeface="Calibri"/>
                <a:cs typeface="Calibri"/>
              </a:rPr>
              <a:t>W</a:t>
            </a:r>
            <a:r>
              <a:rPr dirty="0" sz="1400" spc="95" b="1">
                <a:latin typeface="Calibri"/>
                <a:cs typeface="Calibri"/>
              </a:rPr>
              <a:t>s</a:t>
            </a:r>
            <a:r>
              <a:rPr dirty="0" sz="1400" spc="20" b="1">
                <a:latin typeface="Calibri"/>
                <a:cs typeface="Calibri"/>
              </a:rPr>
              <a:t>k</a:t>
            </a:r>
            <a:r>
              <a:rPr dirty="0" sz="1400" spc="45" b="1">
                <a:latin typeface="Calibri"/>
                <a:cs typeface="Calibri"/>
              </a:rPr>
              <a:t>a</a:t>
            </a:r>
            <a:r>
              <a:rPr dirty="0" sz="1400" spc="30" b="1">
                <a:latin typeface="Calibri"/>
                <a:cs typeface="Calibri"/>
              </a:rPr>
              <a:t>z</a:t>
            </a:r>
            <a:r>
              <a:rPr dirty="0" sz="1400" spc="-5" b="1">
                <a:latin typeface="Calibri"/>
                <a:cs typeface="Calibri"/>
              </a:rPr>
              <a:t>u</a:t>
            </a:r>
            <a:r>
              <a:rPr dirty="0" sz="1400" spc="-5" b="1">
                <a:latin typeface="Calibri"/>
                <a:cs typeface="Calibri"/>
              </a:rPr>
              <a:t>je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50" b="1">
                <a:latin typeface="Calibri"/>
                <a:cs typeface="Calibri"/>
              </a:rPr>
              <a:t>a</a:t>
            </a:r>
            <a:r>
              <a:rPr dirty="0" sz="1400" spc="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5" b="1">
                <a:latin typeface="Calibri"/>
                <a:cs typeface="Calibri"/>
              </a:rPr>
              <a:t>i</a:t>
            </a:r>
            <a:r>
              <a:rPr dirty="0" sz="1400" spc="95" b="1">
                <a:latin typeface="Calibri"/>
                <a:cs typeface="Calibri"/>
              </a:rPr>
              <a:t>ś</a:t>
            </a:r>
            <a:r>
              <a:rPr dirty="0" sz="1400" b="1">
                <a:latin typeface="Calibri"/>
                <a:cs typeface="Calibri"/>
              </a:rPr>
              <a:t>mie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(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-40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3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ik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78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58111"/>
            <a:ext cx="2551176" cy="3639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895855" y="0"/>
            <a:ext cx="2923032" cy="1603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71955" y="3201923"/>
            <a:ext cx="4352544" cy="3118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039111" y="2394204"/>
            <a:ext cx="2563367" cy="18059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431279" y="2177795"/>
            <a:ext cx="2712719" cy="16581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21964" y="996696"/>
            <a:ext cx="3973067" cy="3497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66588" y="448055"/>
            <a:ext cx="3677411" cy="2505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91055" y="2429255"/>
            <a:ext cx="1612392" cy="15697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678935" y="2429255"/>
            <a:ext cx="1612391" cy="1569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87183" y="1575816"/>
            <a:ext cx="1571244" cy="15941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83864" y="2983992"/>
            <a:ext cx="4343399" cy="24643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377053" y="4074286"/>
            <a:ext cx="55689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8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1800" spc="-55" b="1">
                <a:solidFill>
                  <a:srgbClr val="FFFFFF"/>
                </a:solidFill>
                <a:latin typeface="Calibri"/>
                <a:cs typeface="Calibri"/>
              </a:rPr>
              <a:t>dy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11095" y="2813558"/>
            <a:ext cx="1831975" cy="927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4640">
              <a:lnSpc>
                <a:spcPct val="100000"/>
              </a:lnSpc>
            </a:pPr>
            <a:r>
              <a:rPr dirty="0" sz="1800" spc="30" b="1">
                <a:latin typeface="Calibri"/>
                <a:cs typeface="Calibri"/>
              </a:rPr>
              <a:t>P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b="1">
                <a:latin typeface="Calibri"/>
                <a:cs typeface="Calibri"/>
              </a:rPr>
              <a:t>omocn</a:t>
            </a:r>
            <a:r>
              <a:rPr dirty="0" sz="1800" spc="-1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k</a:t>
            </a:r>
            <a:endParaRPr sz="1800">
              <a:latin typeface="Calibri"/>
              <a:cs typeface="Calibri"/>
            </a:endParaRPr>
          </a:p>
          <a:p>
            <a:pPr algn="just" marL="12700" marR="5080" indent="39370">
              <a:lnSpc>
                <a:spcPct val="100000"/>
              </a:lnSpc>
              <a:spcBef>
                <a:spcPts val="5"/>
              </a:spcBef>
            </a:pPr>
            <a:r>
              <a:rPr dirty="0" sz="1400" spc="90" b="1">
                <a:latin typeface="Calibri"/>
                <a:cs typeface="Calibri"/>
              </a:rPr>
              <a:t>K</a:t>
            </a:r>
            <a:r>
              <a:rPr dirty="0" sz="1400" spc="15" b="1">
                <a:latin typeface="Calibri"/>
                <a:cs typeface="Calibri"/>
              </a:rPr>
              <a:t>omi</a:t>
            </a:r>
            <a:r>
              <a:rPr dirty="0" sz="1400" b="1">
                <a:latin typeface="Calibri"/>
                <a:cs typeface="Calibri"/>
              </a:rPr>
              <a:t>s</a:t>
            </a:r>
            <a:r>
              <a:rPr dirty="0" sz="1400" spc="25" b="1">
                <a:latin typeface="Calibri"/>
                <a:cs typeface="Calibri"/>
              </a:rPr>
              <a:t>arza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100" b="1">
                <a:latin typeface="Calibri"/>
                <a:cs typeface="Calibri"/>
              </a:rPr>
              <a:t>W</a:t>
            </a:r>
            <a:r>
              <a:rPr dirty="0" sz="1400" spc="-65" b="1">
                <a:latin typeface="Calibri"/>
                <a:cs typeface="Calibri"/>
              </a:rPr>
              <a:t>y</a:t>
            </a:r>
            <a:r>
              <a:rPr dirty="0" sz="1400" spc="-15" b="1">
                <a:latin typeface="Calibri"/>
                <a:cs typeface="Calibri"/>
              </a:rPr>
              <a:t>b</a:t>
            </a: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-55" b="1">
                <a:latin typeface="Calibri"/>
                <a:cs typeface="Calibri"/>
              </a:rPr>
              <a:t>r</a:t>
            </a:r>
            <a:r>
              <a:rPr dirty="0" sz="1400" spc="60" b="1">
                <a:latin typeface="Calibri"/>
                <a:cs typeface="Calibri"/>
              </a:rPr>
              <a:t>c</a:t>
            </a:r>
            <a:r>
              <a:rPr dirty="0" sz="1400" spc="25" b="1">
                <a:latin typeface="Calibri"/>
                <a:cs typeface="Calibri"/>
              </a:rPr>
              <a:t>z</a:t>
            </a:r>
            <a:r>
              <a:rPr dirty="0" sz="1400" spc="25" b="1">
                <a:latin typeface="Calibri"/>
                <a:cs typeface="Calibri"/>
              </a:rPr>
              <a:t>e</a:t>
            </a:r>
            <a:r>
              <a:rPr dirty="0" sz="1400" spc="15" b="1">
                <a:latin typeface="Calibri"/>
                <a:cs typeface="Calibri"/>
              </a:rPr>
              <a:t>g</a:t>
            </a: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9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oba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2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io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60" b="1">
                <a:solidFill>
                  <a:srgbClr val="506D93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506D93"/>
                </a:solidFill>
                <a:latin typeface="Calibri"/>
                <a:cs typeface="Calibri"/>
              </a:rPr>
              <a:t>e</a:t>
            </a:r>
            <a:r>
              <a:rPr dirty="0" sz="1400" spc="-30" b="1">
                <a:solidFill>
                  <a:srgbClr val="506D93"/>
                </a:solidFill>
                <a:latin typeface="Calibri"/>
                <a:cs typeface="Calibri"/>
              </a:rPr>
              <a:t>jo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n</a:t>
            </a:r>
            <a:r>
              <a:rPr dirty="0" sz="1400" spc="-50" b="1">
                <a:solidFill>
                  <a:srgbClr val="506D93"/>
                </a:solidFill>
                <a:latin typeface="Calibri"/>
                <a:cs typeface="Calibri"/>
              </a:rPr>
              <a:t>o</a:t>
            </a:r>
            <a:r>
              <a:rPr dirty="0" sz="1400" spc="-125" b="1">
                <a:solidFill>
                  <a:srgbClr val="506D93"/>
                </a:solidFill>
                <a:latin typeface="Calibri"/>
                <a:cs typeface="Calibri"/>
              </a:rPr>
              <a:t>w</a:t>
            </a:r>
            <a:r>
              <a:rPr dirty="0" sz="1400" spc="-85" b="1">
                <a:solidFill>
                  <a:srgbClr val="506D93"/>
                </a:solidFill>
                <a:latin typeface="Calibri"/>
                <a:cs typeface="Calibri"/>
              </a:rPr>
              <a:t>y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p</a:t>
            </a:r>
            <a:r>
              <a:rPr dirty="0" sz="1400" spc="10" b="1">
                <a:solidFill>
                  <a:srgbClr val="506D93"/>
                </a:solidFill>
                <a:latin typeface="Calibri"/>
                <a:cs typeface="Calibri"/>
              </a:rPr>
              <a:t>u</a:t>
            </a:r>
            <a:r>
              <a:rPr dirty="0" sz="1400" spc="10" b="1">
                <a:solidFill>
                  <a:srgbClr val="506D93"/>
                </a:solidFill>
                <a:latin typeface="Calibri"/>
                <a:cs typeface="Calibri"/>
              </a:rPr>
              <a:t>n</a:t>
            </a:r>
            <a:r>
              <a:rPr dirty="0" sz="1400" spc="45" b="1">
                <a:solidFill>
                  <a:srgbClr val="506D93"/>
                </a:solidFill>
                <a:latin typeface="Calibri"/>
                <a:cs typeface="Calibri"/>
              </a:rPr>
              <a:t>k</a:t>
            </a:r>
            <a:r>
              <a:rPr dirty="0" sz="1400" spc="-55" b="1">
                <a:solidFill>
                  <a:srgbClr val="506D93"/>
                </a:solidFill>
                <a:latin typeface="Calibri"/>
                <a:cs typeface="Calibri"/>
              </a:rPr>
              <a:t>t</a:t>
            </a:r>
            <a:r>
              <a:rPr dirty="0" sz="1400" spc="5" b="1">
                <a:solidFill>
                  <a:srgbClr val="506D93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506D93"/>
                </a:solidFill>
                <a:latin typeface="Calibri"/>
                <a:cs typeface="Calibri"/>
              </a:rPr>
              <a:t>o</a:t>
            </a:r>
            <a:r>
              <a:rPr dirty="0" sz="1400" spc="-10" b="1">
                <a:solidFill>
                  <a:srgbClr val="506D93"/>
                </a:solidFill>
                <a:latin typeface="Calibri"/>
                <a:cs typeface="Calibri"/>
              </a:rPr>
              <a:t>dbio</a:t>
            </a:r>
            <a:r>
              <a:rPr dirty="0" sz="1400" spc="-45" b="1">
                <a:solidFill>
                  <a:srgbClr val="506D93"/>
                </a:solidFill>
                <a:latin typeface="Calibri"/>
                <a:cs typeface="Calibri"/>
              </a:rPr>
              <a:t>r</a:t>
            </a:r>
            <a:r>
              <a:rPr dirty="0" sz="1400" spc="5" b="1">
                <a:solidFill>
                  <a:srgbClr val="506D93"/>
                </a:solidFill>
                <a:latin typeface="Calibri"/>
                <a:cs typeface="Calibri"/>
              </a:rPr>
              <a:t>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99990" y="1839595"/>
            <a:ext cx="1952625" cy="1877695"/>
          </a:xfrm>
          <a:custGeom>
            <a:avLst/>
            <a:gdLst/>
            <a:ahLst/>
            <a:cxnLst/>
            <a:rect l="l" t="t" r="r" b="b"/>
            <a:pathLst>
              <a:path w="1952625" h="1877695">
                <a:moveTo>
                  <a:pt x="0" y="1877440"/>
                </a:moveTo>
                <a:lnTo>
                  <a:pt x="1952243" y="1877440"/>
                </a:lnTo>
                <a:lnTo>
                  <a:pt x="1952243" y="0"/>
                </a:lnTo>
                <a:lnTo>
                  <a:pt x="0" y="0"/>
                </a:lnTo>
                <a:lnTo>
                  <a:pt x="0" y="187744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579365" y="1879219"/>
            <a:ext cx="1737995" cy="17805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79375" marR="20320" indent="1905">
              <a:lnSpc>
                <a:spcPct val="100000"/>
              </a:lnSpc>
            </a:pPr>
            <a:r>
              <a:rPr dirty="0" sz="1600" spc="20" b="1">
                <a:latin typeface="Calibri"/>
                <a:cs typeface="Calibri"/>
              </a:rPr>
              <a:t>P</a:t>
            </a:r>
            <a:r>
              <a:rPr dirty="0" sz="1600" spc="30" b="1">
                <a:latin typeface="Calibri"/>
                <a:cs typeface="Calibri"/>
              </a:rPr>
              <a:t>e</a:t>
            </a:r>
            <a:r>
              <a:rPr dirty="0" sz="1600" spc="-45" b="1">
                <a:latin typeface="Calibri"/>
                <a:cs typeface="Calibri"/>
              </a:rPr>
              <a:t>ł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20" b="1">
                <a:latin typeface="Calibri"/>
                <a:cs typeface="Calibri"/>
              </a:rPr>
              <a:t>cn</a:t>
            </a:r>
            <a:r>
              <a:rPr dirty="0" sz="1600" b="1">
                <a:latin typeface="Calibri"/>
                <a:cs typeface="Calibri"/>
              </a:rPr>
              <a:t>i</a:t>
            </a:r>
            <a:r>
              <a:rPr dirty="0" sz="1600" spc="30" b="1">
                <a:latin typeface="Calibri"/>
                <a:cs typeface="Calibri"/>
              </a:rPr>
              <a:t>k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5" b="1">
                <a:latin typeface="Calibri"/>
                <a:cs typeface="Calibri"/>
              </a:rPr>
              <a:t>r</a:t>
            </a:r>
            <a:r>
              <a:rPr dirty="0" sz="1600" spc="-25" b="1">
                <a:latin typeface="Calibri"/>
                <a:cs typeface="Calibri"/>
              </a:rPr>
              <a:t>a</a:t>
            </a:r>
            <a:r>
              <a:rPr dirty="0" sz="1600" spc="-130" b="1">
                <a:latin typeface="Calibri"/>
                <a:cs typeface="Calibri"/>
              </a:rPr>
              <a:t>w</a:t>
            </a:r>
            <a:r>
              <a:rPr dirty="0" sz="1600" spc="30" b="1">
                <a:latin typeface="Calibri"/>
                <a:cs typeface="Calibri"/>
              </a:rPr>
              <a:t>dza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5" b="1">
                <a:latin typeface="Calibri"/>
                <a:cs typeface="Calibri"/>
              </a:rPr>
              <a:t>f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35" b="1">
                <a:latin typeface="Calibri"/>
                <a:cs typeface="Calibri"/>
              </a:rPr>
              <a:t>r</a:t>
            </a:r>
            <a:r>
              <a:rPr dirty="0" sz="1600" spc="10" b="1">
                <a:latin typeface="Calibri"/>
                <a:cs typeface="Calibri"/>
              </a:rPr>
              <a:t>ma</a:t>
            </a:r>
            <a:r>
              <a:rPr dirty="0" sz="1600" spc="5" b="1">
                <a:latin typeface="Calibri"/>
                <a:cs typeface="Calibri"/>
              </a:rPr>
              <a:t>l</a:t>
            </a:r>
            <a:r>
              <a:rPr dirty="0" sz="1600" spc="25" b="1">
                <a:latin typeface="Calibri"/>
                <a:cs typeface="Calibri"/>
              </a:rPr>
              <a:t>ną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35" b="1">
                <a:latin typeface="Calibri"/>
                <a:cs typeface="Calibri"/>
              </a:rPr>
              <a:t>r</a:t>
            </a:r>
            <a:r>
              <a:rPr dirty="0" sz="1400" spc="15" b="1">
                <a:latin typeface="Calibri"/>
                <a:cs typeface="Calibri"/>
              </a:rPr>
              <a:t>a</a:t>
            </a:r>
            <a:r>
              <a:rPr dirty="0" sz="1400" spc="-125" b="1">
                <a:latin typeface="Calibri"/>
                <a:cs typeface="Calibri"/>
              </a:rPr>
              <a:t>w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45" b="1">
                <a:latin typeface="Calibri"/>
                <a:cs typeface="Calibri"/>
              </a:rPr>
              <a:t>ość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40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k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-10" b="1">
                <a:latin typeface="Calibri"/>
                <a:cs typeface="Calibri"/>
              </a:rPr>
              <a:t>p</a:t>
            </a:r>
            <a:r>
              <a:rPr dirty="0" sz="1400" spc="-25" b="1">
                <a:latin typeface="Calibri"/>
                <a:cs typeface="Calibri"/>
              </a:rPr>
              <a:t>ii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45" b="1">
                <a:latin typeface="Calibri"/>
                <a:cs typeface="Calibri"/>
              </a:rPr>
              <a:t>r</a:t>
            </a:r>
            <a:r>
              <a:rPr dirty="0" sz="1400" spc="-40" b="1">
                <a:latin typeface="Calibri"/>
                <a:cs typeface="Calibri"/>
              </a:rPr>
              <a:t>o</a:t>
            </a:r>
            <a:r>
              <a:rPr dirty="0" sz="1400" spc="-70" b="1">
                <a:latin typeface="Calibri"/>
                <a:cs typeface="Calibri"/>
              </a:rPr>
              <a:t>t</a:t>
            </a:r>
            <a:r>
              <a:rPr dirty="0" sz="1400" spc="-40" b="1">
                <a:latin typeface="Calibri"/>
                <a:cs typeface="Calibri"/>
              </a:rPr>
              <a:t>o</a:t>
            </a:r>
            <a:r>
              <a:rPr dirty="0" sz="1400" spc="-5" b="1">
                <a:latin typeface="Calibri"/>
                <a:cs typeface="Calibri"/>
              </a:rPr>
              <a:t>k</a:t>
            </a:r>
            <a:r>
              <a:rPr dirty="0" sz="1400" spc="-20" b="1">
                <a:latin typeface="Calibri"/>
                <a:cs typeface="Calibri"/>
              </a:rPr>
              <a:t>oł</a:t>
            </a:r>
            <a:r>
              <a:rPr dirty="0" sz="1400" spc="-35" b="1">
                <a:latin typeface="Calibri"/>
                <a:cs typeface="Calibri"/>
              </a:rPr>
              <a:t>u</a:t>
            </a:r>
            <a:r>
              <a:rPr dirty="0" sz="1400" spc="-35" b="1"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400" spc="-75" b="1">
                <a:solidFill>
                  <a:srgbClr val="9D032A"/>
                </a:solidFill>
                <a:latin typeface="Calibri"/>
                <a:cs typeface="Calibri"/>
              </a:rPr>
              <a:t>-</a:t>
            </a:r>
            <a:r>
              <a:rPr dirty="0" sz="1400" spc="-80" b="1">
                <a:solidFill>
                  <a:srgbClr val="9D032A"/>
                </a:solidFill>
                <a:latin typeface="Calibri"/>
                <a:cs typeface="Calibri"/>
              </a:rPr>
              <a:t>-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400" spc="-13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od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7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-8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5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algn="ctr" marL="100965" indent="-88265">
              <a:lnSpc>
                <a:spcPct val="100000"/>
              </a:lnSpc>
              <a:buChar char="-"/>
              <a:tabLst>
                <a:tab pos="101600" algn="l"/>
              </a:tabLst>
            </a:pP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od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es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2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13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9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-7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mbol</a:t>
            </a:r>
            <a:endParaRPr sz="1400">
              <a:latin typeface="Calibri"/>
              <a:cs typeface="Calibri"/>
            </a:endParaRPr>
          </a:p>
          <a:p>
            <a:pPr marL="100965" indent="-88265">
              <a:lnSpc>
                <a:spcPct val="100000"/>
              </a:lnSpc>
              <a:buFont typeface="Calibri"/>
              <a:buChar char="-"/>
              <a:tabLst>
                <a:tab pos="101600" algn="l"/>
              </a:tabLst>
            </a:pP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ec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ęć</a:t>
            </a:r>
            <a:endParaRPr sz="1400">
              <a:latin typeface="Calibri"/>
              <a:cs typeface="Calibri"/>
            </a:endParaRPr>
          </a:p>
          <a:p>
            <a:pPr marL="100965" indent="-88265">
              <a:lnSpc>
                <a:spcPct val="100000"/>
              </a:lnSpc>
              <a:buChar char="-"/>
              <a:tabLst>
                <a:tab pos="101600" algn="l"/>
              </a:tabLst>
            </a:pP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isy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23709" y="1444244"/>
            <a:ext cx="210185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15595" marR="5080" indent="-303530">
              <a:lnSpc>
                <a:spcPct val="100000"/>
              </a:lnSpc>
            </a:pPr>
            <a:r>
              <a:rPr dirty="0" sz="1600" spc="160" b="1">
                <a:latin typeface="Calibri"/>
                <a:cs typeface="Calibri"/>
              </a:rPr>
              <a:t>S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5" b="1">
                <a:latin typeface="Calibri"/>
                <a:cs typeface="Calibri"/>
              </a:rPr>
              <a:t>r</a:t>
            </a:r>
            <a:r>
              <a:rPr dirty="0" sz="1600" spc="20" b="1">
                <a:latin typeface="Calibri"/>
                <a:cs typeface="Calibri"/>
              </a:rPr>
              <a:t>a</a:t>
            </a:r>
            <a:r>
              <a:rPr dirty="0" sz="1600" spc="-10" b="1">
                <a:latin typeface="Calibri"/>
                <a:cs typeface="Calibri"/>
              </a:rPr>
              <a:t>wdza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60" b="1">
                <a:latin typeface="Calibri"/>
                <a:cs typeface="Calibri"/>
              </a:rPr>
              <a:t> 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10" b="1">
                <a:latin typeface="Calibri"/>
                <a:cs typeface="Calibri"/>
              </a:rPr>
              <a:t>r</a:t>
            </a:r>
            <a:r>
              <a:rPr dirty="0" sz="1600" spc="-55" b="1">
                <a:latin typeface="Calibri"/>
                <a:cs typeface="Calibri"/>
              </a:rPr>
              <a:t>ytm</a:t>
            </a:r>
            <a:r>
              <a:rPr dirty="0" sz="1600" spc="5" b="1">
                <a:latin typeface="Calibri"/>
                <a:cs typeface="Calibri"/>
              </a:rPr>
              <a:t>e</a:t>
            </a:r>
            <a:r>
              <a:rPr dirty="0" sz="1600" spc="-70" b="1">
                <a:latin typeface="Calibri"/>
                <a:cs typeface="Calibri"/>
              </a:rPr>
              <a:t>t</a:t>
            </a:r>
            <a:r>
              <a:rPr dirty="0" sz="1600" spc="-110" b="1">
                <a:latin typeface="Calibri"/>
                <a:cs typeface="Calibri"/>
              </a:rPr>
              <a:t>y</a:t>
            </a:r>
            <a:r>
              <a:rPr dirty="0" sz="1600" spc="85" b="1">
                <a:latin typeface="Calibri"/>
                <a:cs typeface="Calibri"/>
              </a:rPr>
              <a:t>c</a:t>
            </a:r>
            <a:r>
              <a:rPr dirty="0" sz="1600" spc="30" b="1">
                <a:latin typeface="Calibri"/>
                <a:cs typeface="Calibri"/>
              </a:rPr>
              <a:t>zną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30" b="1">
                <a:latin typeface="Calibri"/>
                <a:cs typeface="Calibri"/>
              </a:rPr>
              <a:t>g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0" b="1">
                <a:latin typeface="Calibri"/>
                <a:cs typeface="Calibri"/>
              </a:rPr>
              <a:t>d</a:t>
            </a:r>
            <a:r>
              <a:rPr dirty="0" sz="1600" spc="-15" b="1">
                <a:latin typeface="Calibri"/>
                <a:cs typeface="Calibri"/>
              </a:rPr>
              <a:t>n</a:t>
            </a:r>
            <a:r>
              <a:rPr dirty="0" sz="1600" spc="-10" b="1">
                <a:latin typeface="Calibri"/>
                <a:cs typeface="Calibri"/>
              </a:rPr>
              <a:t>o</a:t>
            </a:r>
            <a:r>
              <a:rPr dirty="0" sz="1600" spc="85" b="1">
                <a:latin typeface="Calibri"/>
                <a:cs typeface="Calibri"/>
              </a:rPr>
              <a:t>ść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d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-25" b="1">
                <a:latin typeface="Calibri"/>
                <a:cs typeface="Calibri"/>
              </a:rPr>
              <a:t>n</a:t>
            </a:r>
            <a:r>
              <a:rPr dirty="0" sz="1600" spc="-114" b="1">
                <a:latin typeface="Calibri"/>
                <a:cs typeface="Calibri"/>
              </a:rPr>
              <a:t>y</a:t>
            </a:r>
            <a:r>
              <a:rPr dirty="0" sz="1600" spc="85" b="1">
                <a:latin typeface="Calibri"/>
                <a:cs typeface="Calibri"/>
              </a:rPr>
              <a:t>c</a:t>
            </a:r>
            <a:r>
              <a:rPr dirty="0" sz="1600" b="1">
                <a:latin typeface="Calibri"/>
                <a:cs typeface="Calibri"/>
              </a:rPr>
              <a:t>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29578" y="1932940"/>
            <a:ext cx="70485" cy="224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80" b="1">
                <a:solidFill>
                  <a:srgbClr val="00AF50"/>
                </a:solidFill>
                <a:latin typeface="Calibri"/>
                <a:cs typeface="Calibri"/>
              </a:rPr>
              <a:t>-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047232" y="2840735"/>
            <a:ext cx="1734312" cy="16322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981700" y="4002023"/>
            <a:ext cx="3162299" cy="24643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058411" y="3985259"/>
            <a:ext cx="3403091" cy="2433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5031994" y="4892929"/>
            <a:ext cx="1493520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3175">
              <a:lnSpc>
                <a:spcPct val="100000"/>
              </a:lnSpc>
            </a:pPr>
            <a:r>
              <a:rPr dirty="0" sz="1200" spc="55" b="1">
                <a:latin typeface="Calibri"/>
                <a:cs typeface="Calibri"/>
              </a:rPr>
              <a:t>Z</a:t>
            </a:r>
            <a:r>
              <a:rPr dirty="0" sz="1200" spc="25" b="1">
                <a:latin typeface="Calibri"/>
                <a:cs typeface="Calibri"/>
              </a:rPr>
              <a:t>e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-40" b="1">
                <a:latin typeface="Calibri"/>
                <a:cs typeface="Calibri"/>
              </a:rPr>
              <a:t>t</a:t>
            </a:r>
            <a:r>
              <a:rPr dirty="0" sz="1200" spc="15" b="1">
                <a:latin typeface="Calibri"/>
                <a:cs typeface="Calibri"/>
              </a:rPr>
              <a:t>a</a:t>
            </a:r>
            <a:r>
              <a:rPr dirty="0" sz="1200" spc="-95" b="1">
                <a:latin typeface="Calibri"/>
                <a:cs typeface="Calibri"/>
              </a:rPr>
              <a:t>w</a:t>
            </a:r>
            <a:r>
              <a:rPr dirty="0" sz="1200" b="1">
                <a:latin typeface="Calibri"/>
                <a:cs typeface="Calibri"/>
              </a:rPr>
              <a:t>ienie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b</a:t>
            </a:r>
            <a:r>
              <a:rPr dirty="0" sz="1200" spc="-35" b="1">
                <a:latin typeface="Calibri"/>
                <a:cs typeface="Calibri"/>
              </a:rPr>
              <a:t>ł</a:t>
            </a:r>
            <a:r>
              <a:rPr dirty="0" sz="1200" spc="25" b="1">
                <a:latin typeface="Calibri"/>
                <a:cs typeface="Calibri"/>
              </a:rPr>
              <a:t>ę</a:t>
            </a:r>
            <a:r>
              <a:rPr dirty="0" sz="1200" spc="10" b="1">
                <a:latin typeface="Calibri"/>
                <a:cs typeface="Calibri"/>
              </a:rPr>
              <a:t>d</a:t>
            </a:r>
            <a:r>
              <a:rPr dirty="0" sz="1200" spc="-60" b="1">
                <a:latin typeface="Calibri"/>
                <a:cs typeface="Calibri"/>
              </a:rPr>
              <a:t>ów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(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łno</a:t>
            </a:r>
            <a:r>
              <a:rPr dirty="0" sz="1200" spc="-3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200" spc="15" b="1">
                <a:solidFill>
                  <a:srgbClr val="9D032A"/>
                </a:solidFill>
                <a:latin typeface="Calibri"/>
                <a:cs typeface="Calibri"/>
              </a:rPr>
              <a:t>oc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nik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uje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2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4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uje)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024628" y="3883152"/>
            <a:ext cx="1648968" cy="166268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991355" y="5073395"/>
            <a:ext cx="4503420" cy="178460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731764" y="4742688"/>
            <a:ext cx="1648967" cy="211531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646932" y="5666232"/>
            <a:ext cx="2436876" cy="119176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843783" y="5733262"/>
            <a:ext cx="1316736" cy="112473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3355085" y="5703722"/>
            <a:ext cx="3574415" cy="97281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4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12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200" spc="45" b="1">
                <a:solidFill>
                  <a:srgbClr val="9D032A"/>
                </a:solidFill>
                <a:latin typeface="Calibri"/>
                <a:cs typeface="Calibri"/>
              </a:rPr>
              <a:t>ED</a:t>
            </a:r>
            <a:r>
              <a:rPr dirty="0" sz="1200" spc="40" b="1">
                <a:solidFill>
                  <a:srgbClr val="9D032A"/>
                </a:solidFill>
                <a:latin typeface="Calibri"/>
                <a:cs typeface="Calibri"/>
              </a:rPr>
              <a:t>ZEN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IE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2572385" marR="5080" indent="-358140">
              <a:lnSpc>
                <a:spcPct val="100000"/>
              </a:lnSpc>
              <a:spcBef>
                <a:spcPts val="910"/>
              </a:spcBef>
            </a:pPr>
            <a:r>
              <a:rPr dirty="0" sz="1600" spc="45" b="1">
                <a:latin typeface="Calibri"/>
                <a:cs typeface="Calibri"/>
              </a:rPr>
              <a:t>P</a:t>
            </a:r>
            <a:r>
              <a:rPr dirty="0" sz="1600" spc="-25" b="1">
                <a:latin typeface="Calibri"/>
                <a:cs typeface="Calibri"/>
              </a:rPr>
              <a:t>r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5" b="1">
                <a:latin typeface="Calibri"/>
                <a:cs typeface="Calibri"/>
              </a:rPr>
              <a:t>e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0" b="1">
                <a:latin typeface="Calibri"/>
                <a:cs typeface="Calibri"/>
              </a:rPr>
              <a:t>dni</a:t>
            </a:r>
            <a:r>
              <a:rPr dirty="0" sz="1600" spc="15" b="1">
                <a:latin typeface="Calibri"/>
                <a:cs typeface="Calibri"/>
              </a:rPr>
              <a:t>c</a:t>
            </a:r>
            <a:r>
              <a:rPr dirty="0" sz="1600" spc="55" b="1">
                <a:latin typeface="Calibri"/>
                <a:cs typeface="Calibri"/>
              </a:rPr>
              <a:t>ząc</a:t>
            </a:r>
            <a:r>
              <a:rPr dirty="0" sz="1600" spc="-100" b="1">
                <a:latin typeface="Calibri"/>
                <a:cs typeface="Calibri"/>
              </a:rPr>
              <a:t>y</a:t>
            </a:r>
            <a:r>
              <a:rPr dirty="0" sz="1600" spc="-50" b="1">
                <a:latin typeface="Calibri"/>
                <a:cs typeface="Calibri"/>
              </a:rPr>
              <a:t> </a:t>
            </a:r>
            <a:r>
              <a:rPr dirty="0" sz="1600" spc="105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10" b="1">
                <a:latin typeface="Calibri"/>
                <a:cs typeface="Calibri"/>
              </a:rPr>
              <a:t>sji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55866" y="4911597"/>
            <a:ext cx="1463675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 indent="-2540">
              <a:lnSpc>
                <a:spcPct val="100000"/>
              </a:lnSpc>
            </a:pPr>
            <a:r>
              <a:rPr dirty="0" sz="1200" spc="65" b="1">
                <a:latin typeface="Calibri"/>
                <a:cs typeface="Calibri"/>
              </a:rPr>
              <a:t>R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r</a:t>
            </a:r>
            <a:r>
              <a:rPr dirty="0" sz="1200" spc="-50" b="1">
                <a:latin typeface="Calibri"/>
                <a:cs typeface="Calibri"/>
              </a:rPr>
              <a:t>t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-40" b="1">
                <a:latin typeface="Calibri"/>
                <a:cs typeface="Calibri"/>
              </a:rPr>
              <a:t>t</a:t>
            </a:r>
            <a:r>
              <a:rPr dirty="0" sz="1200" spc="-10" b="1">
                <a:latin typeface="Calibri"/>
                <a:cs typeface="Calibri"/>
              </a:rPr>
              <a:t>r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25" b="1">
                <a:latin typeface="Calibri"/>
                <a:cs typeface="Calibri"/>
              </a:rPr>
              <a:t>e</a:t>
            </a:r>
            <a:r>
              <a:rPr dirty="0" sz="1200" spc="15" b="1">
                <a:latin typeface="Calibri"/>
                <a:cs typeface="Calibri"/>
              </a:rPr>
              <a:t>ż</a:t>
            </a:r>
            <a:r>
              <a:rPr dirty="0" sz="1200" spc="10" b="1">
                <a:latin typeface="Calibri"/>
                <a:cs typeface="Calibri"/>
              </a:rPr>
              <a:t>eń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(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łno</a:t>
            </a:r>
            <a:r>
              <a:rPr dirty="0" sz="1200" spc="-3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200" spc="15" b="1">
                <a:solidFill>
                  <a:srgbClr val="9D032A"/>
                </a:solidFill>
                <a:latin typeface="Calibri"/>
                <a:cs typeface="Calibri"/>
              </a:rPr>
              <a:t>oc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nik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uje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4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uje)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824728" y="2993135"/>
            <a:ext cx="3319271" cy="246430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7416800" y="4083430"/>
            <a:ext cx="115697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eżenia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007608" y="2212848"/>
            <a:ext cx="1612391" cy="156972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119627" y="3186683"/>
            <a:ext cx="1607820" cy="317906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14400" y="3988308"/>
            <a:ext cx="2604516" cy="286969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2529967" y="4118355"/>
            <a:ext cx="91503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400" spc="90" b="1">
                <a:latin typeface="Calibri"/>
                <a:cs typeface="Calibri"/>
              </a:rPr>
              <a:t>K</a:t>
            </a:r>
            <a:r>
              <a:rPr dirty="0" sz="1400" spc="15" b="1">
                <a:latin typeface="Calibri"/>
                <a:cs typeface="Calibri"/>
              </a:rPr>
              <a:t>omi</a:t>
            </a:r>
            <a:r>
              <a:rPr dirty="0" sz="1400" b="1">
                <a:latin typeface="Calibri"/>
                <a:cs typeface="Calibri"/>
              </a:rPr>
              <a:t>s</a:t>
            </a:r>
            <a:r>
              <a:rPr dirty="0" sz="1400" spc="5" b="1">
                <a:latin typeface="Calibri"/>
                <a:cs typeface="Calibri"/>
              </a:rPr>
              <a:t>ja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400" spc="50" b="1">
                <a:latin typeface="Calibri"/>
                <a:cs typeface="Calibri"/>
              </a:rPr>
              <a:t>z</a:t>
            </a:r>
            <a:r>
              <a:rPr dirty="0" sz="1400" spc="25" b="1">
                <a:latin typeface="Calibri"/>
                <a:cs typeface="Calibri"/>
              </a:rPr>
              <a:t>a</a:t>
            </a:r>
            <a:r>
              <a:rPr dirty="0" sz="1400" spc="-125" b="1">
                <a:latin typeface="Calibri"/>
                <a:cs typeface="Calibri"/>
              </a:rPr>
              <a:t>w</a:t>
            </a:r>
            <a:r>
              <a:rPr dirty="0" sz="1400" b="1">
                <a:latin typeface="Calibri"/>
                <a:cs typeface="Calibri"/>
              </a:rPr>
              <a:t>ia</a:t>
            </a:r>
            <a:r>
              <a:rPr dirty="0" sz="1400" b="1">
                <a:latin typeface="Calibri"/>
                <a:cs typeface="Calibri"/>
              </a:rPr>
              <a:t>d</a:t>
            </a:r>
            <a:r>
              <a:rPr dirty="0" sz="1400" spc="20" b="1">
                <a:latin typeface="Calibri"/>
                <a:cs typeface="Calibri"/>
              </a:rPr>
              <a:t>a</a:t>
            </a:r>
            <a:r>
              <a:rPr dirty="0" sz="1400" spc="15" b="1">
                <a:latin typeface="Calibri"/>
                <a:cs typeface="Calibri"/>
              </a:rPr>
              <a:t>m</a:t>
            </a:r>
            <a:r>
              <a:rPr dirty="0" sz="1400" spc="5" b="1">
                <a:latin typeface="Calibri"/>
                <a:cs typeface="Calibri"/>
              </a:rPr>
              <a:t>ia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444623" y="4494276"/>
            <a:ext cx="1085215" cy="4102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35" b="1">
                <a:latin typeface="Calibri"/>
                <a:cs typeface="Calibri"/>
              </a:rPr>
              <a:t>e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-15" b="1">
                <a:latin typeface="Calibri"/>
                <a:cs typeface="Calibri"/>
              </a:rPr>
              <a:t>om</a:t>
            </a:r>
            <a:r>
              <a:rPr dirty="0" sz="1400" spc="-30" b="1">
                <a:latin typeface="Calibri"/>
                <a:cs typeface="Calibri"/>
              </a:rPr>
              <a:t>o</a:t>
            </a:r>
            <a:r>
              <a:rPr dirty="0" sz="1400" spc="55" b="1">
                <a:latin typeface="Calibri"/>
                <a:cs typeface="Calibri"/>
              </a:rPr>
              <a:t>c</a:t>
            </a:r>
            <a:r>
              <a:rPr dirty="0" sz="1400" spc="-120" b="1">
                <a:latin typeface="Calibri"/>
                <a:cs typeface="Calibri"/>
              </a:rPr>
              <a:t>n</a:t>
            </a:r>
            <a:r>
              <a:rPr dirty="0" baseline="-30864" sz="2700" spc="-1327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400" b="1">
                <a:latin typeface="Calibri"/>
                <a:cs typeface="Calibri"/>
              </a:rPr>
              <a:t>i</a:t>
            </a:r>
            <a:r>
              <a:rPr dirty="0" sz="1400" spc="-15" b="1">
                <a:latin typeface="Calibri"/>
                <a:cs typeface="Calibri"/>
              </a:rPr>
              <a:t>k</a:t>
            </a:r>
            <a:r>
              <a:rPr dirty="0" sz="1400" spc="50" b="1"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322702" y="4758435"/>
            <a:ext cx="133159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245110">
              <a:lnSpc>
                <a:spcPct val="100000"/>
              </a:lnSpc>
            </a:pP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30" b="1">
                <a:latin typeface="Calibri"/>
                <a:cs typeface="Calibri"/>
              </a:rPr>
              <a:t> </a:t>
            </a:r>
            <a:r>
              <a:rPr dirty="0" sz="1400" spc="95" b="1">
                <a:latin typeface="Calibri"/>
                <a:cs typeface="Calibri"/>
              </a:rPr>
              <a:t>s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25" b="1">
                <a:latin typeface="Calibri"/>
                <a:cs typeface="Calibri"/>
              </a:rPr>
              <a:t>s</a:t>
            </a:r>
            <a:r>
              <a:rPr dirty="0" sz="1400" spc="20" b="1">
                <a:latin typeface="Calibri"/>
                <a:cs typeface="Calibri"/>
              </a:rPr>
              <a:t>o</a:t>
            </a:r>
            <a:r>
              <a:rPr dirty="0" sz="1400" spc="-20" b="1">
                <a:latin typeface="Calibri"/>
                <a:cs typeface="Calibri"/>
              </a:rPr>
              <a:t>b</a:t>
            </a:r>
            <a:r>
              <a:rPr dirty="0" sz="1400" spc="-10" b="1">
                <a:latin typeface="Calibri"/>
                <a:cs typeface="Calibri"/>
              </a:rPr>
              <a:t>i</a:t>
            </a:r>
            <a:r>
              <a:rPr dirty="0" sz="1400" spc="25" b="1">
                <a:latin typeface="Calibri"/>
                <a:cs typeface="Calibri"/>
              </a:rPr>
              <a:t>e</a:t>
            </a:r>
            <a:r>
              <a:rPr dirty="0" sz="1400" spc="10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spc="95" b="1">
                <a:latin typeface="Calibri"/>
                <a:cs typeface="Calibri"/>
              </a:rPr>
              <a:t>s</a:t>
            </a:r>
            <a:r>
              <a:rPr dirty="0" sz="1400" spc="10" b="1">
                <a:latin typeface="Calibri"/>
                <a:cs typeface="Calibri"/>
              </a:rPr>
              <a:t>un</a:t>
            </a:r>
            <a:r>
              <a:rPr dirty="0" sz="1400" spc="20" b="1">
                <a:latin typeface="Calibri"/>
                <a:cs typeface="Calibri"/>
              </a:rPr>
              <a:t>ięcia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b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b="1">
                <a:latin typeface="Calibri"/>
                <a:cs typeface="Calibri"/>
              </a:rPr>
              <a:t>ęd</a:t>
            </a:r>
            <a:r>
              <a:rPr dirty="0" sz="1400" spc="-10" b="1">
                <a:latin typeface="Calibri"/>
                <a:cs typeface="Calibri"/>
              </a:rPr>
              <a:t>ó</a:t>
            </a:r>
            <a:r>
              <a:rPr dirty="0" sz="1400" spc="-114" b="1">
                <a:latin typeface="Calibri"/>
                <a:cs typeface="Calibri"/>
              </a:rPr>
              <a:t>w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851909" y="4509058"/>
            <a:ext cx="567512" cy="56751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271771" y="0"/>
            <a:ext cx="3139439" cy="168097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339720" y="170675"/>
            <a:ext cx="2051685" cy="1169670"/>
          </a:xfrm>
          <a:custGeom>
            <a:avLst/>
            <a:gdLst/>
            <a:ahLst/>
            <a:cxnLst/>
            <a:rect l="l" t="t" r="r" b="b"/>
            <a:pathLst>
              <a:path w="2051685" h="1169670">
                <a:moveTo>
                  <a:pt x="0" y="1169555"/>
                </a:moveTo>
                <a:lnTo>
                  <a:pt x="2051684" y="1169555"/>
                </a:lnTo>
                <a:lnTo>
                  <a:pt x="2051684" y="0"/>
                </a:lnTo>
                <a:lnTo>
                  <a:pt x="0" y="0"/>
                </a:lnTo>
                <a:lnTo>
                  <a:pt x="0" y="11695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2428113" y="210820"/>
            <a:ext cx="1873885" cy="1078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3990" marR="168910" indent="175260">
              <a:lnSpc>
                <a:spcPct val="100000"/>
              </a:lnSpc>
            </a:pPr>
            <a:r>
              <a:rPr dirty="0" sz="1400" spc="45" b="1">
                <a:latin typeface="Calibri"/>
                <a:cs typeface="Calibri"/>
              </a:rPr>
              <a:t>P</a:t>
            </a:r>
            <a:r>
              <a:rPr dirty="0" sz="1400" spc="-10" b="1">
                <a:latin typeface="Calibri"/>
                <a:cs typeface="Calibri"/>
              </a:rPr>
              <a:t>r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-10" b="1">
                <a:latin typeface="Calibri"/>
                <a:cs typeface="Calibri"/>
              </a:rPr>
              <a:t>e</a:t>
            </a:r>
            <a:r>
              <a:rPr dirty="0" sz="1400" spc="-135" b="1">
                <a:latin typeface="Calibri"/>
                <a:cs typeface="Calibri"/>
              </a:rPr>
              <a:t>w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spc="5" b="1">
                <a:latin typeface="Calibri"/>
                <a:cs typeface="Calibri"/>
              </a:rPr>
              <a:t>d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15" b="1">
                <a:latin typeface="Calibri"/>
                <a:cs typeface="Calibri"/>
              </a:rPr>
              <a:t>i</a:t>
            </a:r>
            <a:r>
              <a:rPr dirty="0" sz="1400" spc="30" b="1">
                <a:latin typeface="Calibri"/>
                <a:cs typeface="Calibri"/>
              </a:rPr>
              <a:t>c</a:t>
            </a:r>
            <a:r>
              <a:rPr dirty="0" sz="1400" spc="25" b="1">
                <a:latin typeface="Calibri"/>
                <a:cs typeface="Calibri"/>
              </a:rPr>
              <a:t>z</a:t>
            </a:r>
            <a:r>
              <a:rPr dirty="0" sz="1400" spc="35" b="1">
                <a:latin typeface="Calibri"/>
                <a:cs typeface="Calibri"/>
              </a:rPr>
              <a:t>ą</a:t>
            </a:r>
            <a:r>
              <a:rPr dirty="0" sz="1400" spc="55" b="1">
                <a:latin typeface="Calibri"/>
                <a:cs typeface="Calibri"/>
              </a:rPr>
              <a:t>c</a:t>
            </a:r>
            <a:r>
              <a:rPr dirty="0" sz="1400" spc="-85" b="1">
                <a:latin typeface="Calibri"/>
                <a:cs typeface="Calibri"/>
              </a:rPr>
              <a:t>y</a:t>
            </a:r>
            <a:r>
              <a:rPr dirty="0" sz="1400" spc="-40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l</a:t>
            </a: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b="1">
                <a:latin typeface="Calibri"/>
                <a:cs typeface="Calibri"/>
              </a:rPr>
              <a:t>b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50" b="1">
                <a:latin typeface="Calibri"/>
                <a:cs typeface="Calibri"/>
              </a:rPr>
              <a:t>z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15" b="1">
                <a:latin typeface="Calibri"/>
                <a:cs typeface="Calibri"/>
              </a:rPr>
              <a:t>stę</a:t>
            </a:r>
            <a:r>
              <a:rPr dirty="0" sz="1400" spc="5" b="1">
                <a:latin typeface="Calibri"/>
                <a:cs typeface="Calibri"/>
              </a:rPr>
              <a:t>p</a:t>
            </a:r>
            <a:r>
              <a:rPr dirty="0" sz="1400" spc="55" b="1">
                <a:latin typeface="Calibri"/>
                <a:cs typeface="Calibri"/>
              </a:rPr>
              <a:t>c</a:t>
            </a:r>
            <a:r>
              <a:rPr dirty="0" sz="1400" spc="50" b="1">
                <a:latin typeface="Calibri"/>
                <a:cs typeface="Calibri"/>
              </a:rPr>
              <a:t>a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20" b="1">
                <a:latin typeface="Calibri"/>
                <a:cs typeface="Calibri"/>
              </a:rPr>
              <a:t>k</a:t>
            </a:r>
            <a:r>
              <a:rPr dirty="0" sz="1400" spc="-5" b="1">
                <a:latin typeface="Calibri"/>
                <a:cs typeface="Calibri"/>
              </a:rPr>
              <a:t>omisji</a:t>
            </a:r>
            <a:endParaRPr sz="1400">
              <a:latin typeface="Calibri"/>
              <a:cs typeface="Calibri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-10" b="1">
                <a:latin typeface="Calibri"/>
                <a:cs typeface="Calibri"/>
              </a:rPr>
              <a:t>b</a:t>
            </a:r>
            <a:r>
              <a:rPr dirty="0" sz="1400" spc="-135" b="1">
                <a:latin typeface="Calibri"/>
                <a:cs typeface="Calibri"/>
              </a:rPr>
              <a:t>w</a:t>
            </a:r>
            <a:r>
              <a:rPr dirty="0" sz="1400" spc="-10" b="1">
                <a:latin typeface="Calibri"/>
                <a:cs typeface="Calibri"/>
              </a:rPr>
              <a:t>o</a:t>
            </a:r>
            <a:r>
              <a:rPr dirty="0" sz="1400" spc="-25" b="1">
                <a:latin typeface="Calibri"/>
                <a:cs typeface="Calibri"/>
              </a:rPr>
              <a:t>d</a:t>
            </a:r>
            <a:r>
              <a:rPr dirty="0" sz="1400" spc="-50" b="1">
                <a:latin typeface="Calibri"/>
                <a:cs typeface="Calibri"/>
              </a:rPr>
              <a:t>o</a:t>
            </a:r>
            <a:r>
              <a:rPr dirty="0" sz="1400" spc="-150" b="1">
                <a:latin typeface="Calibri"/>
                <a:cs typeface="Calibri"/>
              </a:rPr>
              <a:t>w</a:t>
            </a:r>
            <a:r>
              <a:rPr dirty="0" sz="1400" spc="-5" b="1">
                <a:latin typeface="Calibri"/>
                <a:cs typeface="Calibri"/>
              </a:rPr>
              <a:t>ej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spc="-105" b="1">
                <a:latin typeface="Calibri"/>
                <a:cs typeface="Calibri"/>
              </a:rPr>
              <a:t>w</a:t>
            </a:r>
            <a:r>
              <a:rPr dirty="0" sz="1400" spc="-20" b="1">
                <a:latin typeface="Calibri"/>
                <a:cs typeface="Calibri"/>
              </a:rPr>
              <a:t>ie</a:t>
            </a:r>
            <a:r>
              <a:rPr dirty="0" sz="1400" spc="5" b="1">
                <a:latin typeface="Calibri"/>
                <a:cs typeface="Calibri"/>
              </a:rPr>
              <a:t>r</a:t>
            </a:r>
            <a:r>
              <a:rPr dirty="0" sz="1400" spc="25" b="1">
                <a:latin typeface="Calibri"/>
                <a:cs typeface="Calibri"/>
              </a:rPr>
              <a:t>z</a:t>
            </a:r>
            <a:r>
              <a:rPr dirty="0" sz="1400" spc="-85" b="1">
                <a:latin typeface="Calibri"/>
                <a:cs typeface="Calibri"/>
              </a:rPr>
              <a:t>y</a:t>
            </a:r>
            <a:r>
              <a:rPr dirty="0" sz="1400" spc="-80" b="1">
                <a:latin typeface="Calibri"/>
                <a:cs typeface="Calibri"/>
              </a:rPr>
              <a:t>t</a:t>
            </a:r>
            <a:r>
              <a:rPr dirty="0" sz="1400" spc="10" b="1">
                <a:latin typeface="Calibri"/>
                <a:cs typeface="Calibri"/>
              </a:rPr>
              <a:t>e</a:t>
            </a:r>
            <a:r>
              <a:rPr dirty="0" sz="1400" spc="-15" b="1">
                <a:latin typeface="Calibri"/>
                <a:cs typeface="Calibri"/>
              </a:rPr>
              <a:t>l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5" b="1">
                <a:latin typeface="Calibri"/>
                <a:cs typeface="Calibri"/>
              </a:rPr>
              <a:t>ia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d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25" b="1">
                <a:latin typeface="Calibri"/>
                <a:cs typeface="Calibri"/>
              </a:rPr>
              <a:t>e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od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30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3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2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8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967483" y="1101852"/>
            <a:ext cx="2801112" cy="165811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555748" y="1556727"/>
            <a:ext cx="1512570" cy="739140"/>
          </a:xfrm>
          <a:custGeom>
            <a:avLst/>
            <a:gdLst/>
            <a:ahLst/>
            <a:cxnLst/>
            <a:rect l="l" t="t" r="r" b="b"/>
            <a:pathLst>
              <a:path w="1512570" h="739139">
                <a:moveTo>
                  <a:pt x="0" y="738670"/>
                </a:moveTo>
                <a:lnTo>
                  <a:pt x="1512189" y="738670"/>
                </a:lnTo>
                <a:lnTo>
                  <a:pt x="1512189" y="0"/>
                </a:lnTo>
                <a:lnTo>
                  <a:pt x="0" y="0"/>
                </a:lnTo>
                <a:lnTo>
                  <a:pt x="0" y="738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2656458" y="1597405"/>
            <a:ext cx="1310640" cy="6515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 indent="-1905">
              <a:lnSpc>
                <a:spcPct val="100000"/>
              </a:lnSpc>
            </a:pPr>
            <a:r>
              <a:rPr dirty="0" sz="1400" spc="20" b="1">
                <a:latin typeface="Calibri"/>
                <a:cs typeface="Calibri"/>
              </a:rPr>
              <a:t>P</a:t>
            </a:r>
            <a:r>
              <a:rPr dirty="0" sz="1400" spc="35" b="1">
                <a:latin typeface="Calibri"/>
                <a:cs typeface="Calibri"/>
              </a:rPr>
              <a:t>e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5" b="1">
                <a:latin typeface="Calibri"/>
                <a:cs typeface="Calibri"/>
              </a:rPr>
              <a:t>omo</a:t>
            </a:r>
            <a:r>
              <a:rPr dirty="0" sz="1400" spc="-5" b="1">
                <a:latin typeface="Calibri"/>
                <a:cs typeface="Calibri"/>
              </a:rPr>
              <a:t>c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b="1">
                <a:latin typeface="Calibri"/>
                <a:cs typeface="Calibri"/>
              </a:rPr>
              <a:t>ik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-45" b="1">
                <a:latin typeface="Calibri"/>
                <a:cs typeface="Calibri"/>
              </a:rPr>
              <a:t>t</a:t>
            </a:r>
            <a:r>
              <a:rPr dirty="0" sz="1400" spc="-20" b="1">
                <a:latin typeface="Calibri"/>
                <a:cs typeface="Calibri"/>
              </a:rPr>
              <a:t>r</a:t>
            </a:r>
            <a:r>
              <a:rPr dirty="0" sz="1400" spc="25" b="1">
                <a:latin typeface="Calibri"/>
                <a:cs typeface="Calibri"/>
              </a:rPr>
              <a:t>a</a:t>
            </a:r>
            <a:r>
              <a:rPr dirty="0" sz="1400" spc="35" b="1">
                <a:latin typeface="Calibri"/>
                <a:cs typeface="Calibri"/>
              </a:rPr>
              <a:t>n</a:t>
            </a:r>
            <a:r>
              <a:rPr dirty="0" sz="1400" spc="30" b="1">
                <a:latin typeface="Calibri"/>
                <a:cs typeface="Calibri"/>
              </a:rPr>
              <a:t>s</a:t>
            </a:r>
            <a:r>
              <a:rPr dirty="0" sz="1400" spc="55" b="1">
                <a:latin typeface="Calibri"/>
                <a:cs typeface="Calibri"/>
              </a:rPr>
              <a:t>m</a:t>
            </a:r>
            <a:r>
              <a:rPr dirty="0" sz="1400" spc="-25" b="1">
                <a:latin typeface="Calibri"/>
                <a:cs typeface="Calibri"/>
              </a:rPr>
              <a:t>it</a:t>
            </a:r>
            <a:r>
              <a:rPr dirty="0" sz="1400" spc="-30" b="1">
                <a:latin typeface="Calibri"/>
                <a:cs typeface="Calibri"/>
              </a:rPr>
              <a:t>u</a:t>
            </a:r>
            <a:r>
              <a:rPr dirty="0" sz="1400" spc="-5" b="1">
                <a:latin typeface="Calibri"/>
                <a:cs typeface="Calibri"/>
              </a:rPr>
              <a:t>je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d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25" b="1">
                <a:latin typeface="Calibri"/>
                <a:cs typeface="Calibri"/>
              </a:rPr>
              <a:t>e</a:t>
            </a:r>
            <a:r>
              <a:rPr dirty="0" sz="1400" spc="10" b="1">
                <a:latin typeface="Calibri"/>
                <a:cs typeface="Calibri"/>
              </a:rPr>
              <a:t> 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45" b="1">
                <a:latin typeface="Calibri"/>
                <a:cs typeface="Calibri"/>
              </a:rPr>
              <a:t>r</a:t>
            </a:r>
            <a:r>
              <a:rPr dirty="0" sz="1400" spc="-50" b="1">
                <a:latin typeface="Calibri"/>
                <a:cs typeface="Calibri"/>
              </a:rPr>
              <a:t>o</a:t>
            </a:r>
            <a:r>
              <a:rPr dirty="0" sz="1400" spc="-55" b="1">
                <a:latin typeface="Calibri"/>
                <a:cs typeface="Calibri"/>
              </a:rPr>
              <a:t>t</a:t>
            </a:r>
            <a:r>
              <a:rPr dirty="0" sz="1400" b="1">
                <a:latin typeface="Calibri"/>
                <a:cs typeface="Calibri"/>
              </a:rPr>
              <a:t>o</a:t>
            </a:r>
            <a:r>
              <a:rPr dirty="0" sz="1400" spc="-30" b="1">
                <a:latin typeface="Calibri"/>
                <a:cs typeface="Calibri"/>
              </a:rPr>
              <a:t>k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spc="-20" b="1">
                <a:latin typeface="Calibri"/>
                <a:cs typeface="Calibri"/>
              </a:rPr>
              <a:t>łu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663951" y="1757172"/>
            <a:ext cx="1595627" cy="169316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627376" y="626363"/>
            <a:ext cx="1595627" cy="162763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817620" y="0"/>
            <a:ext cx="1693164" cy="142951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717792" y="0"/>
            <a:ext cx="2426207" cy="146608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7767955" y="420370"/>
            <a:ext cx="826769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10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40" b="1">
                <a:solidFill>
                  <a:srgbClr val="FFFFFF"/>
                </a:solidFill>
                <a:latin typeface="Calibri"/>
                <a:cs typeface="Calibri"/>
              </a:rPr>
              <a:t>sa</a:t>
            </a:r>
            <a:r>
              <a:rPr dirty="0" sz="1600" spc="4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4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2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spc="-9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-6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5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6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-10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265164" y="0"/>
            <a:ext cx="1694688" cy="142951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762755" y="914400"/>
            <a:ext cx="3441192" cy="157276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206756" y="3397122"/>
            <a:ext cx="1799589" cy="1230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</a:pPr>
            <a:r>
              <a:rPr dirty="0" sz="1600" spc="2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2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6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14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baseline="-16203" sz="1800" spc="-742" b="1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dirty="0" sz="1600" spc="-9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6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4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7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7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600" spc="-10" b="1">
                <a:solidFill>
                  <a:srgbClr val="9D032A"/>
                </a:solidFill>
                <a:latin typeface="Calibri"/>
                <a:cs typeface="Calibri"/>
              </a:rPr>
              <a:t>ok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600" spc="-5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600" spc="-5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13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5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4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6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4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6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4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600" spc="30" b="1">
                <a:solidFill>
                  <a:srgbClr val="9D032A"/>
                </a:solidFill>
                <a:latin typeface="Calibri"/>
                <a:cs typeface="Calibri"/>
              </a:rPr>
              <a:t>eg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600" spc="50" b="1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6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105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35" b="1">
                <a:latin typeface="Calibri"/>
                <a:cs typeface="Calibri"/>
              </a:rPr>
              <a:t>sja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130" b="1">
                <a:latin typeface="Calibri"/>
                <a:cs typeface="Calibri"/>
              </a:rPr>
              <a:t>w</a:t>
            </a:r>
            <a:r>
              <a:rPr dirty="0" sz="1600" spc="-15" b="1">
                <a:latin typeface="Calibri"/>
                <a:cs typeface="Calibri"/>
              </a:rPr>
              <a:t>n</a:t>
            </a:r>
            <a:r>
              <a:rPr dirty="0" sz="1600" spc="-20" b="1">
                <a:latin typeface="Calibri"/>
                <a:cs typeface="Calibri"/>
              </a:rPr>
              <a:t>i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25" b="1">
                <a:latin typeface="Calibri"/>
                <a:cs typeface="Calibri"/>
              </a:rPr>
              <a:t>r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10" b="1">
                <a:latin typeface="Calibri"/>
                <a:cs typeface="Calibri"/>
              </a:rPr>
              <a:t>k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-5" b="1">
                <a:latin typeface="Calibri"/>
                <a:cs typeface="Calibri"/>
              </a:rPr>
              <a:t>zu</a:t>
            </a:r>
            <a:r>
              <a:rPr dirty="0" sz="1600" spc="-10" b="1">
                <a:latin typeface="Calibri"/>
                <a:cs typeface="Calibri"/>
              </a:rPr>
              <a:t>j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30" b="1">
                <a:latin typeface="Calibri"/>
                <a:cs typeface="Calibri"/>
              </a:rPr>
              <a:t>e</a:t>
            </a:r>
            <a:r>
              <a:rPr dirty="0" sz="1600" spc="-45" b="1">
                <a:latin typeface="Calibri"/>
                <a:cs typeface="Calibri"/>
              </a:rPr>
              <a:t>ł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20" b="1">
                <a:latin typeface="Calibri"/>
                <a:cs typeface="Calibri"/>
              </a:rPr>
              <a:t>mo</a:t>
            </a:r>
            <a:r>
              <a:rPr dirty="0" sz="1600" spc="20" b="1">
                <a:latin typeface="Calibri"/>
                <a:cs typeface="Calibri"/>
              </a:rPr>
              <a:t>cn</a:t>
            </a:r>
            <a:r>
              <a:rPr dirty="0" sz="1600" b="1">
                <a:latin typeface="Calibri"/>
                <a:cs typeface="Calibri"/>
              </a:rPr>
              <a:t>i</a:t>
            </a:r>
            <a:r>
              <a:rPr dirty="0" sz="1600" spc="-5" b="1">
                <a:latin typeface="Calibri"/>
                <a:cs typeface="Calibri"/>
              </a:rPr>
              <a:t>k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85" b="1">
                <a:latin typeface="Calibri"/>
                <a:cs typeface="Calibri"/>
              </a:rPr>
              <a:t>wi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79514" y="3356990"/>
            <a:ext cx="1872614" cy="0"/>
          </a:xfrm>
          <a:custGeom>
            <a:avLst/>
            <a:gdLst/>
            <a:ahLst/>
            <a:cxnLst/>
            <a:rect l="l" t="t" r="r" b="b"/>
            <a:pathLst>
              <a:path w="1872614" h="0">
                <a:moveTo>
                  <a:pt x="0" y="0"/>
                </a:moveTo>
                <a:lnTo>
                  <a:pt x="1872170" y="0"/>
                </a:lnTo>
              </a:path>
            </a:pathLst>
          </a:custGeom>
          <a:ln w="9525">
            <a:solidFill>
              <a:srgbClr val="76787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6938009" y="2720847"/>
            <a:ext cx="2099310" cy="591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400" spc="-110" b="1">
                <a:latin typeface="Calibri"/>
                <a:cs typeface="Calibri"/>
              </a:rPr>
              <a:t>W</a:t>
            </a:r>
            <a:r>
              <a:rPr dirty="0" sz="1400" spc="70" b="1">
                <a:latin typeface="Calibri"/>
                <a:cs typeface="Calibri"/>
              </a:rPr>
              <a:t>c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-80" b="1">
                <a:latin typeface="Calibri"/>
                <a:cs typeface="Calibri"/>
              </a:rPr>
              <a:t>y</a:t>
            </a:r>
            <a:r>
              <a:rPr dirty="0" sz="1400" spc="-25" b="1">
                <a:latin typeface="Calibri"/>
                <a:cs typeface="Calibri"/>
              </a:rPr>
              <a:t>tu</a:t>
            </a:r>
            <a:r>
              <a:rPr dirty="0" sz="1400" spc="-5" b="1">
                <a:latin typeface="Calibri"/>
                <a:cs typeface="Calibri"/>
              </a:rPr>
              <a:t>je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45" b="1">
                <a:latin typeface="Calibri"/>
                <a:cs typeface="Calibri"/>
              </a:rPr>
              <a:t>r</a:t>
            </a:r>
            <a:r>
              <a:rPr dirty="0" sz="1400" spc="-40" b="1">
                <a:latin typeface="Calibri"/>
                <a:cs typeface="Calibri"/>
              </a:rPr>
              <a:t>o</a:t>
            </a:r>
            <a:r>
              <a:rPr dirty="0" sz="1400" spc="-85" b="1">
                <a:latin typeface="Calibri"/>
                <a:cs typeface="Calibri"/>
              </a:rPr>
              <a:t>t</a:t>
            </a:r>
            <a:r>
              <a:rPr dirty="0" sz="1400" spc="5" b="1">
                <a:latin typeface="Calibri"/>
                <a:cs typeface="Calibri"/>
              </a:rPr>
              <a:t>o</a:t>
            </a:r>
            <a:r>
              <a:rPr dirty="0" sz="1400" spc="-5" b="1">
                <a:latin typeface="Calibri"/>
                <a:cs typeface="Calibri"/>
              </a:rPr>
              <a:t>k</a:t>
            </a:r>
            <a:r>
              <a:rPr dirty="0" sz="1400" spc="-35" b="1">
                <a:latin typeface="Calibri"/>
                <a:cs typeface="Calibri"/>
              </a:rPr>
              <a:t>ół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20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95" b="1">
                <a:latin typeface="Calibri"/>
                <a:cs typeface="Calibri"/>
              </a:rPr>
              <a:t>ś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b="1">
                <a:latin typeface="Calibri"/>
                <a:cs typeface="Calibri"/>
              </a:rPr>
              <a:t>i</a:t>
            </a:r>
            <a:r>
              <a:rPr dirty="0" sz="1400" spc="-15" b="1">
                <a:latin typeface="Calibri"/>
                <a:cs typeface="Calibri"/>
              </a:rPr>
              <a:t>k</a:t>
            </a:r>
            <a:r>
              <a:rPr dirty="0" sz="1400" spc="50" b="1"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  <a:p>
            <a:pPr algn="ctr" marL="169545" marR="160020">
              <a:lnSpc>
                <a:spcPct val="100000"/>
              </a:lnSpc>
              <a:spcBef>
                <a:spcPts val="5"/>
              </a:spcBef>
            </a:pPr>
            <a:r>
              <a:rPr dirty="0" sz="1200" spc="-5">
                <a:latin typeface="Franklin Gothic Medium"/>
                <a:cs typeface="Franklin Gothic Medium"/>
              </a:rPr>
              <a:t>(</a:t>
            </a:r>
            <a:r>
              <a:rPr dirty="0" sz="1200" spc="5">
                <a:latin typeface="Franklin Gothic Medium"/>
                <a:cs typeface="Franklin Gothic Medium"/>
              </a:rPr>
              <a:t>s</a:t>
            </a:r>
            <a:r>
              <a:rPr dirty="0" sz="1200" spc="-15">
                <a:latin typeface="Franklin Gothic Medium"/>
                <a:cs typeface="Franklin Gothic Medium"/>
              </a:rPr>
              <a:t>p</a:t>
            </a:r>
            <a:r>
              <a:rPr dirty="0" sz="1200" spc="-10">
                <a:latin typeface="Franklin Gothic Medium"/>
                <a:cs typeface="Franklin Gothic Medium"/>
              </a:rPr>
              <a:t>r</a:t>
            </a:r>
            <a:r>
              <a:rPr dirty="0" sz="1200" spc="-40">
                <a:latin typeface="Franklin Gothic Medium"/>
                <a:cs typeface="Franklin Gothic Medium"/>
              </a:rPr>
              <a:t>a</a:t>
            </a:r>
            <a:r>
              <a:rPr dirty="0" sz="1200" spc="-45">
                <a:latin typeface="Franklin Gothic Medium"/>
                <a:cs typeface="Franklin Gothic Medium"/>
              </a:rPr>
              <a:t>w</a:t>
            </a:r>
            <a:r>
              <a:rPr dirty="0" sz="1200" spc="-5">
                <a:latin typeface="Franklin Gothic Medium"/>
                <a:cs typeface="Franklin Gothic Medium"/>
              </a:rPr>
              <a:t>dza</a:t>
            </a:r>
            <a:r>
              <a:rPr dirty="0" sz="1200" spc="30">
                <a:latin typeface="Franklin Gothic Medium"/>
                <a:cs typeface="Franklin Gothic Medium"/>
              </a:rPr>
              <a:t> </a:t>
            </a:r>
            <a:r>
              <a:rPr dirty="0" sz="1200" spc="-5">
                <a:latin typeface="Franklin Gothic Medium"/>
                <a:cs typeface="Franklin Gothic Medium"/>
              </a:rPr>
              <a:t>dane</a:t>
            </a:r>
            <a:r>
              <a:rPr dirty="0" sz="1200" spc="5">
                <a:latin typeface="Franklin Gothic Medium"/>
                <a:cs typeface="Franklin Gothic Medium"/>
              </a:rPr>
              <a:t> </a:t>
            </a:r>
            <a:r>
              <a:rPr dirty="0" sz="1200" spc="-40">
                <a:latin typeface="Franklin Gothic Medium"/>
                <a:cs typeface="Franklin Gothic Medium"/>
              </a:rPr>
              <a:t>w</a:t>
            </a:r>
            <a:r>
              <a:rPr dirty="0" sz="1200" spc="-5">
                <a:latin typeface="Franklin Gothic Medium"/>
                <a:cs typeface="Franklin Gothic Medium"/>
              </a:rPr>
              <a:t> </a:t>
            </a:r>
            <a:r>
              <a:rPr dirty="0" sz="1200" spc="5">
                <a:latin typeface="Franklin Gothic Medium"/>
                <a:cs typeface="Franklin Gothic Medium"/>
              </a:rPr>
              <a:t>s</a:t>
            </a:r>
            <a:r>
              <a:rPr dirty="0" sz="1200" spc="-35">
                <a:latin typeface="Franklin Gothic Medium"/>
                <a:cs typeface="Franklin Gothic Medium"/>
              </a:rPr>
              <a:t>y</a:t>
            </a:r>
            <a:r>
              <a:rPr dirty="0" sz="1200" spc="5">
                <a:latin typeface="Franklin Gothic Medium"/>
                <a:cs typeface="Franklin Gothic Medium"/>
              </a:rPr>
              <a:t>s</a:t>
            </a:r>
            <a:r>
              <a:rPr dirty="0" sz="1200" spc="-45">
                <a:latin typeface="Franklin Gothic Medium"/>
                <a:cs typeface="Franklin Gothic Medium"/>
              </a:rPr>
              <a:t>t</a:t>
            </a:r>
            <a:r>
              <a:rPr dirty="0" sz="1200" spc="-30">
                <a:latin typeface="Franklin Gothic Medium"/>
                <a:cs typeface="Franklin Gothic Medium"/>
              </a:rPr>
              <a:t>e</a:t>
            </a:r>
            <a:r>
              <a:rPr dirty="0" sz="1200" spc="-55">
                <a:latin typeface="Franklin Gothic Medium"/>
                <a:cs typeface="Franklin Gothic Medium"/>
              </a:rPr>
              <a:t>m</a:t>
            </a:r>
            <a:r>
              <a:rPr dirty="0" sz="1200" spc="-20">
                <a:latin typeface="Franklin Gothic Medium"/>
                <a:cs typeface="Franklin Gothic Medium"/>
              </a:rPr>
              <a:t>ie</a:t>
            </a:r>
            <a:r>
              <a:rPr dirty="0" sz="1200" spc="-15">
                <a:latin typeface="Franklin Gothic Medium"/>
                <a:cs typeface="Franklin Gothic Medium"/>
              </a:rPr>
              <a:t> </a:t>
            </a:r>
            <a:r>
              <a:rPr dirty="0" sz="1200" spc="5">
                <a:latin typeface="Franklin Gothic Medium"/>
                <a:cs typeface="Franklin Gothic Medium"/>
              </a:rPr>
              <a:t>z</a:t>
            </a:r>
            <a:r>
              <a:rPr dirty="0" sz="1200" spc="5">
                <a:latin typeface="Franklin Gothic Medium"/>
                <a:cs typeface="Franklin Gothic Medium"/>
              </a:rPr>
              <a:t> </a:t>
            </a:r>
            <a:r>
              <a:rPr dirty="0" sz="1200" spc="-70">
                <a:latin typeface="Franklin Gothic Medium"/>
                <a:cs typeface="Franklin Gothic Medium"/>
              </a:rPr>
              <a:t>k</a:t>
            </a:r>
            <a:r>
              <a:rPr dirty="0" sz="1200" spc="-10">
                <a:latin typeface="Franklin Gothic Medium"/>
                <a:cs typeface="Franklin Gothic Medium"/>
              </a:rPr>
              <a:t>o</a:t>
            </a:r>
            <a:r>
              <a:rPr dirty="0" sz="1200" spc="-15">
                <a:latin typeface="Franklin Gothic Medium"/>
                <a:cs typeface="Franklin Gothic Medium"/>
              </a:rPr>
              <a:t>p</a:t>
            </a:r>
            <a:r>
              <a:rPr dirty="0" sz="1200" spc="-20">
                <a:latin typeface="Franklin Gothic Medium"/>
                <a:cs typeface="Franklin Gothic Medium"/>
              </a:rPr>
              <a:t>ią</a:t>
            </a:r>
            <a:r>
              <a:rPr dirty="0" sz="1200">
                <a:latin typeface="Franklin Gothic Medium"/>
                <a:cs typeface="Franklin Gothic Medium"/>
              </a:rPr>
              <a:t> </a:t>
            </a:r>
            <a:r>
              <a:rPr dirty="0" sz="1200" spc="-10">
                <a:latin typeface="Franklin Gothic Medium"/>
                <a:cs typeface="Franklin Gothic Medium"/>
              </a:rPr>
              <a:t>p</a:t>
            </a:r>
            <a:r>
              <a:rPr dirty="0" sz="1200" spc="-35">
                <a:latin typeface="Franklin Gothic Medium"/>
                <a:cs typeface="Franklin Gothic Medium"/>
              </a:rPr>
              <a:t>r</a:t>
            </a:r>
            <a:r>
              <a:rPr dirty="0" sz="1200" spc="-30">
                <a:latin typeface="Franklin Gothic Medium"/>
                <a:cs typeface="Franklin Gothic Medium"/>
              </a:rPr>
              <a:t>o</a:t>
            </a:r>
            <a:r>
              <a:rPr dirty="0" sz="1200" spc="-30">
                <a:latin typeface="Franklin Gothic Medium"/>
                <a:cs typeface="Franklin Gothic Medium"/>
              </a:rPr>
              <a:t>t</a:t>
            </a:r>
            <a:r>
              <a:rPr dirty="0" sz="1200" spc="-25">
                <a:latin typeface="Franklin Gothic Medium"/>
                <a:cs typeface="Franklin Gothic Medium"/>
              </a:rPr>
              <a:t>o</a:t>
            </a:r>
            <a:r>
              <a:rPr dirty="0" sz="1200" spc="-55">
                <a:latin typeface="Franklin Gothic Medium"/>
                <a:cs typeface="Franklin Gothic Medium"/>
              </a:rPr>
              <a:t>k</a:t>
            </a:r>
            <a:r>
              <a:rPr dirty="0" sz="1200" spc="-10">
                <a:latin typeface="Franklin Gothic Medium"/>
                <a:cs typeface="Franklin Gothic Medium"/>
              </a:rPr>
              <a:t>ołu)</a:t>
            </a:r>
            <a:endParaRPr sz="1200">
              <a:latin typeface="Franklin Gothic Medium"/>
              <a:cs typeface="Franklin Gothic Medium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61340" y="2139416"/>
            <a:ext cx="757580" cy="54041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88112" y="4509109"/>
            <a:ext cx="922680" cy="83301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572063" y="5229199"/>
            <a:ext cx="922667" cy="83301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569211" y="2885439"/>
            <a:ext cx="426681" cy="43205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6961314" y="5445226"/>
            <a:ext cx="922667" cy="83301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652134" y="764666"/>
            <a:ext cx="426681" cy="43205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808469" y="0"/>
            <a:ext cx="807076" cy="59421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873252" y="1299972"/>
            <a:ext cx="1569720" cy="164287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324713" y="2671064"/>
            <a:ext cx="1515745" cy="571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135" b="1">
                <a:latin typeface="Calibri"/>
                <a:cs typeface="Calibri"/>
              </a:rPr>
              <a:t>+</a:t>
            </a:r>
            <a:r>
              <a:rPr dirty="0" sz="1600" spc="30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50" b="1">
                <a:latin typeface="Calibri"/>
                <a:cs typeface="Calibri"/>
              </a:rPr>
              <a:t>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60" b="1">
                <a:latin typeface="Calibri"/>
                <a:cs typeface="Calibri"/>
              </a:rPr>
              <a:t>r</a:t>
            </a:r>
            <a:r>
              <a:rPr dirty="0" sz="1600" spc="-60" b="1">
                <a:latin typeface="Calibri"/>
                <a:cs typeface="Calibri"/>
              </a:rPr>
              <a:t>o</a:t>
            </a:r>
            <a:r>
              <a:rPr dirty="0" sz="1600" spc="-70" b="1">
                <a:latin typeface="Calibri"/>
                <a:cs typeface="Calibri"/>
              </a:rPr>
              <a:t>t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5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ołu</a:t>
            </a:r>
            <a:endParaRPr sz="1600">
              <a:latin typeface="Calibri"/>
              <a:cs typeface="Calibri"/>
            </a:endParaRPr>
          </a:p>
          <a:p>
            <a:pPr marL="985519">
              <a:lnSpc>
                <a:spcPct val="100000"/>
              </a:lnSpc>
              <a:spcBef>
                <a:spcPts val="330"/>
              </a:spcBef>
            </a:pPr>
            <a:r>
              <a:rPr dirty="0" sz="1800" spc="155" b="1">
                <a:latin typeface="Calibri"/>
                <a:cs typeface="Calibri"/>
              </a:rPr>
              <a:t>+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70318" y="2276855"/>
            <a:ext cx="216027" cy="21602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67537" y="4797171"/>
            <a:ext cx="216026" cy="21602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932045" y="5517222"/>
            <a:ext cx="216026" cy="21602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7314565" y="5719559"/>
            <a:ext cx="216026" cy="21602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7164323" y="188595"/>
            <a:ext cx="216026" cy="21602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/>
          <p:nvPr/>
        </p:nvSpPr>
        <p:spPr>
          <a:xfrm>
            <a:off x="179514" y="213613"/>
            <a:ext cx="1872614" cy="1631314"/>
          </a:xfrm>
          <a:prstGeom prst="rect">
            <a:avLst/>
          </a:prstGeom>
          <a:solidFill>
            <a:srgbClr val="9D032A"/>
          </a:solidFill>
          <a:ln w="28575">
            <a:solidFill>
              <a:srgbClr val="BEBEBE"/>
            </a:solidFill>
          </a:ln>
        </p:spPr>
        <p:txBody>
          <a:bodyPr wrap="square" lIns="0" tIns="24130" rIns="0" bIns="0" rtlCol="0" vert="horz">
            <a:spAutoFit/>
          </a:bodyPr>
          <a:lstStyle/>
          <a:p>
            <a:pPr marL="76835" marR="598805">
              <a:lnSpc>
                <a:spcPct val="100000"/>
              </a:lnSpc>
              <a:spcBef>
                <a:spcPts val="190"/>
              </a:spcBef>
            </a:pPr>
            <a:r>
              <a:rPr dirty="0" sz="2000" spc="9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żli</a:t>
            </a:r>
            <a:r>
              <a:rPr dirty="0" sz="2000" spc="-11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ości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8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nsmisji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0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du</a:t>
            </a:r>
            <a:endParaRPr sz="2000">
              <a:latin typeface="Calibri"/>
              <a:cs typeface="Calibri"/>
            </a:endParaRPr>
          </a:p>
          <a:p>
            <a:pPr marL="76835">
              <a:lnSpc>
                <a:spcPct val="100000"/>
              </a:lnSpc>
            </a:pPr>
            <a:r>
              <a:rPr dirty="0" sz="2000" spc="-114" b="1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9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4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400" spc="15" b="1">
                <a:solidFill>
                  <a:srgbClr val="FFFFFF"/>
                </a:solidFill>
                <a:latin typeface="Calibri"/>
                <a:cs typeface="Calibri"/>
              </a:rPr>
              <a:t>misja</a:t>
            </a:r>
            <a:r>
              <a:rPr dirty="0" sz="14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400" spc="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400" spc="3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2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4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400" spc="-2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-40" b="1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118604" y="2784348"/>
            <a:ext cx="1577340" cy="158495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7260335" y="3883152"/>
            <a:ext cx="1623059" cy="162610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7016495" y="5093208"/>
            <a:ext cx="1987296" cy="176479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4651628" y="0"/>
            <a:ext cx="2603500" cy="1292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9690">
              <a:lnSpc>
                <a:spcPct val="100000"/>
              </a:lnSpc>
            </a:pPr>
            <a:r>
              <a:rPr dirty="0" sz="1200" spc="25" b="1">
                <a:latin typeface="Calibri"/>
                <a:cs typeface="Calibri"/>
              </a:rPr>
              <a:t>P</a:t>
            </a:r>
            <a:r>
              <a:rPr dirty="0" sz="1200" spc="35" b="1">
                <a:latin typeface="Calibri"/>
                <a:cs typeface="Calibri"/>
              </a:rPr>
              <a:t>e</a:t>
            </a:r>
            <a:r>
              <a:rPr dirty="0" sz="1200" spc="-35" b="1">
                <a:latin typeface="Calibri"/>
                <a:cs typeface="Calibri"/>
              </a:rPr>
              <a:t>ł</a:t>
            </a:r>
            <a:r>
              <a:rPr dirty="0" sz="1200" spc="-5" b="1">
                <a:latin typeface="Calibri"/>
                <a:cs typeface="Calibri"/>
              </a:rPr>
              <a:t>no</a:t>
            </a:r>
            <a:r>
              <a:rPr dirty="0" sz="1200" spc="-20" b="1">
                <a:latin typeface="Calibri"/>
                <a:cs typeface="Calibri"/>
              </a:rPr>
              <a:t>m</a:t>
            </a:r>
            <a:r>
              <a:rPr dirty="0" sz="1200" spc="15" b="1">
                <a:latin typeface="Calibri"/>
                <a:cs typeface="Calibri"/>
              </a:rPr>
              <a:t>oc</a:t>
            </a:r>
            <a:r>
              <a:rPr dirty="0" sz="1200" b="1">
                <a:latin typeface="Calibri"/>
                <a:cs typeface="Calibri"/>
              </a:rPr>
              <a:t>nik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d</a:t>
            </a:r>
            <a:r>
              <a:rPr dirty="0" sz="1200" spc="-20" b="1">
                <a:latin typeface="Calibri"/>
                <a:cs typeface="Calibri"/>
              </a:rPr>
              <a:t>r</a:t>
            </a:r>
            <a:r>
              <a:rPr dirty="0" sz="1200" spc="10" b="1">
                <a:latin typeface="Calibri"/>
                <a:cs typeface="Calibri"/>
              </a:rPr>
              <a:t>u</a:t>
            </a:r>
            <a:r>
              <a:rPr dirty="0" sz="1200" spc="-5" b="1">
                <a:latin typeface="Calibri"/>
                <a:cs typeface="Calibri"/>
              </a:rPr>
              <a:t>k</a:t>
            </a:r>
            <a:r>
              <a:rPr dirty="0" sz="1200" spc="10" b="1">
                <a:latin typeface="Calibri"/>
                <a:cs typeface="Calibri"/>
              </a:rPr>
              <a:t>u</a:t>
            </a:r>
            <a:r>
              <a:rPr dirty="0" sz="1200" spc="-5" b="1">
                <a:latin typeface="Calibri"/>
                <a:cs typeface="Calibri"/>
              </a:rPr>
              <a:t>je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k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b="1">
                <a:latin typeface="Calibri"/>
                <a:cs typeface="Calibri"/>
              </a:rPr>
              <a:t>ię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50" b="1">
                <a:latin typeface="Calibri"/>
                <a:cs typeface="Calibri"/>
              </a:rPr>
              <a:t>r</a:t>
            </a:r>
            <a:r>
              <a:rPr dirty="0" sz="1200" spc="-45" b="1">
                <a:latin typeface="Calibri"/>
                <a:cs typeface="Calibri"/>
              </a:rPr>
              <a:t>o</a:t>
            </a:r>
            <a:r>
              <a:rPr dirty="0" sz="1200" spc="-15" b="1">
                <a:latin typeface="Calibri"/>
                <a:cs typeface="Calibri"/>
              </a:rPr>
              <a:t>t</a:t>
            </a:r>
            <a:r>
              <a:rPr dirty="0" sz="1200" spc="-10" b="1">
                <a:latin typeface="Calibri"/>
                <a:cs typeface="Calibri"/>
              </a:rPr>
              <a:t>,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20" b="1">
                <a:latin typeface="Calibri"/>
                <a:cs typeface="Calibri"/>
              </a:rPr>
              <a:t>r</a:t>
            </a:r>
            <a:r>
              <a:rPr dirty="0" sz="1200" spc="25" b="1">
                <a:latin typeface="Calibri"/>
                <a:cs typeface="Calibri"/>
              </a:rPr>
              <a:t>a</a:t>
            </a:r>
            <a:r>
              <a:rPr dirty="0" sz="1200" spc="-95" b="1">
                <a:latin typeface="Calibri"/>
                <a:cs typeface="Calibri"/>
              </a:rPr>
              <a:t>w</a:t>
            </a:r>
            <a:r>
              <a:rPr dirty="0" sz="1200" spc="15" b="1">
                <a:latin typeface="Calibri"/>
                <a:cs typeface="Calibri"/>
              </a:rPr>
              <a:t>d</a:t>
            </a:r>
            <a:r>
              <a:rPr dirty="0" sz="1200" spc="15" b="1">
                <a:latin typeface="Calibri"/>
                <a:cs typeface="Calibri"/>
              </a:rPr>
              <a:t>z</a:t>
            </a:r>
            <a:r>
              <a:rPr dirty="0" sz="1200" spc="40" b="1">
                <a:latin typeface="Calibri"/>
                <a:cs typeface="Calibri"/>
              </a:rPr>
              <a:t>a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30" b="1">
                <a:latin typeface="Calibri"/>
                <a:cs typeface="Calibri"/>
              </a:rPr>
              <a:t>z</a:t>
            </a:r>
            <a:r>
              <a:rPr dirty="0" sz="1200" spc="35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k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10" b="1">
                <a:latin typeface="Calibri"/>
                <a:cs typeface="Calibri"/>
              </a:rPr>
              <a:t>ią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-10" b="1">
                <a:latin typeface="Calibri"/>
                <a:cs typeface="Calibri"/>
              </a:rPr>
              <a:t>r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25" b="1">
                <a:latin typeface="Calibri"/>
                <a:cs typeface="Calibri"/>
              </a:rPr>
              <a:t>ąd</a:t>
            </a:r>
            <a:r>
              <a:rPr dirty="0" sz="1200" spc="25" b="1">
                <a:latin typeface="Calibri"/>
                <a:cs typeface="Calibri"/>
              </a:rPr>
              <a:t>z</a:t>
            </a:r>
            <a:r>
              <a:rPr dirty="0" sz="1200" spc="5" b="1">
                <a:latin typeface="Calibri"/>
                <a:cs typeface="Calibri"/>
              </a:rPr>
              <a:t>oną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10" b="1">
                <a:latin typeface="Calibri"/>
                <a:cs typeface="Calibri"/>
              </a:rPr>
              <a:t>r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25" b="1">
                <a:latin typeface="Calibri"/>
                <a:cs typeface="Calibri"/>
              </a:rPr>
              <a:t>e</a:t>
            </a:r>
            <a:r>
              <a:rPr dirty="0" sz="1200" spc="30" b="1">
                <a:latin typeface="Calibri"/>
                <a:cs typeface="Calibri"/>
              </a:rPr>
              <a:t>z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k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5" b="1">
                <a:latin typeface="Calibri"/>
                <a:cs typeface="Calibri"/>
              </a:rPr>
              <a:t>m</a:t>
            </a:r>
            <a:r>
              <a:rPr dirty="0" sz="1200" spc="20" b="1">
                <a:latin typeface="Calibri"/>
                <a:cs typeface="Calibri"/>
              </a:rPr>
              <a:t>i</a:t>
            </a:r>
            <a:r>
              <a:rPr dirty="0" sz="1200" spc="40" b="1">
                <a:latin typeface="Calibri"/>
                <a:cs typeface="Calibri"/>
              </a:rPr>
              <a:t>s</a:t>
            </a:r>
            <a:r>
              <a:rPr dirty="0" sz="1200" spc="-5" b="1">
                <a:latin typeface="Calibri"/>
                <a:cs typeface="Calibri"/>
              </a:rPr>
              <a:t>ję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b</a:t>
            </a:r>
            <a:r>
              <a:rPr dirty="0" sz="1200" spc="-105" b="1">
                <a:latin typeface="Calibri"/>
                <a:cs typeface="Calibri"/>
              </a:rPr>
              <a:t>w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d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-40" b="1">
                <a:latin typeface="Calibri"/>
                <a:cs typeface="Calibri"/>
              </a:rPr>
              <a:t>t</a:t>
            </a:r>
            <a:r>
              <a:rPr dirty="0" sz="1200" spc="-30" b="1">
                <a:latin typeface="Calibri"/>
                <a:cs typeface="Calibri"/>
              </a:rPr>
              <a:t>r</a:t>
            </a:r>
            <a:r>
              <a:rPr dirty="0" sz="1200" spc="-5" b="1">
                <a:latin typeface="Calibri"/>
                <a:cs typeface="Calibri"/>
              </a:rPr>
              <a:t>uje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10" b="1">
                <a:latin typeface="Calibri"/>
                <a:cs typeface="Calibri"/>
              </a:rPr>
              <a:t>d</a:t>
            </a:r>
            <a:r>
              <a:rPr dirty="0" sz="1200" spc="10" b="1">
                <a:latin typeface="Calibri"/>
                <a:cs typeface="Calibri"/>
              </a:rPr>
              <a:t>n</a:t>
            </a:r>
            <a:r>
              <a:rPr dirty="0" sz="1200" spc="-10" b="1">
                <a:latin typeface="Calibri"/>
                <a:cs typeface="Calibri"/>
              </a:rPr>
              <a:t>ota</a:t>
            </a:r>
            <a:r>
              <a:rPr dirty="0" sz="1200" spc="55" b="1">
                <a:latin typeface="Calibri"/>
                <a:cs typeface="Calibri"/>
              </a:rPr>
              <a:t>c</a:t>
            </a:r>
            <a:r>
              <a:rPr dirty="0" sz="1200" spc="-10" b="1">
                <a:latin typeface="Calibri"/>
                <a:cs typeface="Calibri"/>
              </a:rPr>
              <a:t>ją: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8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-9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200" spc="1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200" spc="1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ono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2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8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łano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105" b="1">
                <a:latin typeface="Calibri"/>
                <a:cs typeface="Calibri"/>
              </a:rPr>
              <a:t>+</a:t>
            </a:r>
            <a:r>
              <a:rPr dirty="0" sz="1200" spc="3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10" b="1">
                <a:latin typeface="Calibri"/>
                <a:cs typeface="Calibri"/>
              </a:rPr>
              <a:t>d</a:t>
            </a:r>
            <a:r>
              <a:rPr dirty="0" sz="1200" spc="-10" b="1">
                <a:latin typeface="Calibri"/>
                <a:cs typeface="Calibri"/>
              </a:rPr>
              <a:t>p</a:t>
            </a:r>
            <a:r>
              <a:rPr dirty="0" sz="1200" spc="15" b="1">
                <a:latin typeface="Calibri"/>
                <a:cs typeface="Calibri"/>
              </a:rPr>
              <a:t>i</a:t>
            </a:r>
            <a:r>
              <a:rPr dirty="0" sz="1200" spc="35" b="1">
                <a:latin typeface="Calibri"/>
                <a:cs typeface="Calibri"/>
              </a:rPr>
              <a:t>s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15" b="1">
                <a:latin typeface="Calibri"/>
                <a:cs typeface="Calibri"/>
              </a:rPr>
              <a:t>r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5" b="1">
                <a:latin typeface="Calibri"/>
                <a:cs typeface="Calibri"/>
              </a:rPr>
              <a:t>e</a:t>
            </a:r>
            <a:r>
              <a:rPr dirty="0" sz="1200" spc="-100" b="1">
                <a:latin typeface="Calibri"/>
                <a:cs typeface="Calibri"/>
              </a:rPr>
              <a:t>w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tabLst>
                <a:tab pos="1407160" algn="l"/>
              </a:tabLst>
            </a:pPr>
            <a:r>
              <a:rPr dirty="0" sz="1200" spc="-15" b="1">
                <a:latin typeface="Calibri"/>
                <a:cs typeface="Calibri"/>
              </a:rPr>
              <a:t>.</a:t>
            </a:r>
            <a:r>
              <a:rPr dirty="0" sz="1200" spc="10" b="1">
                <a:latin typeface="Calibri"/>
                <a:cs typeface="Calibri"/>
              </a:rPr>
              <a:t>k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-10" b="1">
                <a:latin typeface="Calibri"/>
                <a:cs typeface="Calibri"/>
              </a:rPr>
              <a:t>m</a:t>
            </a:r>
            <a:r>
              <a:rPr dirty="0" sz="1200" spc="15" b="1">
                <a:latin typeface="Calibri"/>
                <a:cs typeface="Calibri"/>
              </a:rPr>
              <a:t>i</a:t>
            </a:r>
            <a:r>
              <a:rPr dirty="0" sz="1200" spc="40" b="1">
                <a:latin typeface="Calibri"/>
                <a:cs typeface="Calibri"/>
              </a:rPr>
              <a:t>s</a:t>
            </a:r>
            <a:r>
              <a:rPr dirty="0" sz="1200" spc="-25" b="1">
                <a:latin typeface="Calibri"/>
                <a:cs typeface="Calibri"/>
              </a:rPr>
              <a:t>ji</a:t>
            </a:r>
            <a:r>
              <a:rPr dirty="0" sz="1200" b="1">
                <a:latin typeface="Calibri"/>
                <a:cs typeface="Calibri"/>
              </a:rPr>
              <a:t>  </a:t>
            </a:r>
            <a:r>
              <a:rPr dirty="0" sz="1200" spc="50" b="1">
                <a:latin typeface="Calibri"/>
                <a:cs typeface="Calibri"/>
              </a:rPr>
              <a:t> 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-55" b="1">
                <a:latin typeface="Calibri"/>
                <a:cs typeface="Calibri"/>
              </a:rPr>
              <a:t>bw</a:t>
            </a:r>
            <a:r>
              <a:rPr dirty="0" sz="1200" spc="-15" b="1">
                <a:latin typeface="Calibri"/>
                <a:cs typeface="Calibri"/>
              </a:rPr>
              <a:t>od</a:t>
            </a:r>
            <a:r>
              <a:rPr dirty="0" sz="1200" spc="-30" b="1">
                <a:latin typeface="Calibri"/>
                <a:cs typeface="Calibri"/>
              </a:rPr>
              <a:t>o</a:t>
            </a:r>
            <a:r>
              <a:rPr dirty="0" sz="1200" spc="-110" b="1">
                <a:latin typeface="Calibri"/>
                <a:cs typeface="Calibri"/>
              </a:rPr>
              <a:t>w</a:t>
            </a:r>
            <a:r>
              <a:rPr dirty="0" sz="1200" spc="-10" b="1">
                <a:latin typeface="Calibri"/>
                <a:cs typeface="Calibri"/>
              </a:rPr>
              <a:t>ej,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105" b="1">
                <a:latin typeface="Calibri"/>
                <a:cs typeface="Calibri"/>
              </a:rPr>
              <a:t>+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65" b="1">
                <a:latin typeface="Calibri"/>
                <a:cs typeface="Calibri"/>
              </a:rPr>
              <a:t> 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200" spc="-7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4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200" spc="8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200" spc="2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200" spc="4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-30" b="1">
                <a:solidFill>
                  <a:srgbClr val="9D032A"/>
                </a:solidFill>
                <a:latin typeface="Calibri"/>
                <a:cs typeface="Calibri"/>
              </a:rPr>
              <a:t>ji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200" spc="105" b="1">
                <a:solidFill>
                  <a:srgbClr val="9D032A"/>
                </a:solidFill>
                <a:latin typeface="Calibri"/>
                <a:cs typeface="Calibri"/>
              </a:rPr>
              <a:t>+</a:t>
            </a:r>
            <a:r>
              <a:rPr dirty="0" sz="12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-5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2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8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-4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eń</a:t>
            </a:r>
            <a:r>
              <a:rPr dirty="0" sz="12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iąć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2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-60" b="1">
                <a:solidFill>
                  <a:srgbClr val="9D032A"/>
                </a:solidFill>
                <a:latin typeface="Calibri"/>
                <a:cs typeface="Calibri"/>
              </a:rPr>
              <a:t>ty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3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-7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200" spc="2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-4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-6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-3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ołu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517255" y="836663"/>
            <a:ext cx="576580" cy="369570"/>
          </a:xfrm>
          <a:custGeom>
            <a:avLst/>
            <a:gdLst/>
            <a:ahLst/>
            <a:cxnLst/>
            <a:rect l="l" t="t" r="r" b="b"/>
            <a:pathLst>
              <a:path w="576579" h="369569">
                <a:moveTo>
                  <a:pt x="0" y="369328"/>
                </a:moveTo>
                <a:lnTo>
                  <a:pt x="576059" y="369328"/>
                </a:lnTo>
                <a:lnTo>
                  <a:pt x="576059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8668004" y="876553"/>
            <a:ext cx="27876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79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971" y="3413759"/>
            <a:ext cx="3758184" cy="789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45764" y="3413759"/>
            <a:ext cx="557784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4042" rIns="0" bIns="0" rtlCol="0" vert="horz">
            <a:spAutoFit/>
          </a:bodyPr>
          <a:lstStyle/>
          <a:p>
            <a:pPr marL="152463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UPR</a:t>
            </a:r>
            <a:r>
              <a:rPr dirty="0" sz="2000" spc="15" b="1">
                <a:latin typeface="Arial Black"/>
                <a:cs typeface="Arial Black"/>
              </a:rPr>
              <a:t>A</a:t>
            </a:r>
            <a:r>
              <a:rPr dirty="0" sz="2000" b="1">
                <a:latin typeface="Arial Black"/>
                <a:cs typeface="Arial Black"/>
              </a:rPr>
              <a:t>WNIE</a:t>
            </a:r>
            <a:r>
              <a:rPr dirty="0" sz="2000" spc="-10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IA</a:t>
            </a:r>
            <a:r>
              <a:rPr dirty="0" sz="2000" spc="-5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M</a:t>
            </a:r>
            <a:r>
              <a:rPr dirty="0" sz="2000" spc="5" b="1">
                <a:latin typeface="Arial Black"/>
                <a:cs typeface="Arial Black"/>
              </a:rPr>
              <a:t>Ę</a:t>
            </a:r>
            <a:r>
              <a:rPr dirty="0" sz="2000" b="1">
                <a:latin typeface="Arial Black"/>
                <a:cs typeface="Arial Black"/>
              </a:rPr>
              <a:t>ŻÓW</a:t>
            </a:r>
            <a:r>
              <a:rPr dirty="0" sz="2000" spc="-1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Z</a:t>
            </a:r>
            <a:r>
              <a:rPr dirty="0" sz="2000" spc="-70" b="1">
                <a:latin typeface="Arial Black"/>
                <a:cs typeface="Arial Black"/>
              </a:rPr>
              <a:t>A</a:t>
            </a:r>
            <a:r>
              <a:rPr dirty="0" sz="2000" b="1">
                <a:latin typeface="Arial Black"/>
                <a:cs typeface="Arial Black"/>
              </a:rPr>
              <a:t>U</a:t>
            </a:r>
            <a:r>
              <a:rPr dirty="0" sz="2000" spc="-200" b="1">
                <a:latin typeface="Arial Black"/>
                <a:cs typeface="Arial Black"/>
              </a:rPr>
              <a:t>F</a:t>
            </a:r>
            <a:r>
              <a:rPr dirty="0" sz="2000" b="1">
                <a:latin typeface="Arial Black"/>
                <a:cs typeface="Arial Black"/>
              </a:rPr>
              <a:t>ANIA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44234" y="980694"/>
            <a:ext cx="1420621" cy="14773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85634" y="4126420"/>
            <a:ext cx="8458835" cy="400685"/>
          </a:xfrm>
          <a:custGeom>
            <a:avLst/>
            <a:gdLst/>
            <a:ahLst/>
            <a:cxnLst/>
            <a:rect l="l" t="t" r="r" b="b"/>
            <a:pathLst>
              <a:path w="8458835" h="400685">
                <a:moveTo>
                  <a:pt x="0" y="400113"/>
                </a:moveTo>
                <a:lnTo>
                  <a:pt x="8458365" y="400113"/>
                </a:lnTo>
                <a:lnTo>
                  <a:pt x="8458365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5634" y="4526534"/>
            <a:ext cx="8458835" cy="0"/>
          </a:xfrm>
          <a:custGeom>
            <a:avLst/>
            <a:gdLst/>
            <a:ahLst/>
            <a:cxnLst/>
            <a:rect l="l" t="t" r="r" b="b"/>
            <a:pathLst>
              <a:path w="8458835" h="0">
                <a:moveTo>
                  <a:pt x="0" y="0"/>
                </a:moveTo>
                <a:lnTo>
                  <a:pt x="8458365" y="0"/>
                </a:lnTo>
              </a:path>
            </a:pathLst>
          </a:custGeom>
          <a:ln w="2857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85634" y="4126420"/>
            <a:ext cx="8458835" cy="400685"/>
          </a:xfrm>
          <a:custGeom>
            <a:avLst/>
            <a:gdLst/>
            <a:ahLst/>
            <a:cxnLst/>
            <a:rect l="l" t="t" r="r" b="b"/>
            <a:pathLst>
              <a:path w="8458835" h="400685">
                <a:moveTo>
                  <a:pt x="8458365" y="0"/>
                </a:moveTo>
                <a:lnTo>
                  <a:pt x="0" y="0"/>
                </a:lnTo>
                <a:lnTo>
                  <a:pt x="0" y="400113"/>
                </a:lnTo>
              </a:path>
            </a:pathLst>
          </a:custGeom>
          <a:ln w="2857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29590" y="836929"/>
            <a:ext cx="1905635" cy="2590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-110">
                <a:latin typeface="Franklin Gothic Medium"/>
                <a:cs typeface="Franklin Gothic Medium"/>
              </a:rPr>
              <a:t>W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d</a:t>
            </a:r>
            <a:r>
              <a:rPr dirty="0" sz="1700" spc="-20">
                <a:latin typeface="Franklin Gothic Medium"/>
                <a:cs typeface="Franklin Gothic Medium"/>
              </a:rPr>
              <a:t>n</a:t>
            </a:r>
            <a:r>
              <a:rPr dirty="0" sz="1700" spc="-5">
                <a:latin typeface="Franklin Gothic Medium"/>
                <a:cs typeface="Franklin Gothic Medium"/>
              </a:rPr>
              <a:t>i</a:t>
            </a:r>
            <a:r>
              <a:rPr dirty="0" sz="1700" spc="5">
                <a:latin typeface="Franklin Gothic Medium"/>
                <a:cs typeface="Franklin Gothic Medium"/>
              </a:rPr>
              <a:t>u</a:t>
            </a:r>
            <a:r>
              <a:rPr dirty="0" sz="1700" spc="-5">
                <a:latin typeface="Franklin Gothic Medium"/>
                <a:cs typeface="Franklin Gothic Medium"/>
              </a:rPr>
              <a:t> </a:t>
            </a:r>
            <a:r>
              <a:rPr dirty="0" sz="1700" spc="-55">
                <a:latin typeface="Franklin Gothic Medium"/>
                <a:cs typeface="Franklin Gothic Medium"/>
              </a:rPr>
              <a:t>g</a:t>
            </a:r>
            <a:r>
              <a:rPr dirty="0" sz="1700" spc="-25">
                <a:latin typeface="Franklin Gothic Medium"/>
                <a:cs typeface="Franklin Gothic Medium"/>
              </a:rPr>
              <a:t>ł</a:t>
            </a:r>
            <a:r>
              <a:rPr dirty="0" sz="1700" spc="-5">
                <a:latin typeface="Franklin Gothic Medium"/>
                <a:cs typeface="Franklin Gothic Medium"/>
              </a:rPr>
              <a:t>os</a:t>
            </a:r>
            <a:r>
              <a:rPr dirty="0" sz="1700" spc="-25">
                <a:latin typeface="Franklin Gothic Medium"/>
                <a:cs typeface="Franklin Gothic Medium"/>
              </a:rPr>
              <a:t>o</a:t>
            </a:r>
            <a:r>
              <a:rPr dirty="0" sz="1700" spc="-85">
                <a:latin typeface="Franklin Gothic Medium"/>
                <a:cs typeface="Franklin Gothic Medium"/>
              </a:rPr>
              <a:t>w</a:t>
            </a:r>
            <a:r>
              <a:rPr dirty="0" sz="1700" spc="-20">
                <a:latin typeface="Franklin Gothic Medium"/>
                <a:cs typeface="Franklin Gothic Medium"/>
              </a:rPr>
              <a:t>ania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>
                <a:latin typeface="Franklin Gothic Medium"/>
                <a:cs typeface="Franklin Gothic Medium"/>
              </a:rPr>
              <a:t>–</a:t>
            </a:r>
            <a:endParaRPr sz="17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9590" y="1096009"/>
            <a:ext cx="6585584" cy="1047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085" marR="5080" indent="-286385">
              <a:lnSpc>
                <a:spcPct val="100000"/>
              </a:lnSpc>
              <a:buFont typeface="Franklin Gothic Medium"/>
              <a:buChar char="-"/>
              <a:tabLst>
                <a:tab pos="299720" algn="l"/>
              </a:tabLst>
            </a:pPr>
            <a:r>
              <a:rPr dirty="0" sz="1700" spc="-10">
                <a:latin typeface="Franklin Gothic Medium"/>
                <a:cs typeface="Franklin Gothic Medium"/>
              </a:rPr>
              <a:t>od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70">
                <a:latin typeface="Franklin Gothic Medium"/>
                <a:cs typeface="Franklin Gothic Medium"/>
              </a:rPr>
              <a:t>m</a:t>
            </a:r>
            <a:r>
              <a:rPr dirty="0" sz="1700" spc="-35">
                <a:latin typeface="Franklin Gothic Medium"/>
                <a:cs typeface="Franklin Gothic Medium"/>
              </a:rPr>
              <a:t>o</a:t>
            </a:r>
            <a:r>
              <a:rPr dirty="0" sz="1700" spc="-50">
                <a:latin typeface="Franklin Gothic Medium"/>
                <a:cs typeface="Franklin Gothic Medium"/>
              </a:rPr>
              <a:t>me</a:t>
            </a:r>
            <a:r>
              <a:rPr dirty="0" sz="1700" spc="-5">
                <a:latin typeface="Franklin Gothic Medium"/>
                <a:cs typeface="Franklin Gothic Medium"/>
              </a:rPr>
              <a:t>ntu</a:t>
            </a:r>
            <a:r>
              <a:rPr dirty="0" sz="1700">
                <a:latin typeface="Franklin Gothic Medium"/>
                <a:cs typeface="Franklin Gothic Medium"/>
              </a:rPr>
              <a:t> </a:t>
            </a:r>
            <a:r>
              <a:rPr dirty="0" sz="1700" spc="-45">
                <a:latin typeface="Franklin Gothic Medium"/>
                <a:cs typeface="Franklin Gothic Medium"/>
              </a:rPr>
              <a:t>r</a:t>
            </a:r>
            <a:r>
              <a:rPr dirty="0" sz="1700" spc="-5">
                <a:latin typeface="Franklin Gothic Medium"/>
                <a:cs typeface="Franklin Gothic Medium"/>
              </a:rPr>
              <a:t>ozpoczęc</a:t>
            </a:r>
            <a:r>
              <a:rPr dirty="0" sz="1700">
                <a:latin typeface="Franklin Gothic Medium"/>
                <a:cs typeface="Franklin Gothic Medium"/>
              </a:rPr>
              <a:t>i</a:t>
            </a:r>
            <a:r>
              <a:rPr dirty="0" sz="1700" spc="-20">
                <a:latin typeface="Franklin Gothic Medium"/>
                <a:cs typeface="Franklin Gothic Medium"/>
              </a:rPr>
              <a:t>a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15">
                <a:latin typeface="Franklin Gothic Medium"/>
                <a:cs typeface="Franklin Gothic Medium"/>
              </a:rPr>
              <a:t>pracy</a:t>
            </a:r>
            <a:r>
              <a:rPr dirty="0" sz="1700" spc="-20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p</a:t>
            </a:r>
            <a:r>
              <a:rPr dirty="0" sz="1700" spc="0">
                <a:latin typeface="Franklin Gothic Medium"/>
                <a:cs typeface="Franklin Gothic Medium"/>
              </a:rPr>
              <a:t>r</a:t>
            </a:r>
            <a:r>
              <a:rPr dirty="0" sz="1700" spc="5">
                <a:latin typeface="Franklin Gothic Medium"/>
                <a:cs typeface="Franklin Gothic Medium"/>
              </a:rPr>
              <a:t>zez</a:t>
            </a:r>
            <a:r>
              <a:rPr dirty="0" sz="1700">
                <a:latin typeface="Franklin Gothic Medium"/>
                <a:cs typeface="Franklin Gothic Medium"/>
              </a:rPr>
              <a:t> </a:t>
            </a:r>
            <a:r>
              <a:rPr dirty="0" sz="1700" spc="-90">
                <a:latin typeface="Franklin Gothic Medium"/>
                <a:cs typeface="Franklin Gothic Medium"/>
              </a:rPr>
              <a:t>k</a:t>
            </a:r>
            <a:r>
              <a:rPr dirty="0" sz="1700" spc="-40">
                <a:latin typeface="Franklin Gothic Medium"/>
                <a:cs typeface="Franklin Gothic Medium"/>
              </a:rPr>
              <a:t>o</a:t>
            </a:r>
            <a:r>
              <a:rPr dirty="0" sz="1700" spc="-65">
                <a:latin typeface="Franklin Gothic Medium"/>
                <a:cs typeface="Franklin Gothic Medium"/>
              </a:rPr>
              <a:t>m</a:t>
            </a:r>
            <a:r>
              <a:rPr dirty="0" sz="1700" spc="-30">
                <a:latin typeface="Franklin Gothic Medium"/>
                <a:cs typeface="Franklin Gothic Medium"/>
              </a:rPr>
              <a:t>i</a:t>
            </a:r>
            <a:r>
              <a:rPr dirty="0" sz="1700" spc="-5">
                <a:latin typeface="Franklin Gothic Medium"/>
                <a:cs typeface="Franklin Gothic Medium"/>
              </a:rPr>
              <a:t>s</a:t>
            </a:r>
            <a:r>
              <a:rPr dirty="0" sz="1700">
                <a:latin typeface="Franklin Gothic Medium"/>
                <a:cs typeface="Franklin Gothic Medium"/>
              </a:rPr>
              <a:t>j</a:t>
            </a:r>
            <a:r>
              <a:rPr dirty="0" sz="1700" spc="-5">
                <a:latin typeface="Franklin Gothic Medium"/>
                <a:cs typeface="Franklin Gothic Medium"/>
              </a:rPr>
              <a:t>ę</a:t>
            </a:r>
            <a:r>
              <a:rPr dirty="0" sz="1700">
                <a:latin typeface="Franklin Gothic Medium"/>
                <a:cs typeface="Franklin Gothic Medium"/>
              </a:rPr>
              <a:t> </a:t>
            </a:r>
            <a:r>
              <a:rPr dirty="0" sz="1700" spc="-5">
                <a:latin typeface="Franklin Gothic Medium"/>
                <a:cs typeface="Franklin Gothic Medium"/>
              </a:rPr>
              <a:t> </a:t>
            </a:r>
            <a:r>
              <a:rPr dirty="0" sz="1700" spc="15">
                <a:latin typeface="Franklin Gothic Medium"/>
                <a:cs typeface="Franklin Gothic Medium"/>
              </a:rPr>
              <a:t>-</a:t>
            </a:r>
            <a:r>
              <a:rPr dirty="0" sz="1700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d</a:t>
            </a:r>
            <a:r>
              <a:rPr dirty="0" sz="1700" spc="-15">
                <a:latin typeface="Franklin Gothic Medium"/>
                <a:cs typeface="Franklin Gothic Medium"/>
              </a:rPr>
              <a:t>o</a:t>
            </a:r>
            <a:r>
              <a:rPr dirty="0" sz="1700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c</a:t>
            </a:r>
            <a:r>
              <a:rPr dirty="0" sz="1700">
                <a:latin typeface="Franklin Gothic Medium"/>
                <a:cs typeface="Franklin Gothic Medium"/>
              </a:rPr>
              <a:t>zasu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40">
                <a:latin typeface="Franklin Gothic Medium"/>
                <a:cs typeface="Franklin Gothic Medium"/>
              </a:rPr>
              <a:t>r</a:t>
            </a:r>
            <a:r>
              <a:rPr dirty="0" sz="1700" spc="-5">
                <a:latin typeface="Franklin Gothic Medium"/>
                <a:cs typeface="Franklin Gothic Medium"/>
              </a:rPr>
              <a:t>ozpoczęc</a:t>
            </a:r>
            <a:r>
              <a:rPr dirty="0" sz="1700">
                <a:latin typeface="Franklin Gothic Medium"/>
                <a:cs typeface="Franklin Gothic Medium"/>
              </a:rPr>
              <a:t>i</a:t>
            </a:r>
            <a:r>
              <a:rPr dirty="0" sz="1700" spc="-20">
                <a:latin typeface="Franklin Gothic Medium"/>
                <a:cs typeface="Franklin Gothic Medium"/>
              </a:rPr>
              <a:t>a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55">
                <a:latin typeface="Franklin Gothic Medium"/>
                <a:cs typeface="Franklin Gothic Medium"/>
              </a:rPr>
              <a:t>g</a:t>
            </a:r>
            <a:r>
              <a:rPr dirty="0" sz="1700" spc="-25">
                <a:latin typeface="Franklin Gothic Medium"/>
                <a:cs typeface="Franklin Gothic Medium"/>
              </a:rPr>
              <a:t>ł</a:t>
            </a:r>
            <a:r>
              <a:rPr dirty="0" sz="1700" spc="-5">
                <a:latin typeface="Franklin Gothic Medium"/>
                <a:cs typeface="Franklin Gothic Medium"/>
              </a:rPr>
              <a:t>os</a:t>
            </a:r>
            <a:r>
              <a:rPr dirty="0" sz="1700" spc="-25">
                <a:latin typeface="Franklin Gothic Medium"/>
                <a:cs typeface="Franklin Gothic Medium"/>
              </a:rPr>
              <a:t>o</a:t>
            </a:r>
            <a:r>
              <a:rPr dirty="0" sz="1700" spc="-85">
                <a:latin typeface="Franklin Gothic Medium"/>
                <a:cs typeface="Franklin Gothic Medium"/>
              </a:rPr>
              <a:t>w</a:t>
            </a:r>
            <a:r>
              <a:rPr dirty="0" sz="1700" spc="-20">
                <a:latin typeface="Franklin Gothic Medium"/>
                <a:cs typeface="Franklin Gothic Medium"/>
              </a:rPr>
              <a:t>ania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20" b="1">
                <a:latin typeface="Calibri"/>
                <a:cs typeface="Calibri"/>
              </a:rPr>
              <a:t>o</a:t>
            </a:r>
            <a:r>
              <a:rPr dirty="0" sz="1700" spc="-35" b="1">
                <a:latin typeface="Calibri"/>
                <a:cs typeface="Calibri"/>
              </a:rPr>
              <a:t>r</a:t>
            </a:r>
            <a:r>
              <a:rPr dirty="0" sz="1700" spc="65" b="1">
                <a:latin typeface="Calibri"/>
                <a:cs typeface="Calibri"/>
              </a:rPr>
              <a:t>a</a:t>
            </a:r>
            <a:r>
              <a:rPr dirty="0" sz="1700" spc="45" b="1">
                <a:latin typeface="Calibri"/>
                <a:cs typeface="Calibri"/>
              </a:rPr>
              <a:t>z</a:t>
            </a:r>
            <a:endParaRPr sz="1700">
              <a:latin typeface="Calibri"/>
              <a:cs typeface="Calibri"/>
            </a:endParaRPr>
          </a:p>
          <a:p>
            <a:pPr marL="299085" marR="414655" indent="-286385">
              <a:lnSpc>
                <a:spcPct val="100000"/>
              </a:lnSpc>
              <a:buFont typeface="Franklin Gothic Medium"/>
              <a:buChar char="-"/>
              <a:tabLst>
                <a:tab pos="299720" algn="l"/>
              </a:tabLst>
            </a:pPr>
            <a:r>
              <a:rPr dirty="0" sz="1700" spc="-55">
                <a:latin typeface="Franklin Gothic Medium"/>
                <a:cs typeface="Franklin Gothic Medium"/>
              </a:rPr>
              <a:t>w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15">
                <a:latin typeface="Franklin Gothic Medium"/>
                <a:cs typeface="Franklin Gothic Medium"/>
              </a:rPr>
              <a:t>okres</a:t>
            </a:r>
            <a:r>
              <a:rPr dirty="0" sz="1700" spc="-5">
                <a:latin typeface="Franklin Gothic Medium"/>
                <a:cs typeface="Franklin Gothic Medium"/>
              </a:rPr>
              <a:t>i</a:t>
            </a:r>
            <a:r>
              <a:rPr dirty="0" sz="1700" spc="-5">
                <a:latin typeface="Franklin Gothic Medium"/>
                <a:cs typeface="Franklin Gothic Medium"/>
              </a:rPr>
              <a:t>e</a:t>
            </a:r>
            <a:r>
              <a:rPr dirty="0" sz="1700" spc="-20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od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35">
                <a:latin typeface="Franklin Gothic Medium"/>
                <a:cs typeface="Franklin Gothic Medium"/>
              </a:rPr>
              <a:t>zamkn</a:t>
            </a:r>
            <a:r>
              <a:rPr dirty="0" sz="1700" spc="-10">
                <a:latin typeface="Franklin Gothic Medium"/>
                <a:cs typeface="Franklin Gothic Medium"/>
              </a:rPr>
              <a:t>i</a:t>
            </a:r>
            <a:r>
              <a:rPr dirty="0" sz="1700" spc="-15">
                <a:latin typeface="Franklin Gothic Medium"/>
                <a:cs typeface="Franklin Gothic Medium"/>
              </a:rPr>
              <a:t>ęcia</a:t>
            </a:r>
            <a:r>
              <a:rPr dirty="0" sz="1700" spc="-15">
                <a:latin typeface="Franklin Gothic Medium"/>
                <a:cs typeface="Franklin Gothic Medium"/>
              </a:rPr>
              <a:t> </a:t>
            </a:r>
            <a:r>
              <a:rPr dirty="0" sz="1700" spc="-15">
                <a:latin typeface="Franklin Gothic Medium"/>
                <a:cs typeface="Franklin Gothic Medium"/>
              </a:rPr>
              <a:t>l</a:t>
            </a:r>
            <a:r>
              <a:rPr dirty="0" sz="1700" spc="-25">
                <a:latin typeface="Franklin Gothic Medium"/>
                <a:cs typeface="Franklin Gothic Medium"/>
              </a:rPr>
              <a:t>o</a:t>
            </a:r>
            <a:r>
              <a:rPr dirty="0" sz="1700" spc="-70">
                <a:latin typeface="Franklin Gothic Medium"/>
                <a:cs typeface="Franklin Gothic Medium"/>
              </a:rPr>
              <a:t>k</a:t>
            </a:r>
            <a:r>
              <a:rPr dirty="0" sz="1700" spc="-15">
                <a:latin typeface="Franklin Gothic Medium"/>
                <a:cs typeface="Franklin Gothic Medium"/>
              </a:rPr>
              <a:t>alu</a:t>
            </a:r>
            <a:r>
              <a:rPr dirty="0" sz="1700" spc="-15">
                <a:latin typeface="Franklin Gothic Medium"/>
                <a:cs typeface="Franklin Gothic Medium"/>
              </a:rPr>
              <a:t> </a:t>
            </a:r>
            <a:r>
              <a:rPr dirty="0" sz="1700" spc="-35">
                <a:latin typeface="Franklin Gothic Medium"/>
                <a:cs typeface="Franklin Gothic Medium"/>
              </a:rPr>
              <a:t>wy</a:t>
            </a:r>
            <a:r>
              <a:rPr dirty="0" sz="1700" spc="-45">
                <a:latin typeface="Franklin Gothic Medium"/>
                <a:cs typeface="Franklin Gothic Medium"/>
              </a:rPr>
              <a:t>b</a:t>
            </a:r>
            <a:r>
              <a:rPr dirty="0" sz="1700" spc="-10">
                <a:latin typeface="Franklin Gothic Medium"/>
                <a:cs typeface="Franklin Gothic Medium"/>
              </a:rPr>
              <a:t>o</a:t>
            </a:r>
            <a:r>
              <a:rPr dirty="0" sz="1700" spc="-35">
                <a:latin typeface="Franklin Gothic Medium"/>
                <a:cs typeface="Franklin Gothic Medium"/>
              </a:rPr>
              <a:t>r</a:t>
            </a:r>
            <a:r>
              <a:rPr dirty="0" sz="1700" spc="-10">
                <a:latin typeface="Franklin Gothic Medium"/>
                <a:cs typeface="Franklin Gothic Medium"/>
              </a:rPr>
              <a:t>czego</a:t>
            </a:r>
            <a:r>
              <a:rPr dirty="0" sz="1700" spc="-15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d</a:t>
            </a:r>
            <a:r>
              <a:rPr dirty="0" sz="1700" spc="-15">
                <a:latin typeface="Franklin Gothic Medium"/>
                <a:cs typeface="Franklin Gothic Medium"/>
              </a:rPr>
              <a:t>o</a:t>
            </a:r>
            <a:r>
              <a:rPr dirty="0" sz="1700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c</a:t>
            </a:r>
            <a:r>
              <a:rPr dirty="0" sz="1700">
                <a:latin typeface="Franklin Gothic Medium"/>
                <a:cs typeface="Franklin Gothic Medium"/>
              </a:rPr>
              <a:t>zasu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podpi</a:t>
            </a:r>
            <a:r>
              <a:rPr dirty="0" sz="1700" spc="-10">
                <a:latin typeface="Franklin Gothic Medium"/>
                <a:cs typeface="Franklin Gothic Medium"/>
              </a:rPr>
              <a:t>san</a:t>
            </a:r>
            <a:r>
              <a:rPr dirty="0" sz="1700">
                <a:latin typeface="Franklin Gothic Medium"/>
                <a:cs typeface="Franklin Gothic Medium"/>
              </a:rPr>
              <a:t>i</a:t>
            </a:r>
            <a:r>
              <a:rPr dirty="0" sz="1700" spc="-20">
                <a:latin typeface="Franklin Gothic Medium"/>
                <a:cs typeface="Franklin Gothic Medium"/>
              </a:rPr>
              <a:t>a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p</a:t>
            </a:r>
            <a:r>
              <a:rPr dirty="0" sz="1700" spc="-40">
                <a:latin typeface="Franklin Gothic Medium"/>
                <a:cs typeface="Franklin Gothic Medium"/>
              </a:rPr>
              <a:t>r</a:t>
            </a:r>
            <a:r>
              <a:rPr dirty="0" sz="1700" spc="-30">
                <a:latin typeface="Franklin Gothic Medium"/>
                <a:cs typeface="Franklin Gothic Medium"/>
              </a:rPr>
              <a:t>o</a:t>
            </a:r>
            <a:r>
              <a:rPr dirty="0" sz="1700" spc="-50">
                <a:latin typeface="Franklin Gothic Medium"/>
                <a:cs typeface="Franklin Gothic Medium"/>
              </a:rPr>
              <a:t>t</a:t>
            </a:r>
            <a:r>
              <a:rPr dirty="0" sz="1700" spc="-35">
                <a:latin typeface="Franklin Gothic Medium"/>
                <a:cs typeface="Franklin Gothic Medium"/>
              </a:rPr>
              <a:t>o</a:t>
            </a:r>
            <a:r>
              <a:rPr dirty="0" sz="1700" spc="-75">
                <a:latin typeface="Franklin Gothic Medium"/>
                <a:cs typeface="Franklin Gothic Medium"/>
              </a:rPr>
              <a:t>k</a:t>
            </a:r>
            <a:r>
              <a:rPr dirty="0" sz="1700" spc="-35">
                <a:latin typeface="Franklin Gothic Medium"/>
                <a:cs typeface="Franklin Gothic Medium"/>
              </a:rPr>
              <a:t>o</a:t>
            </a:r>
            <a:r>
              <a:rPr dirty="0" sz="1700" spc="-15">
                <a:latin typeface="Franklin Gothic Medium"/>
                <a:cs typeface="Franklin Gothic Medium"/>
              </a:rPr>
              <a:t>ł</a:t>
            </a:r>
            <a:r>
              <a:rPr dirty="0" sz="1700" spc="5">
                <a:latin typeface="Franklin Gothic Medium"/>
                <a:cs typeface="Franklin Gothic Medium"/>
              </a:rPr>
              <a:t>u</a:t>
            </a:r>
            <a:r>
              <a:rPr dirty="0" sz="1700" spc="-15">
                <a:latin typeface="Franklin Gothic Medium"/>
                <a:cs typeface="Franklin Gothic Medium"/>
              </a:rPr>
              <a:t> </a:t>
            </a:r>
            <a:r>
              <a:rPr dirty="0" sz="1700" spc="-55">
                <a:latin typeface="Franklin Gothic Medium"/>
                <a:cs typeface="Franklin Gothic Medium"/>
              </a:rPr>
              <a:t>g</a:t>
            </a:r>
            <a:r>
              <a:rPr dirty="0" sz="1700" spc="-25">
                <a:latin typeface="Franklin Gothic Medium"/>
                <a:cs typeface="Franklin Gothic Medium"/>
              </a:rPr>
              <a:t>ł</a:t>
            </a:r>
            <a:r>
              <a:rPr dirty="0" sz="1700" spc="-5">
                <a:latin typeface="Franklin Gothic Medium"/>
                <a:cs typeface="Franklin Gothic Medium"/>
              </a:rPr>
              <a:t>os</a:t>
            </a:r>
            <a:r>
              <a:rPr dirty="0" sz="1700" spc="-25">
                <a:latin typeface="Franklin Gothic Medium"/>
                <a:cs typeface="Franklin Gothic Medium"/>
              </a:rPr>
              <a:t>o</a:t>
            </a:r>
            <a:r>
              <a:rPr dirty="0" sz="1700" spc="-85">
                <a:latin typeface="Franklin Gothic Medium"/>
                <a:cs typeface="Franklin Gothic Medium"/>
              </a:rPr>
              <a:t>w</a:t>
            </a:r>
            <a:r>
              <a:rPr dirty="0" sz="1700" spc="-10">
                <a:latin typeface="Franklin Gothic Medium"/>
                <a:cs typeface="Franklin Gothic Medium"/>
              </a:rPr>
              <a:t>ania,</a:t>
            </a:r>
            <a:endParaRPr sz="1700">
              <a:latin typeface="Franklin Gothic Medium"/>
              <a:cs typeface="Franklin Gothic Medium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1342" y="2310638"/>
            <a:ext cx="9054465" cy="1446530"/>
          </a:xfrm>
          <a:custGeom>
            <a:avLst/>
            <a:gdLst/>
            <a:ahLst/>
            <a:cxnLst/>
            <a:rect l="l" t="t" r="r" b="b"/>
            <a:pathLst>
              <a:path w="9054465" h="1446529">
                <a:moveTo>
                  <a:pt x="0" y="1446530"/>
                </a:moveTo>
                <a:lnTo>
                  <a:pt x="9054211" y="1446530"/>
                </a:lnTo>
                <a:lnTo>
                  <a:pt x="9054211" y="0"/>
                </a:lnTo>
                <a:lnTo>
                  <a:pt x="0" y="0"/>
                </a:lnTo>
                <a:lnTo>
                  <a:pt x="0" y="144653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1342" y="2310638"/>
            <a:ext cx="9054465" cy="1446530"/>
          </a:xfrm>
          <a:custGeom>
            <a:avLst/>
            <a:gdLst/>
            <a:ahLst/>
            <a:cxnLst/>
            <a:rect l="l" t="t" r="r" b="b"/>
            <a:pathLst>
              <a:path w="9054465" h="1446529">
                <a:moveTo>
                  <a:pt x="0" y="1446530"/>
                </a:moveTo>
                <a:lnTo>
                  <a:pt x="9054211" y="1446530"/>
                </a:lnTo>
                <a:lnTo>
                  <a:pt x="9054211" y="0"/>
                </a:lnTo>
                <a:lnTo>
                  <a:pt x="0" y="0"/>
                </a:lnTo>
                <a:lnTo>
                  <a:pt x="0" y="1446530"/>
                </a:lnTo>
                <a:close/>
              </a:path>
            </a:pathLst>
          </a:custGeom>
          <a:ln w="2857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1342" y="2934957"/>
            <a:ext cx="1816354" cy="8222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0" y="5430901"/>
            <a:ext cx="9144000" cy="1427480"/>
          </a:xfrm>
          <a:custGeom>
            <a:avLst/>
            <a:gdLst/>
            <a:ahLst/>
            <a:cxnLst/>
            <a:rect l="l" t="t" r="r" b="b"/>
            <a:pathLst>
              <a:path w="9144000" h="1427479">
                <a:moveTo>
                  <a:pt x="0" y="1427099"/>
                </a:moveTo>
                <a:lnTo>
                  <a:pt x="9144000" y="1427099"/>
                </a:lnTo>
                <a:lnTo>
                  <a:pt x="9144000" y="0"/>
                </a:lnTo>
                <a:lnTo>
                  <a:pt x="0" y="0"/>
                </a:lnTo>
                <a:lnTo>
                  <a:pt x="0" y="142709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0" y="5430901"/>
            <a:ext cx="9144000" cy="1427480"/>
          </a:xfrm>
          <a:custGeom>
            <a:avLst/>
            <a:gdLst/>
            <a:ahLst/>
            <a:cxnLst/>
            <a:rect l="l" t="t" r="r" b="b"/>
            <a:pathLst>
              <a:path w="9144000" h="1427479">
                <a:moveTo>
                  <a:pt x="0" y="1427099"/>
                </a:moveTo>
                <a:lnTo>
                  <a:pt x="9144000" y="1427099"/>
                </a:lnTo>
                <a:lnTo>
                  <a:pt x="9144000" y="0"/>
                </a:lnTo>
                <a:lnTo>
                  <a:pt x="0" y="0"/>
                </a:lnTo>
                <a:lnTo>
                  <a:pt x="0" y="1427099"/>
                </a:lnTo>
                <a:close/>
              </a:path>
            </a:pathLst>
          </a:custGeom>
          <a:ln w="28574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8739" y="4794504"/>
            <a:ext cx="8987155" cy="10820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4139" marR="183515">
              <a:lnSpc>
                <a:spcPct val="100000"/>
              </a:lnSpc>
            </a:pPr>
            <a:r>
              <a:rPr dirty="0" sz="1800" spc="-10">
                <a:latin typeface="Franklin Gothic Medium"/>
                <a:cs typeface="Franklin Gothic Medium"/>
              </a:rPr>
              <a:t>Dop</a:t>
            </a:r>
            <a:r>
              <a:rPr dirty="0" sz="1800" spc="-15">
                <a:latin typeface="Franklin Gothic Medium"/>
                <a:cs typeface="Franklin Gothic Medium"/>
              </a:rPr>
              <a:t>u</a:t>
            </a:r>
            <a:r>
              <a:rPr dirty="0" sz="1800" spc="10">
                <a:latin typeface="Franklin Gothic Medium"/>
                <a:cs typeface="Franklin Gothic Medium"/>
              </a:rPr>
              <a:t>s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ne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kże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3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j</a:t>
            </a:r>
            <a:r>
              <a:rPr dirty="0" sz="1800" spc="-5">
                <a:latin typeface="Franklin Gothic Medium"/>
                <a:cs typeface="Franklin Gothic Medium"/>
              </a:rPr>
              <a:t>est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anie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5">
                <a:latin typeface="Franklin Gothic Medium"/>
                <a:cs typeface="Franklin Gothic Medium"/>
              </a:rPr>
              <a:t> </a:t>
            </a:r>
            <a:r>
              <a:rPr dirty="0" sz="1800" spc="-70">
                <a:latin typeface="Franklin Gothic Medium"/>
                <a:cs typeface="Franklin Gothic Medium"/>
              </a:rPr>
              <a:t>f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30">
                <a:latin typeface="Franklin Gothic Medium"/>
                <a:cs typeface="Franklin Gothic Medium"/>
              </a:rPr>
              <a:t>og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60">
                <a:latin typeface="Franklin Gothic Medium"/>
                <a:cs typeface="Franklin Gothic Medium"/>
              </a:rPr>
              <a:t>f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an</a:t>
            </a:r>
            <a:r>
              <a:rPr dirty="0" sz="180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2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podan</a:t>
            </a:r>
            <a:r>
              <a:rPr dirty="0" sz="1800" spc="-25">
                <a:latin typeface="Franklin Gothic Medium"/>
                <a:cs typeface="Franklin Gothic Medium"/>
              </a:rPr>
              <a:t>ego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publ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5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wiadomości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ez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b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od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45">
                <a:latin typeface="Franklin Gothic Medium"/>
                <a:cs typeface="Franklin Gothic Medium"/>
              </a:rPr>
              <a:t>wą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53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186180" algn="l"/>
                <a:tab pos="2464435" algn="l"/>
                <a:tab pos="3576320" algn="l"/>
                <a:tab pos="5161280" algn="l"/>
                <a:tab pos="5855970" algn="l"/>
                <a:tab pos="6781800" algn="l"/>
                <a:tab pos="7981315" algn="l"/>
                <a:tab pos="8315325" algn="l"/>
              </a:tabLst>
            </a:pPr>
            <a:r>
              <a:rPr dirty="0" sz="1800" spc="-5" b="1">
                <a:latin typeface="Calibri"/>
                <a:cs typeface="Calibri"/>
              </a:rPr>
              <a:t>N</a:t>
            </a:r>
            <a:r>
              <a:rPr dirty="0" sz="1800" spc="-5" b="1">
                <a:latin typeface="Calibri"/>
                <a:cs typeface="Calibri"/>
              </a:rPr>
              <a:t>a</a:t>
            </a:r>
            <a:r>
              <a:rPr dirty="0" sz="1800" spc="-35" b="1">
                <a:latin typeface="Calibri"/>
                <a:cs typeface="Calibri"/>
              </a:rPr>
              <a:t>t</a:t>
            </a:r>
            <a:r>
              <a:rPr dirty="0" sz="1800" b="1">
                <a:latin typeface="Calibri"/>
                <a:cs typeface="Calibri"/>
              </a:rPr>
              <a:t>omi</a:t>
            </a:r>
            <a:r>
              <a:rPr dirty="0" sz="1800" spc="-15" b="1">
                <a:latin typeface="Calibri"/>
                <a:cs typeface="Calibri"/>
              </a:rPr>
              <a:t>a</a:t>
            </a:r>
            <a:r>
              <a:rPr dirty="0" sz="1800" spc="20" b="1">
                <a:latin typeface="Calibri"/>
                <a:cs typeface="Calibri"/>
              </a:rPr>
              <a:t>st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20" b="1">
                <a:latin typeface="Calibri"/>
                <a:cs typeface="Calibri"/>
              </a:rPr>
              <a:t>ob</a:t>
            </a:r>
            <a:r>
              <a:rPr dirty="0" sz="1800" spc="105" b="1">
                <a:latin typeface="Calibri"/>
                <a:cs typeface="Calibri"/>
              </a:rPr>
              <a:t>s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10" b="1">
                <a:latin typeface="Calibri"/>
                <a:cs typeface="Calibri"/>
              </a:rPr>
              <a:t>r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35" b="1">
                <a:latin typeface="Calibri"/>
                <a:cs typeface="Calibri"/>
              </a:rPr>
              <a:t>ac</a:t>
            </a:r>
            <a:r>
              <a:rPr dirty="0" sz="1800" spc="10" b="1">
                <a:latin typeface="Calibri"/>
                <a:cs typeface="Calibri"/>
              </a:rPr>
              <a:t>j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65" b="1">
                <a:latin typeface="Calibri"/>
                <a:cs typeface="Calibri"/>
              </a:rPr>
              <a:t>z</a:t>
            </a:r>
            <a:r>
              <a:rPr dirty="0" sz="1800" spc="-50" b="1">
                <a:latin typeface="Calibri"/>
                <a:cs typeface="Calibri"/>
              </a:rPr>
              <a:t>y</a:t>
            </a:r>
            <a:r>
              <a:rPr dirty="0" sz="1800" spc="-65" b="1">
                <a:latin typeface="Calibri"/>
                <a:cs typeface="Calibri"/>
              </a:rPr>
              <a:t>n</a:t>
            </a:r>
            <a:r>
              <a:rPr dirty="0" sz="1800" spc="25" b="1">
                <a:latin typeface="Calibri"/>
                <a:cs typeface="Calibri"/>
              </a:rPr>
              <a:t>ności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85" b="1">
                <a:latin typeface="Calibri"/>
                <a:cs typeface="Calibri"/>
              </a:rPr>
              <a:t>wy</a:t>
            </a:r>
            <a:r>
              <a:rPr dirty="0" sz="1800" spc="-10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35" b="1">
                <a:latin typeface="Calibri"/>
                <a:cs typeface="Calibri"/>
              </a:rPr>
              <a:t>n</a:t>
            </a:r>
            <a:r>
              <a:rPr dirty="0" sz="1800" spc="-100" b="1">
                <a:latin typeface="Calibri"/>
                <a:cs typeface="Calibri"/>
              </a:rPr>
              <a:t>y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b="1">
                <a:latin typeface="Calibri"/>
                <a:cs typeface="Calibri"/>
              </a:rPr>
              <a:t>n</a:t>
            </a:r>
            <a:r>
              <a:rPr dirty="0" sz="1800" spc="-140" b="1">
                <a:latin typeface="Calibri"/>
                <a:cs typeface="Calibri"/>
              </a:rPr>
              <a:t>y</a:t>
            </a:r>
            <a:r>
              <a:rPr dirty="0" sz="1800" spc="45" b="1">
                <a:latin typeface="Calibri"/>
                <a:cs typeface="Calibri"/>
              </a:rPr>
              <a:t>ch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ez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25" b="1">
                <a:latin typeface="Calibri"/>
                <a:cs typeface="Calibri"/>
              </a:rPr>
              <a:t>m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40" b="1">
                <a:latin typeface="Calibri"/>
                <a:cs typeface="Calibri"/>
              </a:rPr>
              <a:t>s</a:t>
            </a:r>
            <a:r>
              <a:rPr dirty="0" sz="1800" spc="35" b="1">
                <a:latin typeface="Calibri"/>
                <a:cs typeface="Calibri"/>
              </a:rPr>
              <a:t>j</a:t>
            </a:r>
            <a:r>
              <a:rPr dirty="0" sz="1800" spc="30" b="1">
                <a:latin typeface="Calibri"/>
                <a:cs typeface="Calibri"/>
              </a:rPr>
              <a:t>ę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2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b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-25" b="1">
                <a:latin typeface="Calibri"/>
                <a:cs typeface="Calibri"/>
              </a:rPr>
              <a:t>od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45" b="1">
                <a:latin typeface="Calibri"/>
                <a:cs typeface="Calibri"/>
              </a:rPr>
              <a:t>wą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150" b="1" u="heavy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b="1" u="heavy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1800" spc="5" b="1" u="heavy">
                <a:solidFill>
                  <a:srgbClr val="FFFFFF"/>
                </a:solidFill>
                <a:latin typeface="Calibri"/>
                <a:cs typeface="Calibri"/>
              </a:rPr>
              <a:t>trakc</a:t>
            </a:r>
            <a:r>
              <a:rPr dirty="0" sz="1800" spc="-10" b="1" u="heavy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 u="heavy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739" y="5865571"/>
            <a:ext cx="5684520" cy="286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80795" algn="l"/>
                <a:tab pos="1594485" algn="l"/>
                <a:tab pos="1882775" algn="l"/>
                <a:tab pos="2724150" algn="l"/>
                <a:tab pos="3101975" algn="l"/>
                <a:tab pos="3641725" algn="l"/>
                <a:tab pos="4906645" algn="l"/>
                <a:tab pos="5161280" algn="l"/>
              </a:tabLst>
            </a:pPr>
            <a:r>
              <a:rPr dirty="0" sz="1800" spc="-455" b="1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5" b="1" u="heavy">
                <a:solidFill>
                  <a:srgbClr val="FFFFFF"/>
                </a:solidFill>
                <a:latin typeface="Calibri"/>
                <a:cs typeface="Calibri"/>
              </a:rPr>
              <a:t>głos</a:t>
            </a:r>
            <a:r>
              <a:rPr dirty="0" sz="1800" spc="-10" b="1" u="heavy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70" b="1" u="heavy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50" b="1" u="heavy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5" b="1" u="heavy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 u="heavy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0" b="1" u="heavy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1800" spc="-65" b="1">
                <a:latin typeface="Calibri"/>
                <a:cs typeface="Calibri"/>
              </a:rPr>
              <a:t>tj</a:t>
            </a:r>
            <a:r>
              <a:rPr dirty="0" sz="1800" spc="-30" b="1">
                <a:latin typeface="Calibri"/>
                <a:cs typeface="Calibri"/>
              </a:rPr>
              <a:t>.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145" b="1">
                <a:latin typeface="Calibri"/>
                <a:cs typeface="Calibri"/>
              </a:rPr>
              <a:t>w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35" b="1">
                <a:latin typeface="Calibri"/>
                <a:cs typeface="Calibri"/>
              </a:rPr>
              <a:t>esie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20" b="1">
                <a:latin typeface="Calibri"/>
                <a:cs typeface="Calibri"/>
              </a:rPr>
              <a:t>o</a:t>
            </a:r>
            <a:r>
              <a:rPr dirty="0" sz="1800" spc="-15" b="1">
                <a:latin typeface="Calibri"/>
                <a:cs typeface="Calibri"/>
              </a:rPr>
              <a:t>d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5" b="1">
                <a:latin typeface="Calibri"/>
                <a:cs typeface="Calibri"/>
              </a:rPr>
              <a:t>j</a:t>
            </a:r>
            <a:r>
              <a:rPr dirty="0" sz="1800" spc="-20" b="1">
                <a:latin typeface="Calibri"/>
                <a:cs typeface="Calibri"/>
              </a:rPr>
              <a:t>e</a:t>
            </a:r>
            <a:r>
              <a:rPr dirty="0" sz="1800" spc="-5" b="1">
                <a:latin typeface="Calibri"/>
                <a:cs typeface="Calibri"/>
              </a:rPr>
              <a:t>g</a:t>
            </a:r>
            <a:r>
              <a:rPr dirty="0" sz="1800" b="1">
                <a:latin typeface="Calibri"/>
                <a:cs typeface="Calibri"/>
              </a:rPr>
              <a:t>o	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15" b="1">
                <a:latin typeface="Calibri"/>
                <a:cs typeface="Calibri"/>
              </a:rPr>
              <a:t>ozpocz</a:t>
            </a:r>
            <a:r>
              <a:rPr dirty="0" sz="1800" spc="15" b="1">
                <a:latin typeface="Calibri"/>
                <a:cs typeface="Calibri"/>
              </a:rPr>
              <a:t>ę</a:t>
            </a:r>
            <a:r>
              <a:rPr dirty="0" sz="1800" spc="40" b="1">
                <a:latin typeface="Calibri"/>
                <a:cs typeface="Calibri"/>
              </a:rPr>
              <a:t>cia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5" b="1">
                <a:latin typeface="Calibri"/>
                <a:cs typeface="Calibri"/>
              </a:rPr>
              <a:t>god</a:t>
            </a:r>
            <a:r>
              <a:rPr dirty="0" sz="1800" spc="15" b="1">
                <a:latin typeface="Calibri"/>
                <a:cs typeface="Calibri"/>
              </a:rPr>
              <a:t>z</a:t>
            </a:r>
            <a:r>
              <a:rPr dirty="0" sz="1800" spc="-30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73877" y="5796686"/>
            <a:ext cx="336550" cy="354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6975" sz="2700" spc="202" b="1">
                <a:latin typeface="Calibri"/>
                <a:cs typeface="Calibri"/>
              </a:rPr>
              <a:t>6</a:t>
            </a:r>
            <a:r>
              <a:rPr dirty="0" sz="1200" spc="85" b="1">
                <a:latin typeface="Calibri"/>
                <a:cs typeface="Calibri"/>
              </a:rPr>
              <a:t>00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84214" y="5865571"/>
            <a:ext cx="2781935" cy="285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042669" algn="l"/>
                <a:tab pos="1579245" algn="l"/>
              </a:tabLst>
            </a:pPr>
            <a:r>
              <a:rPr dirty="0" sz="1800" spc="-15" b="1">
                <a:latin typeface="Calibri"/>
                <a:cs typeface="Calibri"/>
              </a:rPr>
              <a:t>do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50" b="1">
                <a:latin typeface="Calibri"/>
                <a:cs typeface="Calibri"/>
              </a:rPr>
              <a:t> </a:t>
            </a:r>
            <a:r>
              <a:rPr dirty="0" sz="1800" spc="65" b="1">
                <a:latin typeface="Calibri"/>
                <a:cs typeface="Calibri"/>
              </a:rPr>
              <a:t>cz</a:t>
            </a:r>
            <a:r>
              <a:rPr dirty="0" sz="1800" spc="55" b="1">
                <a:latin typeface="Calibri"/>
                <a:cs typeface="Calibri"/>
              </a:rPr>
              <a:t>a</a:t>
            </a:r>
            <a:r>
              <a:rPr dirty="0" sz="1800" spc="60" b="1">
                <a:latin typeface="Calibri"/>
                <a:cs typeface="Calibri"/>
              </a:rPr>
              <a:t>su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5" b="1">
                <a:latin typeface="Calibri"/>
                <a:cs typeface="Calibri"/>
              </a:rPr>
              <a:t>j</a:t>
            </a:r>
            <a:r>
              <a:rPr dirty="0" sz="1800" spc="-20" b="1">
                <a:latin typeface="Calibri"/>
                <a:cs typeface="Calibri"/>
              </a:rPr>
              <a:t>e</a:t>
            </a:r>
            <a:r>
              <a:rPr dirty="0" sz="1800" spc="20" b="1">
                <a:latin typeface="Calibri"/>
                <a:cs typeface="Calibri"/>
              </a:rPr>
              <a:t>g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5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-15" b="1">
                <a:latin typeface="Calibri"/>
                <a:cs typeface="Calibri"/>
              </a:rPr>
              <a:t>o</a:t>
            </a:r>
            <a:r>
              <a:rPr dirty="0" sz="1800" spc="-25" b="1">
                <a:latin typeface="Calibri"/>
                <a:cs typeface="Calibri"/>
              </a:rPr>
              <a:t>ń</a:t>
            </a:r>
            <a:r>
              <a:rPr dirty="0" sz="1800" spc="65" b="1">
                <a:latin typeface="Calibri"/>
                <a:cs typeface="Calibri"/>
              </a:rPr>
              <a:t>cz</a:t>
            </a:r>
            <a:r>
              <a:rPr dirty="0" sz="1800" spc="2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15" b="1">
                <a:latin typeface="Calibri"/>
                <a:cs typeface="Calibri"/>
              </a:rPr>
              <a:t>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739" y="6139891"/>
            <a:ext cx="8985885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9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go</a:t>
            </a:r>
            <a:r>
              <a:rPr dirty="0" sz="1800" spc="5" b="1">
                <a:latin typeface="Calibri"/>
                <a:cs typeface="Calibri"/>
              </a:rPr>
              <a:t>d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-35" b="1">
                <a:latin typeface="Calibri"/>
                <a:cs typeface="Calibri"/>
              </a:rPr>
              <a:t>.</a:t>
            </a:r>
            <a:r>
              <a:rPr dirty="0" sz="1800" spc="90" b="1">
                <a:latin typeface="Calibri"/>
                <a:cs typeface="Calibri"/>
              </a:rPr>
              <a:t> </a:t>
            </a:r>
            <a:r>
              <a:rPr dirty="0" sz="1800" spc="140" b="1">
                <a:latin typeface="Calibri"/>
                <a:cs typeface="Calibri"/>
              </a:rPr>
              <a:t>22</a:t>
            </a:r>
            <a:r>
              <a:rPr dirty="0" baseline="25462" sz="1800" spc="142" b="1">
                <a:latin typeface="Calibri"/>
                <a:cs typeface="Calibri"/>
              </a:rPr>
              <a:t>0</a:t>
            </a:r>
            <a:r>
              <a:rPr dirty="0" baseline="25462" sz="1800" spc="127" b="1">
                <a:latin typeface="Calibri"/>
                <a:cs typeface="Calibri"/>
              </a:rPr>
              <a:t>0</a:t>
            </a:r>
            <a:r>
              <a:rPr dirty="0" sz="1800" spc="-15" b="1">
                <a:latin typeface="Calibri"/>
                <a:cs typeface="Calibri"/>
              </a:rPr>
              <a:t>,</a:t>
            </a:r>
            <a:r>
              <a:rPr dirty="0" sz="1800" spc="90" b="1"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75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20" b="1">
                <a:latin typeface="Calibri"/>
                <a:cs typeface="Calibri"/>
              </a:rPr>
              <a:t>astr</a:t>
            </a:r>
            <a:r>
              <a:rPr dirty="0" sz="1800" spc="25" b="1">
                <a:latin typeface="Calibri"/>
                <a:cs typeface="Calibri"/>
              </a:rPr>
              <a:t>z</a:t>
            </a:r>
            <a:r>
              <a:rPr dirty="0" sz="1800" spc="15" b="1">
                <a:latin typeface="Calibri"/>
                <a:cs typeface="Calibri"/>
              </a:rPr>
              <a:t>eżeni</a:t>
            </a:r>
            <a:r>
              <a:rPr dirty="0" sz="1800" spc="10" b="1">
                <a:latin typeface="Calibri"/>
                <a:cs typeface="Calibri"/>
              </a:rPr>
              <a:t>e</a:t>
            </a:r>
            <a:r>
              <a:rPr dirty="0" sz="1800" spc="-10" b="1">
                <a:latin typeface="Calibri"/>
                <a:cs typeface="Calibri"/>
              </a:rPr>
              <a:t>m,</a:t>
            </a:r>
            <a:r>
              <a:rPr dirty="0" sz="1800" spc="9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ż</a:t>
            </a:r>
            <a:r>
              <a:rPr dirty="0" sz="1800" spc="40" b="1">
                <a:latin typeface="Calibri"/>
                <a:cs typeface="Calibri"/>
              </a:rPr>
              <a:t>e</a:t>
            </a:r>
            <a:r>
              <a:rPr dirty="0" sz="1800" spc="9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ni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90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sta</a:t>
            </a:r>
            <a:r>
              <a:rPr dirty="0" sz="1800" spc="-5" b="1">
                <a:latin typeface="Calibri"/>
                <a:cs typeface="Calibri"/>
              </a:rPr>
              <a:t>ł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100" b="1">
                <a:latin typeface="Calibri"/>
                <a:cs typeface="Calibri"/>
              </a:rPr>
              <a:t> 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15" b="1">
                <a:latin typeface="Calibri"/>
                <a:cs typeface="Calibri"/>
              </a:rPr>
              <a:t>no</a:t>
            </a:r>
            <a:r>
              <a:rPr dirty="0" sz="1800" spc="9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-10" b="1">
                <a:latin typeface="Calibri"/>
                <a:cs typeface="Calibri"/>
              </a:rPr>
              <a:t>ed</a:t>
            </a:r>
            <a:r>
              <a:rPr dirty="0" sz="1800" spc="-20" b="1">
                <a:latin typeface="Calibri"/>
                <a:cs typeface="Calibri"/>
              </a:rPr>
              <a:t>ł</a:t>
            </a:r>
            <a:r>
              <a:rPr dirty="0" sz="1800" spc="5" b="1">
                <a:latin typeface="Calibri"/>
                <a:cs typeface="Calibri"/>
              </a:rPr>
              <a:t>użone,</a:t>
            </a:r>
            <a:r>
              <a:rPr dirty="0" sz="1800" spc="105" b="1">
                <a:latin typeface="Calibri"/>
                <a:cs typeface="Calibri"/>
              </a:rPr>
              <a:t> </a:t>
            </a:r>
            <a:r>
              <a:rPr dirty="0" sz="1800" spc="-20" b="1" u="heavy">
                <a:solidFill>
                  <a:srgbClr val="FFFFFF"/>
                </a:solidFill>
                <a:latin typeface="Calibri"/>
                <a:cs typeface="Calibri"/>
              </a:rPr>
              <a:t>ni</a:t>
            </a:r>
            <a:r>
              <a:rPr dirty="0" sz="1800" spc="30" b="1" u="heavy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95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 u="heavy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5" b="1" u="heavy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55" b="1" u="heavy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 b="1" u="heavy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85" b="1" u="heavy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50" b="1" u="heavy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5" b="1" u="heavy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60" b="1" u="heavy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90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 b="1" u="heavy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15" b="1" u="heavy">
                <a:solidFill>
                  <a:srgbClr val="FFFFFF"/>
                </a:solidFill>
                <a:latin typeface="Calibri"/>
                <a:cs typeface="Calibri"/>
              </a:rPr>
              <a:t>ężó</a:t>
            </a:r>
            <a:r>
              <a:rPr dirty="0" sz="1800" spc="-150" b="1" u="heavy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105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 b="1" u="heavy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30" b="1" u="heavy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5" b="1" u="heavy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45" b="1" u="heavy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 b="1" u="heavy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 b="1" u="heavy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0" b="1" u="heavy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 b="1" u="heavy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5" b="1" u="heavy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 u="heavy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70" b="1" u="heavy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0" b="1" u="heavy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60" b="1" u="heavy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65" b="1" u="heavy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40" b="1" u="heavy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15" b="1" u="heavy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1800" b="1" u="heavy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60" b="1" u="heavy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5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 u="heavy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50" b="1" u="heavy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65" b="1" u="heavy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95" b="1" u="heavy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110" b="1" u="heavy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15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 b="1" u="heavy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 b="1" u="heavy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 b="1" u="heavy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5" b="1" u="heavy">
                <a:solidFill>
                  <a:srgbClr val="FFFFFF"/>
                </a:solidFill>
                <a:latin typeface="Calibri"/>
                <a:cs typeface="Calibri"/>
              </a:rPr>
              <a:t>isj</a:t>
            </a:r>
            <a:r>
              <a:rPr dirty="0" sz="1800" spc="-30" b="1" u="heavy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70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 b="1" u="heavy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60" b="1" u="heavy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u="heavy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25" b="1" u="heavy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 b="1" u="heavy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 b="1" u="heavy">
                <a:solidFill>
                  <a:srgbClr val="FFFFFF"/>
                </a:solidFill>
                <a:latin typeface="Calibri"/>
                <a:cs typeface="Calibri"/>
              </a:rPr>
              <a:t>oc</a:t>
            </a:r>
            <a:r>
              <a:rPr dirty="0" sz="1800" spc="60" b="1" u="heavy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1800" spc="15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 b="1" u="heavy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1800" spc="65" b="1" u="heavy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0" b="1" u="heavy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5" b="1" u="heavy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40" b="1" u="heavy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85" b="1" u="heavy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5" b="1" u="heavy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 u="heavy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 b="1" u="heavy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5" b="1" u="heavy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65" b="1" u="heavy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1800" b="1" u="heavy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50" b="1" u="heavy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30" b="1" u="heavy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5" b="1" u="heavy">
                <a:solidFill>
                  <a:srgbClr val="FFFFFF"/>
                </a:solidFill>
                <a:latin typeface="Calibri"/>
                <a:cs typeface="Calibri"/>
              </a:rPr>
              <a:t>ń</a:t>
            </a:r>
            <a:r>
              <a:rPr dirty="0" sz="1800" spc="15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45" b="1" u="heavy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 b="1" u="heavy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45" b="1" u="heavy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35" b="1" u="heavy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0" b="1" u="heavy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-40" b="1" u="heavy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b="1" u="heavy">
                <a:solidFill>
                  <a:srgbClr val="FFFFFF"/>
                </a:solidFill>
                <a:latin typeface="Calibri"/>
                <a:cs typeface="Calibri"/>
              </a:rPr>
              <a:t>ując</a:t>
            </a:r>
            <a:r>
              <a:rPr dirty="0" sz="1800" spc="-30" b="1" u="heavy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85" b="1" u="heavy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15" b="1" u="heavy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35" b="1" u="heavy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406892" y="6057798"/>
            <a:ext cx="648335" cy="658495"/>
          </a:xfrm>
          <a:custGeom>
            <a:avLst/>
            <a:gdLst/>
            <a:ahLst/>
            <a:cxnLst/>
            <a:rect l="l" t="t" r="r" b="b"/>
            <a:pathLst>
              <a:path w="648334" h="658495">
                <a:moveTo>
                  <a:pt x="323976" y="0"/>
                </a:moveTo>
                <a:lnTo>
                  <a:pt x="276098" y="3569"/>
                </a:lnTo>
                <a:lnTo>
                  <a:pt x="230402" y="13937"/>
                </a:lnTo>
                <a:lnTo>
                  <a:pt x="187374" y="30604"/>
                </a:lnTo>
                <a:lnTo>
                  <a:pt x="147561" y="53033"/>
                </a:lnTo>
                <a:lnTo>
                  <a:pt x="111418" y="80743"/>
                </a:lnTo>
                <a:lnTo>
                  <a:pt x="79460" y="113214"/>
                </a:lnTo>
                <a:lnTo>
                  <a:pt x="52190" y="149937"/>
                </a:lnTo>
                <a:lnTo>
                  <a:pt x="30108" y="190404"/>
                </a:lnTo>
                <a:lnTo>
                  <a:pt x="13715" y="234105"/>
                </a:lnTo>
                <a:lnTo>
                  <a:pt x="3512" y="280530"/>
                </a:lnTo>
                <a:lnTo>
                  <a:pt x="0" y="329171"/>
                </a:lnTo>
                <a:lnTo>
                  <a:pt x="3512" y="377815"/>
                </a:lnTo>
                <a:lnTo>
                  <a:pt x="13715" y="424242"/>
                </a:lnTo>
                <a:lnTo>
                  <a:pt x="30108" y="467945"/>
                </a:lnTo>
                <a:lnTo>
                  <a:pt x="52190" y="508414"/>
                </a:lnTo>
                <a:lnTo>
                  <a:pt x="79460" y="545139"/>
                </a:lnTo>
                <a:lnTo>
                  <a:pt x="111418" y="577611"/>
                </a:lnTo>
                <a:lnTo>
                  <a:pt x="147561" y="605321"/>
                </a:lnTo>
                <a:lnTo>
                  <a:pt x="187389" y="627759"/>
                </a:lnTo>
                <a:lnTo>
                  <a:pt x="230402" y="644417"/>
                </a:lnTo>
                <a:lnTo>
                  <a:pt x="276098" y="654786"/>
                </a:lnTo>
                <a:lnTo>
                  <a:pt x="323976" y="658355"/>
                </a:lnTo>
                <a:lnTo>
                  <a:pt x="371887" y="654786"/>
                </a:lnTo>
                <a:lnTo>
                  <a:pt x="417608" y="644417"/>
                </a:lnTo>
                <a:lnTo>
                  <a:pt x="425439" y="641386"/>
                </a:lnTo>
                <a:lnTo>
                  <a:pt x="324151" y="641386"/>
                </a:lnTo>
                <a:lnTo>
                  <a:pt x="278725" y="637987"/>
                </a:lnTo>
                <a:lnTo>
                  <a:pt x="234097" y="627748"/>
                </a:lnTo>
                <a:lnTo>
                  <a:pt x="191070" y="610670"/>
                </a:lnTo>
                <a:lnTo>
                  <a:pt x="150447" y="586752"/>
                </a:lnTo>
                <a:lnTo>
                  <a:pt x="113029" y="555993"/>
                </a:lnTo>
                <a:lnTo>
                  <a:pt x="82354" y="521829"/>
                </a:lnTo>
                <a:lnTo>
                  <a:pt x="57537" y="484426"/>
                </a:lnTo>
                <a:lnTo>
                  <a:pt x="38595" y="444465"/>
                </a:lnTo>
                <a:lnTo>
                  <a:pt x="25550" y="402630"/>
                </a:lnTo>
                <a:lnTo>
                  <a:pt x="18421" y="359602"/>
                </a:lnTo>
                <a:lnTo>
                  <a:pt x="17227" y="316065"/>
                </a:lnTo>
                <a:lnTo>
                  <a:pt x="21987" y="272701"/>
                </a:lnTo>
                <a:lnTo>
                  <a:pt x="32722" y="230193"/>
                </a:lnTo>
                <a:lnTo>
                  <a:pt x="49450" y="189223"/>
                </a:lnTo>
                <a:lnTo>
                  <a:pt x="72191" y="150474"/>
                </a:lnTo>
                <a:lnTo>
                  <a:pt x="100964" y="114630"/>
                </a:lnTo>
                <a:lnTo>
                  <a:pt x="124678" y="114630"/>
                </a:lnTo>
                <a:lnTo>
                  <a:pt x="112775" y="102539"/>
                </a:lnTo>
                <a:lnTo>
                  <a:pt x="150162" y="71748"/>
                </a:lnTo>
                <a:lnTo>
                  <a:pt x="190769" y="47795"/>
                </a:lnTo>
                <a:lnTo>
                  <a:pt x="233791" y="30679"/>
                </a:lnTo>
                <a:lnTo>
                  <a:pt x="278424" y="20402"/>
                </a:lnTo>
                <a:lnTo>
                  <a:pt x="323865" y="16964"/>
                </a:lnTo>
                <a:lnTo>
                  <a:pt x="425427" y="16964"/>
                </a:lnTo>
                <a:lnTo>
                  <a:pt x="417608" y="13937"/>
                </a:lnTo>
                <a:lnTo>
                  <a:pt x="371887" y="3569"/>
                </a:lnTo>
                <a:lnTo>
                  <a:pt x="323976" y="0"/>
                </a:lnTo>
                <a:close/>
              </a:path>
              <a:path w="648334" h="658495">
                <a:moveTo>
                  <a:pt x="124678" y="114630"/>
                </a:moveTo>
                <a:lnTo>
                  <a:pt x="100964" y="114630"/>
                </a:lnTo>
                <a:lnTo>
                  <a:pt x="535177" y="555815"/>
                </a:lnTo>
                <a:lnTo>
                  <a:pt x="497794" y="586603"/>
                </a:lnTo>
                <a:lnTo>
                  <a:pt x="457197" y="610555"/>
                </a:lnTo>
                <a:lnTo>
                  <a:pt x="414190" y="627670"/>
                </a:lnTo>
                <a:lnTo>
                  <a:pt x="369574" y="637947"/>
                </a:lnTo>
                <a:lnTo>
                  <a:pt x="324151" y="641386"/>
                </a:lnTo>
                <a:lnTo>
                  <a:pt x="425439" y="641386"/>
                </a:lnTo>
                <a:lnTo>
                  <a:pt x="500486" y="605321"/>
                </a:lnTo>
                <a:lnTo>
                  <a:pt x="536642" y="577611"/>
                </a:lnTo>
                <a:lnTo>
                  <a:pt x="568608" y="545139"/>
                </a:lnTo>
                <a:lnTo>
                  <a:pt x="569658" y="543725"/>
                </a:lnTo>
                <a:lnTo>
                  <a:pt x="547115" y="543725"/>
                </a:lnTo>
                <a:lnTo>
                  <a:pt x="124678" y="114630"/>
                </a:lnTo>
                <a:close/>
              </a:path>
              <a:path w="648334" h="658495">
                <a:moveTo>
                  <a:pt x="425427" y="16964"/>
                </a:moveTo>
                <a:lnTo>
                  <a:pt x="323865" y="16964"/>
                </a:lnTo>
                <a:lnTo>
                  <a:pt x="369310" y="20364"/>
                </a:lnTo>
                <a:lnTo>
                  <a:pt x="413955" y="30604"/>
                </a:lnTo>
                <a:lnTo>
                  <a:pt x="456996" y="47683"/>
                </a:lnTo>
                <a:lnTo>
                  <a:pt x="497629" y="71602"/>
                </a:lnTo>
                <a:lnTo>
                  <a:pt x="535051" y="102361"/>
                </a:lnTo>
                <a:lnTo>
                  <a:pt x="565726" y="136525"/>
                </a:lnTo>
                <a:lnTo>
                  <a:pt x="590543" y="173928"/>
                </a:lnTo>
                <a:lnTo>
                  <a:pt x="609485" y="213889"/>
                </a:lnTo>
                <a:lnTo>
                  <a:pt x="622530" y="255725"/>
                </a:lnTo>
                <a:lnTo>
                  <a:pt x="629659" y="298752"/>
                </a:lnTo>
                <a:lnTo>
                  <a:pt x="630853" y="342289"/>
                </a:lnTo>
                <a:lnTo>
                  <a:pt x="626093" y="385653"/>
                </a:lnTo>
                <a:lnTo>
                  <a:pt x="615358" y="428162"/>
                </a:lnTo>
                <a:lnTo>
                  <a:pt x="598630" y="469131"/>
                </a:lnTo>
                <a:lnTo>
                  <a:pt x="575889" y="507880"/>
                </a:lnTo>
                <a:lnTo>
                  <a:pt x="547115" y="543725"/>
                </a:lnTo>
                <a:lnTo>
                  <a:pt x="569658" y="543725"/>
                </a:lnTo>
                <a:lnTo>
                  <a:pt x="595884" y="508414"/>
                </a:lnTo>
                <a:lnTo>
                  <a:pt x="617969" y="467945"/>
                </a:lnTo>
                <a:lnTo>
                  <a:pt x="634364" y="424242"/>
                </a:lnTo>
                <a:lnTo>
                  <a:pt x="644568" y="377815"/>
                </a:lnTo>
                <a:lnTo>
                  <a:pt x="648080" y="329171"/>
                </a:lnTo>
                <a:lnTo>
                  <a:pt x="644568" y="280530"/>
                </a:lnTo>
                <a:lnTo>
                  <a:pt x="634364" y="234105"/>
                </a:lnTo>
                <a:lnTo>
                  <a:pt x="617969" y="190404"/>
                </a:lnTo>
                <a:lnTo>
                  <a:pt x="595884" y="149937"/>
                </a:lnTo>
                <a:lnTo>
                  <a:pt x="568608" y="113214"/>
                </a:lnTo>
                <a:lnTo>
                  <a:pt x="536642" y="80743"/>
                </a:lnTo>
                <a:lnTo>
                  <a:pt x="500486" y="53033"/>
                </a:lnTo>
                <a:lnTo>
                  <a:pt x="460642" y="30595"/>
                </a:lnTo>
                <a:lnTo>
                  <a:pt x="425427" y="169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406892" y="6057798"/>
            <a:ext cx="648335" cy="658495"/>
          </a:xfrm>
          <a:custGeom>
            <a:avLst/>
            <a:gdLst/>
            <a:ahLst/>
            <a:cxnLst/>
            <a:rect l="l" t="t" r="r" b="b"/>
            <a:pathLst>
              <a:path w="648334" h="658495">
                <a:moveTo>
                  <a:pt x="0" y="329171"/>
                </a:moveTo>
                <a:lnTo>
                  <a:pt x="3512" y="280530"/>
                </a:lnTo>
                <a:lnTo>
                  <a:pt x="13715" y="234105"/>
                </a:lnTo>
                <a:lnTo>
                  <a:pt x="30108" y="190404"/>
                </a:lnTo>
                <a:lnTo>
                  <a:pt x="52190" y="149937"/>
                </a:lnTo>
                <a:lnTo>
                  <a:pt x="79460" y="113214"/>
                </a:lnTo>
                <a:lnTo>
                  <a:pt x="111418" y="80743"/>
                </a:lnTo>
                <a:lnTo>
                  <a:pt x="147561" y="53033"/>
                </a:lnTo>
                <a:lnTo>
                  <a:pt x="187389" y="30595"/>
                </a:lnTo>
                <a:lnTo>
                  <a:pt x="230402" y="13937"/>
                </a:lnTo>
                <a:lnTo>
                  <a:pt x="276098" y="3569"/>
                </a:lnTo>
                <a:lnTo>
                  <a:pt x="323976" y="0"/>
                </a:lnTo>
                <a:lnTo>
                  <a:pt x="371887" y="3569"/>
                </a:lnTo>
                <a:lnTo>
                  <a:pt x="417608" y="13937"/>
                </a:lnTo>
                <a:lnTo>
                  <a:pt x="460642" y="30595"/>
                </a:lnTo>
                <a:lnTo>
                  <a:pt x="500486" y="53033"/>
                </a:lnTo>
                <a:lnTo>
                  <a:pt x="536642" y="80743"/>
                </a:lnTo>
                <a:lnTo>
                  <a:pt x="568608" y="113214"/>
                </a:lnTo>
                <a:lnTo>
                  <a:pt x="595884" y="149937"/>
                </a:lnTo>
                <a:lnTo>
                  <a:pt x="617969" y="190404"/>
                </a:lnTo>
                <a:lnTo>
                  <a:pt x="634364" y="234105"/>
                </a:lnTo>
                <a:lnTo>
                  <a:pt x="644568" y="280530"/>
                </a:lnTo>
                <a:lnTo>
                  <a:pt x="648080" y="329171"/>
                </a:lnTo>
                <a:lnTo>
                  <a:pt x="644568" y="377815"/>
                </a:lnTo>
                <a:lnTo>
                  <a:pt x="634364" y="424242"/>
                </a:lnTo>
                <a:lnTo>
                  <a:pt x="617969" y="467945"/>
                </a:lnTo>
                <a:lnTo>
                  <a:pt x="595884" y="508414"/>
                </a:lnTo>
                <a:lnTo>
                  <a:pt x="568608" y="545139"/>
                </a:lnTo>
                <a:lnTo>
                  <a:pt x="536642" y="577611"/>
                </a:lnTo>
                <a:lnTo>
                  <a:pt x="500486" y="605321"/>
                </a:lnTo>
                <a:lnTo>
                  <a:pt x="460642" y="627759"/>
                </a:lnTo>
                <a:lnTo>
                  <a:pt x="417608" y="644417"/>
                </a:lnTo>
                <a:lnTo>
                  <a:pt x="371887" y="654786"/>
                </a:lnTo>
                <a:lnTo>
                  <a:pt x="323976" y="658355"/>
                </a:lnTo>
                <a:lnTo>
                  <a:pt x="276098" y="654786"/>
                </a:lnTo>
                <a:lnTo>
                  <a:pt x="230402" y="644417"/>
                </a:lnTo>
                <a:lnTo>
                  <a:pt x="187389" y="627759"/>
                </a:lnTo>
                <a:lnTo>
                  <a:pt x="147561" y="605321"/>
                </a:lnTo>
                <a:lnTo>
                  <a:pt x="111418" y="577611"/>
                </a:lnTo>
                <a:lnTo>
                  <a:pt x="79460" y="545139"/>
                </a:lnTo>
                <a:lnTo>
                  <a:pt x="52190" y="508414"/>
                </a:lnTo>
                <a:lnTo>
                  <a:pt x="30108" y="467945"/>
                </a:lnTo>
                <a:lnTo>
                  <a:pt x="13715" y="424242"/>
                </a:lnTo>
                <a:lnTo>
                  <a:pt x="3512" y="377815"/>
                </a:lnTo>
                <a:lnTo>
                  <a:pt x="0" y="329171"/>
                </a:lnTo>
                <a:close/>
              </a:path>
            </a:pathLst>
          </a:custGeom>
          <a:ln w="25399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519668" y="6074762"/>
            <a:ext cx="518159" cy="527050"/>
          </a:xfrm>
          <a:custGeom>
            <a:avLst/>
            <a:gdLst/>
            <a:ahLst/>
            <a:cxnLst/>
            <a:rect l="l" t="t" r="r" b="b"/>
            <a:pathLst>
              <a:path w="518159" h="527050">
                <a:moveTo>
                  <a:pt x="434339" y="526761"/>
                </a:moveTo>
                <a:lnTo>
                  <a:pt x="463113" y="490916"/>
                </a:lnTo>
                <a:lnTo>
                  <a:pt x="485854" y="452167"/>
                </a:lnTo>
                <a:lnTo>
                  <a:pt x="502582" y="411198"/>
                </a:lnTo>
                <a:lnTo>
                  <a:pt x="513317" y="368689"/>
                </a:lnTo>
                <a:lnTo>
                  <a:pt x="518077" y="325325"/>
                </a:lnTo>
                <a:lnTo>
                  <a:pt x="516883" y="281788"/>
                </a:lnTo>
                <a:lnTo>
                  <a:pt x="509754" y="238761"/>
                </a:lnTo>
                <a:lnTo>
                  <a:pt x="496709" y="196925"/>
                </a:lnTo>
                <a:lnTo>
                  <a:pt x="477767" y="156964"/>
                </a:lnTo>
                <a:lnTo>
                  <a:pt x="452950" y="119561"/>
                </a:lnTo>
                <a:lnTo>
                  <a:pt x="422275" y="85397"/>
                </a:lnTo>
                <a:lnTo>
                  <a:pt x="384853" y="54638"/>
                </a:lnTo>
                <a:lnTo>
                  <a:pt x="344220" y="30719"/>
                </a:lnTo>
                <a:lnTo>
                  <a:pt x="301179" y="13640"/>
                </a:lnTo>
                <a:lnTo>
                  <a:pt x="256534" y="3400"/>
                </a:lnTo>
                <a:lnTo>
                  <a:pt x="211089" y="0"/>
                </a:lnTo>
                <a:lnTo>
                  <a:pt x="165648" y="3438"/>
                </a:lnTo>
                <a:lnTo>
                  <a:pt x="121015" y="13715"/>
                </a:lnTo>
                <a:lnTo>
                  <a:pt x="77993" y="30831"/>
                </a:lnTo>
                <a:lnTo>
                  <a:pt x="37386" y="54784"/>
                </a:lnTo>
                <a:lnTo>
                  <a:pt x="0" y="85575"/>
                </a:lnTo>
                <a:lnTo>
                  <a:pt x="434339" y="526761"/>
                </a:lnTo>
                <a:close/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424119" y="6172428"/>
            <a:ext cx="518159" cy="527050"/>
          </a:xfrm>
          <a:custGeom>
            <a:avLst/>
            <a:gdLst/>
            <a:ahLst/>
            <a:cxnLst/>
            <a:rect l="l" t="t" r="r" b="b"/>
            <a:pathLst>
              <a:path w="518159" h="527050">
                <a:moveTo>
                  <a:pt x="83737" y="0"/>
                </a:moveTo>
                <a:lnTo>
                  <a:pt x="54963" y="35844"/>
                </a:lnTo>
                <a:lnTo>
                  <a:pt x="32222" y="74593"/>
                </a:lnTo>
                <a:lnTo>
                  <a:pt x="15494" y="115562"/>
                </a:lnTo>
                <a:lnTo>
                  <a:pt x="4760" y="158071"/>
                </a:lnTo>
                <a:lnTo>
                  <a:pt x="0" y="201435"/>
                </a:lnTo>
                <a:lnTo>
                  <a:pt x="1194" y="244972"/>
                </a:lnTo>
                <a:lnTo>
                  <a:pt x="8323" y="287999"/>
                </a:lnTo>
                <a:lnTo>
                  <a:pt x="21368" y="329835"/>
                </a:lnTo>
                <a:lnTo>
                  <a:pt x="40309" y="369796"/>
                </a:lnTo>
                <a:lnTo>
                  <a:pt x="65127" y="407199"/>
                </a:lnTo>
                <a:lnTo>
                  <a:pt x="95802" y="441363"/>
                </a:lnTo>
                <a:lnTo>
                  <a:pt x="133220" y="472122"/>
                </a:lnTo>
                <a:lnTo>
                  <a:pt x="173843" y="496040"/>
                </a:lnTo>
                <a:lnTo>
                  <a:pt x="216870" y="513118"/>
                </a:lnTo>
                <a:lnTo>
                  <a:pt x="261497" y="523356"/>
                </a:lnTo>
                <a:lnTo>
                  <a:pt x="306924" y="526756"/>
                </a:lnTo>
                <a:lnTo>
                  <a:pt x="352346" y="523317"/>
                </a:lnTo>
                <a:lnTo>
                  <a:pt x="396962" y="513039"/>
                </a:lnTo>
                <a:lnTo>
                  <a:pt x="439970" y="495925"/>
                </a:lnTo>
                <a:lnTo>
                  <a:pt x="480567" y="471973"/>
                </a:lnTo>
                <a:lnTo>
                  <a:pt x="517950" y="441185"/>
                </a:lnTo>
                <a:lnTo>
                  <a:pt x="83737" y="0"/>
                </a:lnTo>
                <a:close/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275"/>
              </a:spcBef>
            </a:pPr>
            <a:r>
              <a:rPr dirty="0" sz="1800" b="1">
                <a:solidFill>
                  <a:srgbClr val="9D032A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028431" y="1556766"/>
            <a:ext cx="789622" cy="6316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0562" y="3757155"/>
            <a:ext cx="9054465" cy="369570"/>
          </a:xfrm>
          <a:custGeom>
            <a:avLst/>
            <a:gdLst/>
            <a:ahLst/>
            <a:cxnLst/>
            <a:rect l="l" t="t" r="r" b="b"/>
            <a:pathLst>
              <a:path w="9054465" h="369570">
                <a:moveTo>
                  <a:pt x="0" y="369328"/>
                </a:moveTo>
                <a:lnTo>
                  <a:pt x="9054211" y="369328"/>
                </a:lnTo>
                <a:lnTo>
                  <a:pt x="9054211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0562" y="3757155"/>
            <a:ext cx="9054465" cy="369570"/>
          </a:xfrm>
          <a:custGeom>
            <a:avLst/>
            <a:gdLst/>
            <a:ahLst/>
            <a:cxnLst/>
            <a:rect l="l" t="t" r="r" b="b"/>
            <a:pathLst>
              <a:path w="9054465" h="369570">
                <a:moveTo>
                  <a:pt x="0" y="369328"/>
                </a:moveTo>
                <a:lnTo>
                  <a:pt x="9054211" y="369328"/>
                </a:lnTo>
                <a:lnTo>
                  <a:pt x="9054211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950772" y="2350896"/>
            <a:ext cx="8107045" cy="2131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761365">
              <a:lnSpc>
                <a:spcPct val="100000"/>
              </a:lnSpc>
            </a:pP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nnośc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isji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być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ne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ez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1800" spc="-90" b="1">
                <a:solidFill>
                  <a:srgbClr val="FFFFFF"/>
                </a:solidFill>
                <a:latin typeface="Calibri"/>
                <a:cs typeface="Calibri"/>
              </a:rPr>
              <a:t>ów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endParaRPr sz="1800">
              <a:latin typeface="Calibri"/>
              <a:cs typeface="Calibri"/>
            </a:endParaRPr>
          </a:p>
          <a:p>
            <a:pPr algn="ctr" marR="763905">
              <a:lnSpc>
                <a:spcPct val="100000"/>
              </a:lnSpc>
            </a:pP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3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ysta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iem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3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2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ch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eń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ąc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ch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sz="1200" spc="5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spc="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200" spc="-4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05" b="1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dirty="0" sz="1200" spc="95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sz="12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FFFFFF"/>
                </a:solidFill>
                <a:latin typeface="SimSun"/>
                <a:cs typeface="SimSun"/>
              </a:rPr>
              <a:t>§</a:t>
            </a:r>
            <a:r>
              <a:rPr dirty="0" sz="1200" spc="-305" b="1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dirty="0" sz="1200" spc="95" b="1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dirty="0" sz="12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8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2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200" spc="2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200" spc="5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200" spc="3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2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9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200" spc="-6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200" spc="1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2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200" spc="-4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200" spc="5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200" spc="3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200" spc="5" b="1">
                <a:solidFill>
                  <a:srgbClr val="FFFFFF"/>
                </a:solidFill>
                <a:latin typeface="Calibri"/>
                <a:cs typeface="Calibri"/>
              </a:rPr>
              <a:t>eg</a:t>
            </a:r>
            <a:r>
              <a:rPr dirty="0" sz="1200" spc="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).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1650">
              <a:latin typeface="Times New Roman"/>
              <a:cs typeface="Times New Roman"/>
            </a:endParaRPr>
          </a:p>
          <a:p>
            <a:pPr algn="ctr" marL="1163320" marR="1927225" indent="2540">
              <a:lnSpc>
                <a:spcPct val="100000"/>
              </a:lnSpc>
            </a:pP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-11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tępni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ane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3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ącz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11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tęp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ami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nami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8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9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655320">
              <a:lnSpc>
                <a:spcPct val="100000"/>
              </a:lnSpc>
              <a:spcBef>
                <a:spcPts val="830"/>
              </a:spcBef>
            </a:pP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stępn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2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ch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ach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5" b="1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4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1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1 000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dirty="0" sz="18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000</a:t>
            </a: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zł</a:t>
            </a:r>
            <a:r>
              <a:rPr dirty="0" sz="18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15" b="1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ch.</a:t>
            </a:r>
            <a:endParaRPr sz="1800">
              <a:latin typeface="Arial"/>
              <a:cs typeface="Arial"/>
            </a:endParaRPr>
          </a:p>
          <a:p>
            <a:pPr marL="687705">
              <a:lnSpc>
                <a:spcPct val="100000"/>
              </a:lnSpc>
              <a:spcBef>
                <a:spcPts val="740"/>
              </a:spcBef>
            </a:pPr>
            <a:r>
              <a:rPr dirty="0" sz="2000" spc="7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30" b="1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9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7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anie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yn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65" b="1">
                <a:solidFill>
                  <a:srgbClr val="FFFFFF"/>
                </a:solidFill>
                <a:latin typeface="Calibri"/>
                <a:cs typeface="Calibri"/>
              </a:rPr>
              <a:t>ści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że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4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udn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95" b="1">
                <a:solidFill>
                  <a:srgbClr val="FFFFFF"/>
                </a:solidFill>
                <a:latin typeface="Calibri"/>
                <a:cs typeface="Calibri"/>
              </a:rPr>
              <a:t>ć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-5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000" spc="-21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0" y="3770376"/>
            <a:ext cx="1371219" cy="1088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1555" y="1988820"/>
            <a:ext cx="7920990" cy="1564640"/>
          </a:xfrm>
          <a:prstGeom prst="rect">
            <a:avLst/>
          </a:prstGeom>
          <a:solidFill>
            <a:srgbClr val="BEBEBE"/>
          </a:solidFill>
          <a:ln w="76200">
            <a:solidFill>
              <a:srgbClr val="9D032A"/>
            </a:solidFill>
          </a:ln>
        </p:spPr>
        <p:txBody>
          <a:bodyPr wrap="square" lIns="0" tIns="8890" rIns="0" bIns="0" rtlCol="0" vert="horz">
            <a:spAutoFit/>
          </a:bodyPr>
          <a:lstStyle/>
          <a:p>
            <a:pPr marL="1405255" marR="1402715" indent="1618615">
              <a:lnSpc>
                <a:spcPts val="2880"/>
              </a:lnSpc>
              <a:spcBef>
                <a:spcPts val="70"/>
              </a:spcBef>
            </a:pPr>
            <a:r>
              <a:rPr dirty="0" sz="2400" spc="4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stęp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22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25" b="1">
                <a:solidFill>
                  <a:srgbClr val="FFFFFF"/>
                </a:solidFill>
                <a:latin typeface="Calibri"/>
                <a:cs typeface="Calibri"/>
              </a:rPr>
              <a:t>anie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400" spc="4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400" spc="-80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2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400" spc="-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-3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400" spc="4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3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2400" spc="5" b="1">
                <a:solidFill>
                  <a:srgbClr val="9D032A"/>
                </a:solidFill>
                <a:latin typeface="Calibri"/>
                <a:cs typeface="Calibri"/>
              </a:rPr>
              <a:t>ni</a:t>
            </a:r>
            <a:r>
              <a:rPr dirty="0" sz="2400" spc="-1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400" spc="8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400" spc="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4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35" b="1">
                <a:solidFill>
                  <a:srgbClr val="9D032A"/>
                </a:solidFill>
                <a:latin typeface="Calibri"/>
                <a:cs typeface="Calibri"/>
              </a:rPr>
              <a:t>mis</a:t>
            </a:r>
            <a:r>
              <a:rPr dirty="0" sz="2400" spc="1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400" spc="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400" spc="6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400" spc="8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4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400" spc="-18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400" spc="-14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40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2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-10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400" spc="40" b="1">
                <a:solidFill>
                  <a:srgbClr val="9D032A"/>
                </a:solidFill>
                <a:latin typeface="Calibri"/>
                <a:cs typeface="Calibri"/>
              </a:rPr>
              <a:t>czego</a:t>
            </a:r>
            <a:r>
              <a:rPr dirty="0" sz="24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400" spc="-19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7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-7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spc="-7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dirty="0" sz="2400" spc="-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4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400" spc="-14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 b="1">
                <a:latin typeface="Calibri"/>
                <a:cs typeface="Calibri"/>
              </a:rPr>
              <a:t>k</a:t>
            </a:r>
            <a:r>
              <a:rPr dirty="0" sz="2400" spc="-40" b="1">
                <a:latin typeface="Calibri"/>
                <a:cs typeface="Calibri"/>
              </a:rPr>
              <a:t>o</a:t>
            </a:r>
            <a:r>
              <a:rPr dirty="0" sz="2400" spc="35" b="1">
                <a:latin typeface="Calibri"/>
                <a:cs typeface="Calibri"/>
              </a:rPr>
              <a:t>mis</a:t>
            </a:r>
            <a:r>
              <a:rPr dirty="0" sz="2400" spc="10" b="1">
                <a:latin typeface="Calibri"/>
                <a:cs typeface="Calibri"/>
              </a:rPr>
              <a:t>ja</a:t>
            </a:r>
            <a:r>
              <a:rPr dirty="0" sz="2400" spc="25" b="1">
                <a:latin typeface="Calibri"/>
                <a:cs typeface="Calibri"/>
              </a:rPr>
              <a:t> </a:t>
            </a:r>
            <a:r>
              <a:rPr dirty="0" sz="2400" spc="10" b="1">
                <a:latin typeface="Calibri"/>
                <a:cs typeface="Calibri"/>
              </a:rPr>
              <a:t>n</a:t>
            </a:r>
            <a:r>
              <a:rPr dirty="0" sz="2400" spc="-35" b="1">
                <a:latin typeface="Calibri"/>
                <a:cs typeface="Calibri"/>
              </a:rPr>
              <a:t>i</a:t>
            </a:r>
            <a:r>
              <a:rPr dirty="0" sz="2400" spc="40" b="1">
                <a:latin typeface="Calibri"/>
                <a:cs typeface="Calibri"/>
              </a:rPr>
              <a:t>e</a:t>
            </a:r>
            <a:r>
              <a:rPr dirty="0" sz="2400" spc="40" b="1">
                <a:latin typeface="Calibri"/>
                <a:cs typeface="Calibri"/>
              </a:rPr>
              <a:t> </a:t>
            </a:r>
            <a:r>
              <a:rPr dirty="0" sz="2400" spc="10" b="1">
                <a:latin typeface="Calibri"/>
                <a:cs typeface="Calibri"/>
              </a:rPr>
              <a:t>k</a:t>
            </a:r>
            <a:r>
              <a:rPr dirty="0" sz="2400" spc="-40" b="1">
                <a:latin typeface="Calibri"/>
                <a:cs typeface="Calibri"/>
              </a:rPr>
              <a:t>o</a:t>
            </a:r>
            <a:r>
              <a:rPr dirty="0" sz="2400" spc="-55" b="1">
                <a:latin typeface="Calibri"/>
                <a:cs typeface="Calibri"/>
              </a:rPr>
              <a:t>r</a:t>
            </a:r>
            <a:r>
              <a:rPr dirty="0" sz="2400" spc="10" b="1">
                <a:latin typeface="Calibri"/>
                <a:cs typeface="Calibri"/>
              </a:rPr>
              <a:t>zystała</a:t>
            </a:r>
            <a:endParaRPr sz="2400">
              <a:latin typeface="Calibri"/>
              <a:cs typeface="Calibri"/>
            </a:endParaRPr>
          </a:p>
          <a:p>
            <a:pPr marL="1752600">
              <a:lnSpc>
                <a:spcPts val="2785"/>
              </a:lnSpc>
            </a:pPr>
            <a:r>
              <a:rPr dirty="0" sz="2400" spc="7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16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25" b="1">
                <a:solidFill>
                  <a:srgbClr val="FFFFFF"/>
                </a:solidFill>
                <a:latin typeface="Calibri"/>
                <a:cs typeface="Calibri"/>
              </a:rPr>
              <a:t>omagania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spc="-9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rmat</a:t>
            </a:r>
            <a:r>
              <a:rPr dirty="0" sz="2400" spc="-7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spc="55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2400" spc="8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ego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0398" y="333375"/>
            <a:ext cx="5160010" cy="5994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 marR="6223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P</a:t>
            </a:r>
            <a:r>
              <a:rPr dirty="0" sz="2000" spc="-30" b="1">
                <a:latin typeface="Arial Black"/>
                <a:cs typeface="Arial Black"/>
              </a:rPr>
              <a:t>R</a:t>
            </a:r>
            <a:r>
              <a:rPr dirty="0" sz="2000" spc="-50" b="1">
                <a:latin typeface="Arial Black"/>
                <a:cs typeface="Arial Black"/>
              </a:rPr>
              <a:t>O</a:t>
            </a:r>
            <a:r>
              <a:rPr dirty="0" sz="2000" spc="-70" b="1">
                <a:latin typeface="Arial Black"/>
                <a:cs typeface="Arial Black"/>
              </a:rPr>
              <a:t>T</a:t>
            </a:r>
            <a:r>
              <a:rPr dirty="0" sz="2000" spc="5" b="1">
                <a:latin typeface="Arial Black"/>
                <a:cs typeface="Arial Black"/>
              </a:rPr>
              <a:t>O</a:t>
            </a:r>
            <a:r>
              <a:rPr dirty="0" sz="2000" spc="-5" b="1">
                <a:latin typeface="Arial Black"/>
                <a:cs typeface="Arial Black"/>
              </a:rPr>
              <a:t>K</a:t>
            </a:r>
            <a:r>
              <a:rPr dirty="0" sz="2000" spc="-15" b="1">
                <a:latin typeface="Arial Black"/>
                <a:cs typeface="Arial Black"/>
              </a:rPr>
              <a:t>Ó</a:t>
            </a:r>
            <a:r>
              <a:rPr dirty="0" sz="2000" b="1">
                <a:latin typeface="Arial Black"/>
                <a:cs typeface="Arial Black"/>
              </a:rPr>
              <a:t>Ł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G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OS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spc="5" b="1">
                <a:latin typeface="Arial Black"/>
                <a:cs typeface="Arial Black"/>
              </a:rPr>
              <a:t>WA</a:t>
            </a:r>
            <a:r>
              <a:rPr dirty="0" sz="2000" spc="-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IA</a:t>
            </a:r>
            <a:endParaRPr sz="20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1800" b="1">
                <a:latin typeface="Arial Black"/>
                <a:cs typeface="Arial Black"/>
              </a:rPr>
              <a:t>(pr</a:t>
            </a:r>
            <a:r>
              <a:rPr dirty="0" sz="1800" spc="-2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eka</a:t>
            </a:r>
            <a:r>
              <a:rPr dirty="0" sz="1800" spc="-1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anie pełnomocni</a:t>
            </a:r>
            <a:r>
              <a:rPr dirty="0" sz="1800" spc="-65" b="1">
                <a:latin typeface="Arial Black"/>
                <a:cs typeface="Arial Black"/>
              </a:rPr>
              <a:t>k</a:t>
            </a:r>
            <a:r>
              <a:rPr dirty="0" sz="1800" spc="-40" b="1">
                <a:latin typeface="Arial Black"/>
                <a:cs typeface="Arial Black"/>
              </a:rPr>
              <a:t>o</a:t>
            </a:r>
            <a:r>
              <a:rPr dirty="0" sz="1800" b="1">
                <a:latin typeface="Arial Black"/>
                <a:cs typeface="Arial Black"/>
              </a:rPr>
              <a:t>wi </a:t>
            </a:r>
            <a:r>
              <a:rPr dirty="0" sz="1800" spc="-60" b="1">
                <a:latin typeface="Arial Black"/>
                <a:cs typeface="Arial Black"/>
              </a:rPr>
              <a:t>k</a:t>
            </a:r>
            <a:r>
              <a:rPr dirty="0" sz="1800" b="1">
                <a:latin typeface="Arial Black"/>
                <a:cs typeface="Arial Black"/>
              </a:rPr>
              <a:t>omisa</a:t>
            </a:r>
            <a:r>
              <a:rPr dirty="0" sz="1800" spc="5" b="1">
                <a:latin typeface="Arial Black"/>
                <a:cs typeface="Arial Black"/>
              </a:rPr>
              <a:t>r</a:t>
            </a:r>
            <a:r>
              <a:rPr dirty="0" sz="1800" b="1">
                <a:latin typeface="Arial Black"/>
                <a:cs typeface="Arial Black"/>
              </a:rPr>
              <a:t>z</a:t>
            </a:r>
            <a:r>
              <a:rPr dirty="0" sz="1800" spc="-10" b="1">
                <a:latin typeface="Arial Black"/>
                <a:cs typeface="Arial Black"/>
              </a:rPr>
              <a:t>a</a:t>
            </a:r>
            <a:r>
              <a:rPr dirty="0" sz="1800" b="1">
                <a:latin typeface="Arial Black"/>
                <a:cs typeface="Arial Black"/>
              </a:rPr>
              <a:t>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1555" y="4653102"/>
            <a:ext cx="7920990" cy="1323975"/>
          </a:xfrm>
          <a:prstGeom prst="rect">
            <a:avLst/>
          </a:prstGeom>
          <a:solidFill>
            <a:srgbClr val="9D032A"/>
          </a:solidFill>
          <a:ln w="38100">
            <a:solidFill>
              <a:srgbClr val="BEBEBE"/>
            </a:solidFill>
          </a:ln>
        </p:spPr>
        <p:txBody>
          <a:bodyPr wrap="square" lIns="0" tIns="4269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3"/>
              </a:spcBef>
            </a:pPr>
            <a:endParaRPr sz="2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000" spc="13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misja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8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0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9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7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1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000" spc="7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114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1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12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75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8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16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80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14" y="44576"/>
            <a:ext cx="1872614" cy="1939289"/>
          </a:xfrm>
          <a:custGeom>
            <a:avLst/>
            <a:gdLst/>
            <a:ahLst/>
            <a:cxnLst/>
            <a:rect l="l" t="t" r="r" b="b"/>
            <a:pathLst>
              <a:path w="1872614" h="1939289">
                <a:moveTo>
                  <a:pt x="0" y="1939036"/>
                </a:moveTo>
                <a:lnTo>
                  <a:pt x="1872233" y="1939036"/>
                </a:lnTo>
                <a:lnTo>
                  <a:pt x="1872233" y="0"/>
                </a:lnTo>
                <a:lnTo>
                  <a:pt x="0" y="0"/>
                </a:lnTo>
                <a:lnTo>
                  <a:pt x="0" y="1939036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9514" y="44576"/>
            <a:ext cx="1872614" cy="1939289"/>
          </a:xfrm>
          <a:custGeom>
            <a:avLst/>
            <a:gdLst/>
            <a:ahLst/>
            <a:cxnLst/>
            <a:rect l="l" t="t" r="r" b="b"/>
            <a:pathLst>
              <a:path w="1872614" h="1939289">
                <a:moveTo>
                  <a:pt x="0" y="1939036"/>
                </a:moveTo>
                <a:lnTo>
                  <a:pt x="1872233" y="1939036"/>
                </a:lnTo>
                <a:lnTo>
                  <a:pt x="1872233" y="0"/>
                </a:lnTo>
                <a:lnTo>
                  <a:pt x="0" y="0"/>
                </a:lnTo>
                <a:lnTo>
                  <a:pt x="0" y="1939036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000" spc="95">
                <a:solidFill>
                  <a:srgbClr val="FFFFFF"/>
                </a:solidFill>
              </a:rPr>
              <a:t>B</a:t>
            </a:r>
            <a:r>
              <a:rPr dirty="0" sz="2000" spc="-45">
                <a:solidFill>
                  <a:srgbClr val="FFFFFF"/>
                </a:solidFill>
              </a:rPr>
              <a:t>r</a:t>
            </a:r>
            <a:r>
              <a:rPr dirty="0" sz="2000" spc="75">
                <a:solidFill>
                  <a:srgbClr val="FFFFFF"/>
                </a:solidFill>
              </a:rPr>
              <a:t>a</a:t>
            </a:r>
            <a:r>
              <a:rPr dirty="0" sz="2000" spc="40">
                <a:solidFill>
                  <a:srgbClr val="FFFFFF"/>
                </a:solidFill>
              </a:rPr>
              <a:t>k</a:t>
            </a:r>
            <a:r>
              <a:rPr dirty="0" sz="2000">
                <a:solidFill>
                  <a:srgbClr val="FFFFFF"/>
                </a:solidFill>
              </a:rPr>
              <a:t> </a:t>
            </a:r>
            <a:r>
              <a:rPr dirty="0" sz="2000" spc="80">
                <a:solidFill>
                  <a:srgbClr val="FFFFFF"/>
                </a:solidFill>
              </a:rPr>
              <a:t> </a:t>
            </a:r>
            <a:r>
              <a:rPr dirty="0" sz="2000" spc="-80">
                <a:solidFill>
                  <a:srgbClr val="FFFFFF"/>
                </a:solidFill>
              </a:rPr>
              <a:t>t</a:t>
            </a:r>
            <a:r>
              <a:rPr dirty="0" sz="2000" spc="-45">
                <a:solidFill>
                  <a:srgbClr val="FFFFFF"/>
                </a:solidFill>
              </a:rPr>
              <a:t>r</a:t>
            </a:r>
            <a:r>
              <a:rPr dirty="0" sz="2000" spc="45">
                <a:solidFill>
                  <a:srgbClr val="FFFFFF"/>
                </a:solidFill>
              </a:rPr>
              <a:t>ans</a:t>
            </a:r>
            <a:r>
              <a:rPr dirty="0" sz="2000" spc="60">
                <a:solidFill>
                  <a:srgbClr val="FFFFFF"/>
                </a:solidFill>
              </a:rPr>
              <a:t>m</a:t>
            </a:r>
            <a:r>
              <a:rPr dirty="0" sz="2000" spc="-30">
                <a:solidFill>
                  <a:srgbClr val="FFFFFF"/>
                </a:solidFill>
              </a:rPr>
              <a:t>i</a:t>
            </a:r>
            <a:r>
              <a:rPr dirty="0" sz="2000" spc="15">
                <a:solidFill>
                  <a:srgbClr val="FFFFFF"/>
                </a:solidFill>
              </a:rPr>
              <a:t>sji</a:t>
            </a:r>
            <a:r>
              <a:rPr dirty="0" sz="2000" spc="10">
                <a:solidFill>
                  <a:srgbClr val="FFFFFF"/>
                </a:solidFill>
              </a:rPr>
              <a:t> </a:t>
            </a:r>
            <a:r>
              <a:rPr dirty="0" sz="2000" spc="-25">
                <a:solidFill>
                  <a:srgbClr val="FFFFFF"/>
                </a:solidFill>
              </a:rPr>
              <a:t>o</a:t>
            </a:r>
            <a:r>
              <a:rPr dirty="0" sz="2000" spc="-45">
                <a:solidFill>
                  <a:srgbClr val="FFFFFF"/>
                </a:solidFill>
              </a:rPr>
              <a:t>r</a:t>
            </a:r>
            <a:r>
              <a:rPr dirty="0" sz="2000" spc="75">
                <a:solidFill>
                  <a:srgbClr val="FFFFFF"/>
                </a:solidFill>
              </a:rPr>
              <a:t>a</a:t>
            </a:r>
            <a:r>
              <a:rPr dirty="0" sz="2000" spc="50">
                <a:solidFill>
                  <a:srgbClr val="FFFFFF"/>
                </a:solidFill>
              </a:rPr>
              <a:t>z</a:t>
            </a:r>
            <a:r>
              <a:rPr dirty="0" sz="2000" spc="20">
                <a:solidFill>
                  <a:srgbClr val="FFFFFF"/>
                </a:solidFill>
              </a:rPr>
              <a:t> </a:t>
            </a:r>
            <a:r>
              <a:rPr dirty="0" sz="2000" spc="60">
                <a:solidFill>
                  <a:srgbClr val="FFFFFF"/>
                </a:solidFill>
              </a:rPr>
              <a:t>z</a:t>
            </a:r>
            <a:r>
              <a:rPr dirty="0" sz="2000" spc="75">
                <a:solidFill>
                  <a:srgbClr val="FFFFFF"/>
                </a:solidFill>
              </a:rPr>
              <a:t>a</a:t>
            </a:r>
            <a:r>
              <a:rPr dirty="0" sz="2000">
                <a:solidFill>
                  <a:srgbClr val="FFFFFF"/>
                </a:solidFill>
              </a:rPr>
              <a:t>p</a:t>
            </a:r>
            <a:r>
              <a:rPr dirty="0" sz="2000" spc="-30">
                <a:solidFill>
                  <a:srgbClr val="FFFFFF"/>
                </a:solidFill>
              </a:rPr>
              <a:t>i</a:t>
            </a:r>
            <a:r>
              <a:rPr dirty="0" sz="2000" spc="70">
                <a:solidFill>
                  <a:srgbClr val="FFFFFF"/>
                </a:solidFill>
              </a:rPr>
              <a:t>su</a:t>
            </a:r>
            <a:r>
              <a:rPr dirty="0" sz="2000" spc="15">
                <a:solidFill>
                  <a:srgbClr val="FFFFFF"/>
                </a:solidFill>
              </a:rPr>
              <a:t> </a:t>
            </a:r>
            <a:r>
              <a:rPr dirty="0" sz="2000" spc="25">
                <a:solidFill>
                  <a:srgbClr val="FFFFFF"/>
                </a:solidFill>
              </a:rPr>
              <a:t>n</a:t>
            </a:r>
            <a:r>
              <a:rPr dirty="0" sz="2000" spc="70">
                <a:solidFill>
                  <a:srgbClr val="FFFFFF"/>
                </a:solidFill>
              </a:rPr>
              <a:t>a</a:t>
            </a:r>
            <a:r>
              <a:rPr dirty="0" sz="2000" spc="30">
                <a:solidFill>
                  <a:srgbClr val="FFFFFF"/>
                </a:solidFill>
              </a:rPr>
              <a:t> 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śnik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267" y="1607692"/>
            <a:ext cx="1674495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114" b="1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9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4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400" spc="15" b="1">
                <a:solidFill>
                  <a:srgbClr val="FFFFFF"/>
                </a:solidFill>
                <a:latin typeface="Calibri"/>
                <a:cs typeface="Calibri"/>
              </a:rPr>
              <a:t>misja</a:t>
            </a:r>
            <a:r>
              <a:rPr dirty="0" sz="14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400" spc="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400" spc="3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2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4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400" spc="-2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-40" b="1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673351"/>
            <a:ext cx="2535936" cy="3607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95855" y="0"/>
            <a:ext cx="2923032" cy="1603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71955" y="3201923"/>
            <a:ext cx="4352544" cy="3118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039111" y="2394204"/>
            <a:ext cx="2563367" cy="16626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431279" y="1961388"/>
            <a:ext cx="2712719" cy="18745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14324" y="2920238"/>
            <a:ext cx="1583690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175" b="1">
                <a:latin typeface="Calibri"/>
                <a:cs typeface="Calibri"/>
              </a:rPr>
              <a:t>+</a:t>
            </a:r>
            <a:r>
              <a:rPr dirty="0" sz="2000" spc="30" b="1">
                <a:latin typeface="Calibri"/>
                <a:cs typeface="Calibri"/>
              </a:rPr>
              <a:t> </a:t>
            </a:r>
            <a:r>
              <a:rPr dirty="0" sz="1600" spc="105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50" b="1">
                <a:latin typeface="Calibri"/>
                <a:cs typeface="Calibri"/>
              </a:rPr>
              <a:t>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60" b="1">
                <a:latin typeface="Calibri"/>
                <a:cs typeface="Calibri"/>
              </a:rPr>
              <a:t>r</a:t>
            </a:r>
            <a:r>
              <a:rPr dirty="0" sz="1600" spc="-60" b="1">
                <a:latin typeface="Calibri"/>
                <a:cs typeface="Calibri"/>
              </a:rPr>
              <a:t>o</a:t>
            </a:r>
            <a:r>
              <a:rPr dirty="0" sz="1600" spc="-70" b="1">
                <a:latin typeface="Calibri"/>
                <a:cs typeface="Calibri"/>
              </a:rPr>
              <a:t>t</a:t>
            </a:r>
            <a:r>
              <a:rPr dirty="0" sz="1600" b="1">
                <a:latin typeface="Calibri"/>
                <a:cs typeface="Calibri"/>
              </a:rPr>
              <a:t>o</a:t>
            </a:r>
            <a:r>
              <a:rPr dirty="0" sz="1600" spc="-35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60" b="1">
                <a:latin typeface="Calibri"/>
                <a:cs typeface="Calibri"/>
              </a:rPr>
              <a:t>ł</a:t>
            </a:r>
            <a:r>
              <a:rPr dirty="0" sz="1600" spc="5" b="1">
                <a:latin typeface="Calibri"/>
                <a:cs typeface="Calibri"/>
              </a:rPr>
              <a:t>u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21964" y="996696"/>
            <a:ext cx="3973067" cy="3497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443728" y="370331"/>
            <a:ext cx="3700271" cy="25115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91055" y="2429255"/>
            <a:ext cx="1612392" cy="15697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678935" y="2429255"/>
            <a:ext cx="1612391" cy="1569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258811" y="1444752"/>
            <a:ext cx="1572768" cy="15941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483864" y="2993135"/>
            <a:ext cx="4343399" cy="24643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5377053" y="4083430"/>
            <a:ext cx="55689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8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1800" spc="-55" b="1">
                <a:solidFill>
                  <a:srgbClr val="FFFFFF"/>
                </a:solidFill>
                <a:latin typeface="Calibri"/>
                <a:cs typeface="Calibri"/>
              </a:rPr>
              <a:t>dy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11095" y="2789173"/>
            <a:ext cx="1831975" cy="8655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419100">
              <a:lnSpc>
                <a:spcPct val="100000"/>
              </a:lnSpc>
            </a:pPr>
            <a:r>
              <a:rPr dirty="0" sz="1400" spc="20" b="1">
                <a:latin typeface="Calibri"/>
                <a:cs typeface="Calibri"/>
              </a:rPr>
              <a:t>P</a:t>
            </a:r>
            <a:r>
              <a:rPr dirty="0" sz="1400" spc="35" b="1">
                <a:latin typeface="Calibri"/>
                <a:cs typeface="Calibri"/>
              </a:rPr>
              <a:t>e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5" b="1">
                <a:latin typeface="Calibri"/>
                <a:cs typeface="Calibri"/>
              </a:rPr>
              <a:t>omo</a:t>
            </a:r>
            <a:r>
              <a:rPr dirty="0" sz="1400" spc="-5" b="1">
                <a:latin typeface="Calibri"/>
                <a:cs typeface="Calibri"/>
              </a:rPr>
              <a:t>c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b="1">
                <a:latin typeface="Calibri"/>
                <a:cs typeface="Calibri"/>
              </a:rPr>
              <a:t>ik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90" b="1">
                <a:latin typeface="Calibri"/>
                <a:cs typeface="Calibri"/>
              </a:rPr>
              <a:t>K</a:t>
            </a:r>
            <a:r>
              <a:rPr dirty="0" sz="1400" spc="15" b="1">
                <a:latin typeface="Calibri"/>
                <a:cs typeface="Calibri"/>
              </a:rPr>
              <a:t>omi</a:t>
            </a:r>
            <a:r>
              <a:rPr dirty="0" sz="1400" b="1">
                <a:latin typeface="Calibri"/>
                <a:cs typeface="Calibri"/>
              </a:rPr>
              <a:t>s</a:t>
            </a:r>
            <a:r>
              <a:rPr dirty="0" sz="1400" spc="25" b="1">
                <a:latin typeface="Calibri"/>
                <a:cs typeface="Calibri"/>
              </a:rPr>
              <a:t>arza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100" b="1">
                <a:latin typeface="Calibri"/>
                <a:cs typeface="Calibri"/>
              </a:rPr>
              <a:t>W</a:t>
            </a:r>
            <a:r>
              <a:rPr dirty="0" sz="1400" spc="-65" b="1">
                <a:latin typeface="Calibri"/>
                <a:cs typeface="Calibri"/>
              </a:rPr>
              <a:t>y</a:t>
            </a:r>
            <a:r>
              <a:rPr dirty="0" sz="1400" spc="-15" b="1">
                <a:latin typeface="Calibri"/>
                <a:cs typeface="Calibri"/>
              </a:rPr>
              <a:t>b</a:t>
            </a: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-55" b="1">
                <a:latin typeface="Calibri"/>
                <a:cs typeface="Calibri"/>
              </a:rPr>
              <a:t>r</a:t>
            </a:r>
            <a:r>
              <a:rPr dirty="0" sz="1400" spc="60" b="1">
                <a:latin typeface="Calibri"/>
                <a:cs typeface="Calibri"/>
              </a:rPr>
              <a:t>c</a:t>
            </a:r>
            <a:r>
              <a:rPr dirty="0" sz="1400" spc="25" b="1">
                <a:latin typeface="Calibri"/>
                <a:cs typeface="Calibri"/>
              </a:rPr>
              <a:t>z</a:t>
            </a:r>
            <a:r>
              <a:rPr dirty="0" sz="1400" spc="25" b="1">
                <a:latin typeface="Calibri"/>
                <a:cs typeface="Calibri"/>
              </a:rPr>
              <a:t>e</a:t>
            </a:r>
            <a:r>
              <a:rPr dirty="0" sz="1400" spc="15" b="1">
                <a:latin typeface="Calibri"/>
                <a:cs typeface="Calibri"/>
              </a:rPr>
              <a:t>g</a:t>
            </a: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9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oba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2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io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60" b="1">
                <a:solidFill>
                  <a:srgbClr val="506D93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506D93"/>
                </a:solidFill>
                <a:latin typeface="Calibri"/>
                <a:cs typeface="Calibri"/>
              </a:rPr>
              <a:t>e</a:t>
            </a:r>
            <a:r>
              <a:rPr dirty="0" sz="1400" spc="-30" b="1">
                <a:solidFill>
                  <a:srgbClr val="506D93"/>
                </a:solidFill>
                <a:latin typeface="Calibri"/>
                <a:cs typeface="Calibri"/>
              </a:rPr>
              <a:t>jo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n</a:t>
            </a:r>
            <a:r>
              <a:rPr dirty="0" sz="1400" spc="-50" b="1">
                <a:solidFill>
                  <a:srgbClr val="506D93"/>
                </a:solidFill>
                <a:latin typeface="Calibri"/>
                <a:cs typeface="Calibri"/>
              </a:rPr>
              <a:t>o</a:t>
            </a:r>
            <a:r>
              <a:rPr dirty="0" sz="1400" spc="-125" b="1">
                <a:solidFill>
                  <a:srgbClr val="506D93"/>
                </a:solidFill>
                <a:latin typeface="Calibri"/>
                <a:cs typeface="Calibri"/>
              </a:rPr>
              <a:t>w</a:t>
            </a:r>
            <a:r>
              <a:rPr dirty="0" sz="1400" spc="-85" b="1">
                <a:solidFill>
                  <a:srgbClr val="506D93"/>
                </a:solidFill>
                <a:latin typeface="Calibri"/>
                <a:cs typeface="Calibri"/>
              </a:rPr>
              <a:t>y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p</a:t>
            </a:r>
            <a:r>
              <a:rPr dirty="0" sz="1400" spc="10" b="1">
                <a:solidFill>
                  <a:srgbClr val="506D93"/>
                </a:solidFill>
                <a:latin typeface="Calibri"/>
                <a:cs typeface="Calibri"/>
              </a:rPr>
              <a:t>u</a:t>
            </a:r>
            <a:r>
              <a:rPr dirty="0" sz="1400" spc="10" b="1">
                <a:solidFill>
                  <a:srgbClr val="506D93"/>
                </a:solidFill>
                <a:latin typeface="Calibri"/>
                <a:cs typeface="Calibri"/>
              </a:rPr>
              <a:t>n</a:t>
            </a:r>
            <a:r>
              <a:rPr dirty="0" sz="1400" spc="45" b="1">
                <a:solidFill>
                  <a:srgbClr val="506D93"/>
                </a:solidFill>
                <a:latin typeface="Calibri"/>
                <a:cs typeface="Calibri"/>
              </a:rPr>
              <a:t>k</a:t>
            </a:r>
            <a:r>
              <a:rPr dirty="0" sz="1400" spc="-55" b="1">
                <a:solidFill>
                  <a:srgbClr val="506D93"/>
                </a:solidFill>
                <a:latin typeface="Calibri"/>
                <a:cs typeface="Calibri"/>
              </a:rPr>
              <a:t>t</a:t>
            </a:r>
            <a:r>
              <a:rPr dirty="0" sz="1400" spc="5" b="1">
                <a:solidFill>
                  <a:srgbClr val="506D93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506D93"/>
                </a:solidFill>
                <a:latin typeface="Calibri"/>
                <a:cs typeface="Calibri"/>
              </a:rPr>
              <a:t>o</a:t>
            </a:r>
            <a:r>
              <a:rPr dirty="0" sz="1400" spc="-10" b="1">
                <a:solidFill>
                  <a:srgbClr val="506D93"/>
                </a:solidFill>
                <a:latin typeface="Calibri"/>
                <a:cs typeface="Calibri"/>
              </a:rPr>
              <a:t>dbio</a:t>
            </a:r>
            <a:r>
              <a:rPr dirty="0" sz="1400" spc="-45" b="1">
                <a:solidFill>
                  <a:srgbClr val="506D93"/>
                </a:solidFill>
                <a:latin typeface="Calibri"/>
                <a:cs typeface="Calibri"/>
              </a:rPr>
              <a:t>r</a:t>
            </a:r>
            <a:r>
              <a:rPr dirty="0" sz="1400" spc="5" b="1">
                <a:solidFill>
                  <a:srgbClr val="506D93"/>
                </a:solidFill>
                <a:latin typeface="Calibri"/>
                <a:cs typeface="Calibri"/>
              </a:rPr>
              <a:t>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543552" y="1891792"/>
            <a:ext cx="1944370" cy="1877695"/>
          </a:xfrm>
          <a:custGeom>
            <a:avLst/>
            <a:gdLst/>
            <a:ahLst/>
            <a:cxnLst/>
            <a:rect l="l" t="t" r="r" b="b"/>
            <a:pathLst>
              <a:path w="1944370" h="1877695">
                <a:moveTo>
                  <a:pt x="0" y="1877441"/>
                </a:moveTo>
                <a:lnTo>
                  <a:pt x="1944243" y="1877441"/>
                </a:lnTo>
                <a:lnTo>
                  <a:pt x="1944243" y="0"/>
                </a:lnTo>
                <a:lnTo>
                  <a:pt x="0" y="0"/>
                </a:lnTo>
                <a:lnTo>
                  <a:pt x="0" y="187744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623053" y="1932178"/>
            <a:ext cx="1736089" cy="1353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3825" marR="69215" indent="1905">
              <a:lnSpc>
                <a:spcPct val="100000"/>
              </a:lnSpc>
            </a:pPr>
            <a:r>
              <a:rPr dirty="0" sz="1500" spc="25" b="1">
                <a:latin typeface="Calibri"/>
                <a:cs typeface="Calibri"/>
              </a:rPr>
              <a:t>P</a:t>
            </a:r>
            <a:r>
              <a:rPr dirty="0" sz="1500" spc="30" b="1">
                <a:latin typeface="Calibri"/>
                <a:cs typeface="Calibri"/>
              </a:rPr>
              <a:t>e</a:t>
            </a:r>
            <a:r>
              <a:rPr dirty="0" sz="1500" spc="-45" b="1">
                <a:latin typeface="Calibri"/>
                <a:cs typeface="Calibri"/>
              </a:rPr>
              <a:t>ł</a:t>
            </a:r>
            <a:r>
              <a:rPr dirty="0" sz="1500" spc="5" b="1">
                <a:latin typeface="Calibri"/>
                <a:cs typeface="Calibri"/>
              </a:rPr>
              <a:t>nomocnik</a:t>
            </a:r>
            <a:r>
              <a:rPr dirty="0" sz="1500" b="1">
                <a:latin typeface="Calibri"/>
                <a:cs typeface="Calibri"/>
              </a:rPr>
              <a:t> </a:t>
            </a:r>
            <a:r>
              <a:rPr dirty="0" sz="1500" spc="100" b="1">
                <a:latin typeface="Calibri"/>
                <a:cs typeface="Calibri"/>
              </a:rPr>
              <a:t>s</a:t>
            </a:r>
            <a:r>
              <a:rPr dirty="0" sz="1500" spc="0" b="1">
                <a:latin typeface="Calibri"/>
                <a:cs typeface="Calibri"/>
              </a:rPr>
              <a:t>p</a:t>
            </a:r>
            <a:r>
              <a:rPr dirty="0" sz="1500" spc="-35" b="1">
                <a:latin typeface="Calibri"/>
                <a:cs typeface="Calibri"/>
              </a:rPr>
              <a:t>r</a:t>
            </a:r>
            <a:r>
              <a:rPr dirty="0" sz="1500" spc="35" b="1">
                <a:latin typeface="Calibri"/>
                <a:cs typeface="Calibri"/>
              </a:rPr>
              <a:t>a</a:t>
            </a:r>
            <a:r>
              <a:rPr dirty="0" sz="1500" spc="-70" b="1">
                <a:latin typeface="Calibri"/>
                <a:cs typeface="Calibri"/>
              </a:rPr>
              <a:t>w</a:t>
            </a:r>
            <a:r>
              <a:rPr dirty="0" sz="1500" spc="-45" b="1">
                <a:latin typeface="Calibri"/>
                <a:cs typeface="Calibri"/>
              </a:rPr>
              <a:t>d</a:t>
            </a:r>
            <a:r>
              <a:rPr dirty="0" sz="1500" spc="45" b="1">
                <a:latin typeface="Calibri"/>
                <a:cs typeface="Calibri"/>
              </a:rPr>
              <a:t>za</a:t>
            </a:r>
            <a:r>
              <a:rPr dirty="0" sz="1500" spc="5" b="1">
                <a:latin typeface="Calibri"/>
                <a:cs typeface="Calibri"/>
              </a:rPr>
              <a:t> </a:t>
            </a:r>
            <a:r>
              <a:rPr dirty="0" sz="1500" spc="-55" b="1">
                <a:latin typeface="Calibri"/>
                <a:cs typeface="Calibri"/>
              </a:rPr>
              <a:t>f</a:t>
            </a:r>
            <a:r>
              <a:rPr dirty="0" sz="1500" spc="-20" b="1">
                <a:latin typeface="Calibri"/>
                <a:cs typeface="Calibri"/>
              </a:rPr>
              <a:t>o</a:t>
            </a:r>
            <a:r>
              <a:rPr dirty="0" sz="1500" spc="-35" b="1">
                <a:latin typeface="Calibri"/>
                <a:cs typeface="Calibri"/>
              </a:rPr>
              <a:t>r</a:t>
            </a:r>
            <a:r>
              <a:rPr dirty="0" sz="1500" spc="10" b="1">
                <a:latin typeface="Calibri"/>
                <a:cs typeface="Calibri"/>
              </a:rPr>
              <a:t>m</a:t>
            </a:r>
            <a:r>
              <a:rPr dirty="0" sz="1500" spc="55" b="1">
                <a:latin typeface="Calibri"/>
                <a:cs typeface="Calibri"/>
              </a:rPr>
              <a:t>a</a:t>
            </a:r>
            <a:r>
              <a:rPr dirty="0" sz="1500" spc="-10" b="1">
                <a:latin typeface="Calibri"/>
                <a:cs typeface="Calibri"/>
              </a:rPr>
              <a:t>l</a:t>
            </a:r>
            <a:r>
              <a:rPr dirty="0" sz="1500" spc="-25" b="1">
                <a:latin typeface="Calibri"/>
                <a:cs typeface="Calibri"/>
              </a:rPr>
              <a:t>n</a:t>
            </a:r>
            <a:r>
              <a:rPr dirty="0" sz="1500" spc="50" b="1">
                <a:latin typeface="Calibri"/>
                <a:cs typeface="Calibri"/>
              </a:rPr>
              <a:t>ą</a:t>
            </a:r>
            <a:r>
              <a:rPr dirty="0" sz="1500" spc="20" b="1">
                <a:latin typeface="Calibri"/>
                <a:cs typeface="Calibri"/>
              </a:rPr>
              <a:t> </a:t>
            </a:r>
            <a:r>
              <a:rPr dirty="0" sz="1500" spc="0" b="1">
                <a:latin typeface="Calibri"/>
                <a:cs typeface="Calibri"/>
              </a:rPr>
              <a:t>p</a:t>
            </a:r>
            <a:r>
              <a:rPr dirty="0" sz="1500" spc="-20" b="1">
                <a:latin typeface="Calibri"/>
                <a:cs typeface="Calibri"/>
              </a:rPr>
              <a:t>o</a:t>
            </a:r>
            <a:r>
              <a:rPr dirty="0" sz="1500" spc="-30" b="1">
                <a:latin typeface="Calibri"/>
                <a:cs typeface="Calibri"/>
              </a:rPr>
              <a:t>p</a:t>
            </a:r>
            <a:r>
              <a:rPr dirty="0" sz="1500" spc="-10" b="1">
                <a:latin typeface="Calibri"/>
                <a:cs typeface="Calibri"/>
              </a:rPr>
              <a:t>r</a:t>
            </a:r>
            <a:r>
              <a:rPr dirty="0" sz="1500" spc="20" b="1">
                <a:latin typeface="Calibri"/>
                <a:cs typeface="Calibri"/>
              </a:rPr>
              <a:t>a</a:t>
            </a:r>
            <a:r>
              <a:rPr dirty="0" sz="1500" spc="-50" b="1">
                <a:latin typeface="Calibri"/>
                <a:cs typeface="Calibri"/>
              </a:rPr>
              <a:t>wn</a:t>
            </a:r>
            <a:r>
              <a:rPr dirty="0" sz="1500" spc="-55" b="1">
                <a:latin typeface="Calibri"/>
                <a:cs typeface="Calibri"/>
              </a:rPr>
              <a:t>o</a:t>
            </a:r>
            <a:r>
              <a:rPr dirty="0" sz="1500" spc="100" b="1">
                <a:latin typeface="Calibri"/>
                <a:cs typeface="Calibri"/>
              </a:rPr>
              <a:t>ś</a:t>
            </a:r>
            <a:r>
              <a:rPr dirty="0" sz="1500" spc="70" b="1">
                <a:latin typeface="Calibri"/>
                <a:cs typeface="Calibri"/>
              </a:rPr>
              <a:t>ć</a:t>
            </a:r>
            <a:endParaRPr sz="1500">
              <a:latin typeface="Calibri"/>
              <a:cs typeface="Calibri"/>
            </a:endParaRPr>
          </a:p>
          <a:p>
            <a:pPr algn="ctr" marL="46355">
              <a:lnSpc>
                <a:spcPct val="100000"/>
              </a:lnSpc>
            </a:pPr>
            <a:r>
              <a:rPr dirty="0" sz="1500" spc="10" b="1">
                <a:latin typeface="Calibri"/>
                <a:cs typeface="Calibri"/>
              </a:rPr>
              <a:t>k</a:t>
            </a:r>
            <a:r>
              <a:rPr dirty="0" sz="1500" spc="-20" b="1">
                <a:latin typeface="Calibri"/>
                <a:cs typeface="Calibri"/>
              </a:rPr>
              <a:t>o</a:t>
            </a:r>
            <a:r>
              <a:rPr dirty="0" sz="1500" spc="-25" b="1">
                <a:latin typeface="Calibri"/>
                <a:cs typeface="Calibri"/>
              </a:rPr>
              <a:t>p</a:t>
            </a:r>
            <a:r>
              <a:rPr dirty="0" sz="1500" spc="-5" b="1">
                <a:latin typeface="Calibri"/>
                <a:cs typeface="Calibri"/>
              </a:rPr>
              <a:t>i</a:t>
            </a:r>
            <a:r>
              <a:rPr dirty="0" sz="1500" spc="-30" b="1">
                <a:latin typeface="Calibri"/>
                <a:cs typeface="Calibri"/>
              </a:rPr>
              <a:t>i</a:t>
            </a:r>
            <a:r>
              <a:rPr dirty="0" sz="1500" spc="10" b="1">
                <a:latin typeface="Calibri"/>
                <a:cs typeface="Calibri"/>
              </a:rPr>
              <a:t> </a:t>
            </a:r>
            <a:r>
              <a:rPr dirty="0" sz="1500" spc="0" b="1">
                <a:latin typeface="Calibri"/>
                <a:cs typeface="Calibri"/>
              </a:rPr>
              <a:t>p</a:t>
            </a:r>
            <a:r>
              <a:rPr dirty="0" sz="1500" spc="-55" b="1">
                <a:latin typeface="Calibri"/>
                <a:cs typeface="Calibri"/>
              </a:rPr>
              <a:t>r</a:t>
            </a:r>
            <a:r>
              <a:rPr dirty="0" sz="1500" spc="-45" b="1">
                <a:latin typeface="Calibri"/>
                <a:cs typeface="Calibri"/>
              </a:rPr>
              <a:t>o</a:t>
            </a:r>
            <a:r>
              <a:rPr dirty="0" sz="1500" spc="-80" b="1">
                <a:latin typeface="Calibri"/>
                <a:cs typeface="Calibri"/>
              </a:rPr>
              <a:t>t</a:t>
            </a:r>
            <a:r>
              <a:rPr dirty="0" sz="1500" b="1">
                <a:latin typeface="Calibri"/>
                <a:cs typeface="Calibri"/>
              </a:rPr>
              <a:t>o</a:t>
            </a:r>
            <a:r>
              <a:rPr dirty="0" sz="1500" spc="-35" b="1">
                <a:latin typeface="Calibri"/>
                <a:cs typeface="Calibri"/>
              </a:rPr>
              <a:t>k</a:t>
            </a:r>
            <a:r>
              <a:rPr dirty="0" sz="1500" spc="-45" b="1">
                <a:latin typeface="Calibri"/>
                <a:cs typeface="Calibri"/>
              </a:rPr>
              <a:t>o</a:t>
            </a:r>
            <a:r>
              <a:rPr dirty="0" sz="1500" spc="-25" b="1">
                <a:latin typeface="Calibri"/>
                <a:cs typeface="Calibri"/>
              </a:rPr>
              <a:t>łu</a:t>
            </a:r>
            <a:endParaRPr sz="1500">
              <a:latin typeface="Calibri"/>
              <a:cs typeface="Calibri"/>
            </a:endParaRPr>
          </a:p>
          <a:p>
            <a:pPr algn="ctr" marL="100965" marR="34925" indent="-88265">
              <a:lnSpc>
                <a:spcPct val="100000"/>
              </a:lnSpc>
              <a:buChar char="-"/>
              <a:tabLst>
                <a:tab pos="101600" algn="l"/>
              </a:tabLst>
            </a:pP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400" spc="-13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od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7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-8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4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algn="ctr" marL="100965" indent="-88265">
              <a:lnSpc>
                <a:spcPct val="100000"/>
              </a:lnSpc>
              <a:buChar char="-"/>
              <a:tabLst>
                <a:tab pos="101600" algn="l"/>
              </a:tabLst>
            </a:pP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od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es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2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13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9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-7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mbol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23053" y="3274059"/>
            <a:ext cx="69342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0965" indent="-88265">
              <a:lnSpc>
                <a:spcPct val="100000"/>
              </a:lnSpc>
              <a:buFont typeface="Calibri"/>
              <a:buChar char="-"/>
              <a:tabLst>
                <a:tab pos="101600" algn="l"/>
              </a:tabLst>
            </a:pP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eczęć</a:t>
            </a:r>
            <a:endParaRPr sz="1400">
              <a:latin typeface="Calibri"/>
              <a:cs typeface="Calibri"/>
            </a:endParaRPr>
          </a:p>
          <a:p>
            <a:pPr marL="100965" indent="-88265">
              <a:lnSpc>
                <a:spcPct val="100000"/>
              </a:lnSpc>
              <a:buChar char="-"/>
              <a:tabLst>
                <a:tab pos="101600" algn="l"/>
              </a:tabLst>
            </a:pP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isy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47232" y="2840735"/>
            <a:ext cx="1734312" cy="16322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981700" y="4002023"/>
            <a:ext cx="3162299" cy="24643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946392" y="2862072"/>
            <a:ext cx="1732788" cy="16306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059935" y="3986784"/>
            <a:ext cx="3400044" cy="24307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5067046" y="4892929"/>
            <a:ext cx="1425575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1270">
              <a:lnSpc>
                <a:spcPct val="100000"/>
              </a:lnSpc>
            </a:pPr>
            <a:r>
              <a:rPr dirty="0" sz="1200" spc="55" b="1">
                <a:latin typeface="Calibri"/>
                <a:cs typeface="Calibri"/>
              </a:rPr>
              <a:t>Z</a:t>
            </a:r>
            <a:r>
              <a:rPr dirty="0" sz="1200" spc="25" b="1">
                <a:latin typeface="Calibri"/>
                <a:cs typeface="Calibri"/>
              </a:rPr>
              <a:t>e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-40" b="1">
                <a:latin typeface="Calibri"/>
                <a:cs typeface="Calibri"/>
              </a:rPr>
              <a:t>t</a:t>
            </a:r>
            <a:r>
              <a:rPr dirty="0" sz="1200" spc="15" b="1">
                <a:latin typeface="Calibri"/>
                <a:cs typeface="Calibri"/>
              </a:rPr>
              <a:t>a</a:t>
            </a:r>
            <a:r>
              <a:rPr dirty="0" sz="1200" spc="-95" b="1">
                <a:latin typeface="Calibri"/>
                <a:cs typeface="Calibri"/>
              </a:rPr>
              <a:t>w</a:t>
            </a:r>
            <a:r>
              <a:rPr dirty="0" sz="1200" b="1">
                <a:latin typeface="Calibri"/>
                <a:cs typeface="Calibri"/>
              </a:rPr>
              <a:t>ienie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b</a:t>
            </a:r>
            <a:r>
              <a:rPr dirty="0" sz="1200" spc="-35" b="1">
                <a:latin typeface="Calibri"/>
                <a:cs typeface="Calibri"/>
              </a:rPr>
              <a:t>ł</a:t>
            </a:r>
            <a:r>
              <a:rPr dirty="0" sz="1200" spc="25" b="1">
                <a:latin typeface="Calibri"/>
                <a:cs typeface="Calibri"/>
              </a:rPr>
              <a:t>ę</a:t>
            </a:r>
            <a:r>
              <a:rPr dirty="0" sz="1200" spc="10" b="1">
                <a:latin typeface="Calibri"/>
                <a:cs typeface="Calibri"/>
              </a:rPr>
              <a:t>d</a:t>
            </a:r>
            <a:r>
              <a:rPr dirty="0" sz="1200" spc="-60" b="1">
                <a:latin typeface="Calibri"/>
                <a:cs typeface="Calibri"/>
              </a:rPr>
              <a:t>ów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(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łno</a:t>
            </a:r>
            <a:r>
              <a:rPr dirty="0" sz="1200" spc="-3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200" spc="15" b="1">
                <a:solidFill>
                  <a:srgbClr val="9D032A"/>
                </a:solidFill>
                <a:latin typeface="Calibri"/>
                <a:cs typeface="Calibri"/>
              </a:rPr>
              <a:t>oc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nik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uje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4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uje)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024628" y="3808476"/>
            <a:ext cx="1641348" cy="173888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052315" y="5120639"/>
            <a:ext cx="4343399" cy="173735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5452617" y="6073140"/>
            <a:ext cx="1542415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60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-155" b="1">
                <a:latin typeface="Calibri"/>
                <a:cs typeface="Calibri"/>
              </a:rPr>
              <a:t>w</a:t>
            </a:r>
            <a:r>
              <a:rPr dirty="0" sz="1800" spc="-10" b="1">
                <a:latin typeface="Calibri"/>
                <a:cs typeface="Calibri"/>
              </a:rPr>
              <a:t>od</a:t>
            </a:r>
            <a:r>
              <a:rPr dirty="0" sz="1800" spc="-20" b="1">
                <a:latin typeface="Calibri"/>
                <a:cs typeface="Calibri"/>
              </a:rPr>
              <a:t>n</a:t>
            </a:r>
            <a:r>
              <a:rPr dirty="0" sz="1800" spc="25" b="1">
                <a:latin typeface="Calibri"/>
                <a:cs typeface="Calibri"/>
              </a:rPr>
              <a:t>iczący</a:t>
            </a:r>
            <a:endParaRPr sz="1800">
              <a:latin typeface="Calibri"/>
              <a:cs typeface="Calibri"/>
            </a:endParaRPr>
          </a:p>
          <a:p>
            <a:pPr algn="ctr" marL="117475">
              <a:lnSpc>
                <a:spcPct val="100000"/>
              </a:lnSpc>
            </a:pPr>
            <a:r>
              <a:rPr dirty="0" sz="1800" spc="10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5" b="1">
                <a:latin typeface="Calibri"/>
                <a:cs typeface="Calibri"/>
              </a:rPr>
              <a:t>is</a:t>
            </a:r>
            <a:r>
              <a:rPr dirty="0" sz="1800" spc="15" b="1">
                <a:latin typeface="Calibri"/>
                <a:cs typeface="Calibri"/>
              </a:rPr>
              <a:t>j</a:t>
            </a:r>
            <a:r>
              <a:rPr dirty="0" sz="1800" spc="-30" b="1">
                <a:latin typeface="Calibri"/>
                <a:cs typeface="Calibri"/>
              </a:rPr>
              <a:t>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960364" y="4590288"/>
            <a:ext cx="1648967" cy="211988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646932" y="5666232"/>
            <a:ext cx="2436876" cy="11917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843783" y="5733262"/>
            <a:ext cx="1316736" cy="112473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3427221" y="5703722"/>
            <a:ext cx="905510" cy="194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4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12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200" spc="45" b="1">
                <a:solidFill>
                  <a:srgbClr val="9D032A"/>
                </a:solidFill>
                <a:latin typeface="Calibri"/>
                <a:cs typeface="Calibri"/>
              </a:rPr>
              <a:t>ED</a:t>
            </a:r>
            <a:r>
              <a:rPr dirty="0" sz="1200" spc="40" b="1">
                <a:solidFill>
                  <a:srgbClr val="9D032A"/>
                </a:solidFill>
                <a:latin typeface="Calibri"/>
                <a:cs typeface="Calibri"/>
              </a:rPr>
              <a:t>ZEN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IE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74154" y="4911597"/>
            <a:ext cx="1425575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</a:pPr>
            <a:r>
              <a:rPr dirty="0" sz="1200" spc="65" b="1">
                <a:latin typeface="Calibri"/>
                <a:cs typeface="Calibri"/>
              </a:rPr>
              <a:t>R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r</a:t>
            </a:r>
            <a:r>
              <a:rPr dirty="0" sz="1200" spc="-50" b="1">
                <a:latin typeface="Calibri"/>
                <a:cs typeface="Calibri"/>
              </a:rPr>
              <a:t>t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-40" b="1">
                <a:latin typeface="Calibri"/>
                <a:cs typeface="Calibri"/>
              </a:rPr>
              <a:t>t</a:t>
            </a:r>
            <a:r>
              <a:rPr dirty="0" sz="1200" spc="-10" b="1">
                <a:latin typeface="Calibri"/>
                <a:cs typeface="Calibri"/>
              </a:rPr>
              <a:t>r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25" b="1">
                <a:latin typeface="Calibri"/>
                <a:cs typeface="Calibri"/>
              </a:rPr>
              <a:t>e</a:t>
            </a:r>
            <a:r>
              <a:rPr dirty="0" sz="1200" spc="15" b="1">
                <a:latin typeface="Calibri"/>
                <a:cs typeface="Calibri"/>
              </a:rPr>
              <a:t>ż</a:t>
            </a:r>
            <a:r>
              <a:rPr dirty="0" sz="1200" spc="10" b="1">
                <a:latin typeface="Calibri"/>
                <a:cs typeface="Calibri"/>
              </a:rPr>
              <a:t>eń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(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łno</a:t>
            </a:r>
            <a:r>
              <a:rPr dirty="0" sz="1200" spc="-3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200" spc="15" b="1">
                <a:solidFill>
                  <a:srgbClr val="9D032A"/>
                </a:solidFill>
                <a:latin typeface="Calibri"/>
                <a:cs typeface="Calibri"/>
              </a:rPr>
              <a:t>oc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nik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uje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4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uje)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824728" y="2993135"/>
            <a:ext cx="3319271" cy="246430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7416800" y="4083430"/>
            <a:ext cx="115697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eżenia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257288" y="3808476"/>
            <a:ext cx="1639824" cy="173888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007608" y="2212848"/>
            <a:ext cx="1612391" cy="156972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119627" y="3186683"/>
            <a:ext cx="1607820" cy="317906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14400" y="3988308"/>
            <a:ext cx="2604516" cy="286969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851909" y="4509058"/>
            <a:ext cx="567512" cy="56751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271771" y="0"/>
            <a:ext cx="3139439" cy="176326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339720" y="44564"/>
            <a:ext cx="2051685" cy="1169670"/>
          </a:xfrm>
          <a:custGeom>
            <a:avLst/>
            <a:gdLst/>
            <a:ahLst/>
            <a:cxnLst/>
            <a:rect l="l" t="t" r="r" b="b"/>
            <a:pathLst>
              <a:path w="2051685" h="1169670">
                <a:moveTo>
                  <a:pt x="0" y="1169555"/>
                </a:moveTo>
                <a:lnTo>
                  <a:pt x="2051684" y="1169555"/>
                </a:lnTo>
                <a:lnTo>
                  <a:pt x="2051684" y="0"/>
                </a:lnTo>
                <a:lnTo>
                  <a:pt x="0" y="0"/>
                </a:lnTo>
                <a:lnTo>
                  <a:pt x="0" y="11695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2537841" y="84963"/>
            <a:ext cx="1654810" cy="1078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66040" marR="56515" indent="-635">
              <a:lnSpc>
                <a:spcPct val="100000"/>
              </a:lnSpc>
            </a:pPr>
            <a:r>
              <a:rPr dirty="0" sz="1400" spc="45" b="1">
                <a:latin typeface="Calibri"/>
                <a:cs typeface="Calibri"/>
              </a:rPr>
              <a:t>P</a:t>
            </a:r>
            <a:r>
              <a:rPr dirty="0" sz="1400" spc="-10" b="1">
                <a:latin typeface="Calibri"/>
                <a:cs typeface="Calibri"/>
              </a:rPr>
              <a:t>r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-10" b="1">
                <a:latin typeface="Calibri"/>
                <a:cs typeface="Calibri"/>
              </a:rPr>
              <a:t>e</a:t>
            </a:r>
            <a:r>
              <a:rPr dirty="0" sz="1400" spc="-135" b="1">
                <a:latin typeface="Calibri"/>
                <a:cs typeface="Calibri"/>
              </a:rPr>
              <a:t>w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spc="5" b="1">
                <a:latin typeface="Calibri"/>
                <a:cs typeface="Calibri"/>
              </a:rPr>
              <a:t>d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15" b="1">
                <a:latin typeface="Calibri"/>
                <a:cs typeface="Calibri"/>
              </a:rPr>
              <a:t>i</a:t>
            </a:r>
            <a:r>
              <a:rPr dirty="0" sz="1400" spc="30" b="1">
                <a:latin typeface="Calibri"/>
                <a:cs typeface="Calibri"/>
              </a:rPr>
              <a:t>c</a:t>
            </a:r>
            <a:r>
              <a:rPr dirty="0" sz="1400" spc="25" b="1">
                <a:latin typeface="Calibri"/>
                <a:cs typeface="Calibri"/>
              </a:rPr>
              <a:t>z</a:t>
            </a:r>
            <a:r>
              <a:rPr dirty="0" sz="1400" spc="35" b="1">
                <a:latin typeface="Calibri"/>
                <a:cs typeface="Calibri"/>
              </a:rPr>
              <a:t>ą</a:t>
            </a:r>
            <a:r>
              <a:rPr dirty="0" sz="1400" spc="55" b="1">
                <a:latin typeface="Calibri"/>
                <a:cs typeface="Calibri"/>
              </a:rPr>
              <a:t>c</a:t>
            </a:r>
            <a:r>
              <a:rPr dirty="0" sz="1400" spc="25" b="1">
                <a:latin typeface="Calibri"/>
                <a:cs typeface="Calibri"/>
              </a:rPr>
              <a:t>e</a:t>
            </a:r>
            <a:r>
              <a:rPr dirty="0" sz="1400" spc="20" b="1">
                <a:latin typeface="Calibri"/>
                <a:cs typeface="Calibri"/>
              </a:rPr>
              <a:t>g</a:t>
            </a: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l</a:t>
            </a: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b="1">
                <a:latin typeface="Calibri"/>
                <a:cs typeface="Calibri"/>
              </a:rPr>
              <a:t>b</a:t>
            </a:r>
            <a:r>
              <a:rPr dirty="0" sz="1400" spc="10" b="1">
                <a:latin typeface="Calibri"/>
                <a:cs typeface="Calibri"/>
              </a:rPr>
              <a:t> </a:t>
            </a:r>
            <a:r>
              <a:rPr dirty="0" sz="1400" spc="50" b="1">
                <a:latin typeface="Calibri"/>
                <a:cs typeface="Calibri"/>
              </a:rPr>
              <a:t>z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15" b="1">
                <a:latin typeface="Calibri"/>
                <a:cs typeface="Calibri"/>
              </a:rPr>
              <a:t>stę</a:t>
            </a:r>
            <a:r>
              <a:rPr dirty="0" sz="1400" spc="5" b="1">
                <a:latin typeface="Calibri"/>
                <a:cs typeface="Calibri"/>
              </a:rPr>
              <a:t>p</a:t>
            </a:r>
            <a:r>
              <a:rPr dirty="0" sz="1400" spc="55" b="1">
                <a:latin typeface="Calibri"/>
                <a:cs typeface="Calibri"/>
              </a:rPr>
              <a:t>c</a:t>
            </a:r>
            <a:r>
              <a:rPr dirty="0" sz="1400" spc="25" b="1">
                <a:latin typeface="Calibri"/>
                <a:cs typeface="Calibri"/>
              </a:rPr>
              <a:t>ę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20" b="1">
                <a:latin typeface="Calibri"/>
                <a:cs typeface="Calibri"/>
              </a:rPr>
              <a:t>k</a:t>
            </a:r>
            <a:r>
              <a:rPr dirty="0" sz="1400" spc="-5" b="1">
                <a:latin typeface="Calibri"/>
                <a:cs typeface="Calibri"/>
              </a:rPr>
              <a:t>omisji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-10" b="1">
                <a:latin typeface="Calibri"/>
                <a:cs typeface="Calibri"/>
              </a:rPr>
              <a:t>b</a:t>
            </a:r>
            <a:r>
              <a:rPr dirty="0" sz="1400" spc="-135" b="1">
                <a:latin typeface="Calibri"/>
                <a:cs typeface="Calibri"/>
              </a:rPr>
              <a:t>w</a:t>
            </a:r>
            <a:r>
              <a:rPr dirty="0" sz="1400" spc="-10" b="1">
                <a:latin typeface="Calibri"/>
                <a:cs typeface="Calibri"/>
              </a:rPr>
              <a:t>o</a:t>
            </a:r>
            <a:r>
              <a:rPr dirty="0" sz="1400" spc="-25" b="1">
                <a:latin typeface="Calibri"/>
                <a:cs typeface="Calibri"/>
              </a:rPr>
              <a:t>d</a:t>
            </a:r>
            <a:r>
              <a:rPr dirty="0" sz="1400" spc="-50" b="1">
                <a:latin typeface="Calibri"/>
                <a:cs typeface="Calibri"/>
              </a:rPr>
              <a:t>o</a:t>
            </a:r>
            <a:r>
              <a:rPr dirty="0" sz="1400" spc="-150" b="1">
                <a:latin typeface="Calibri"/>
                <a:cs typeface="Calibri"/>
              </a:rPr>
              <a:t>w</a:t>
            </a:r>
            <a:r>
              <a:rPr dirty="0" sz="1400" spc="-5" b="1">
                <a:latin typeface="Calibri"/>
                <a:cs typeface="Calibri"/>
              </a:rPr>
              <a:t>ej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spc="-105" b="1">
                <a:latin typeface="Calibri"/>
                <a:cs typeface="Calibri"/>
              </a:rPr>
              <a:t>w</a:t>
            </a:r>
            <a:r>
              <a:rPr dirty="0" sz="1400" spc="-20" b="1">
                <a:latin typeface="Calibri"/>
                <a:cs typeface="Calibri"/>
              </a:rPr>
              <a:t>ie</a:t>
            </a:r>
            <a:r>
              <a:rPr dirty="0" sz="1400" spc="-5" b="1">
                <a:latin typeface="Calibri"/>
                <a:cs typeface="Calibri"/>
              </a:rPr>
              <a:t>r</a:t>
            </a:r>
            <a:r>
              <a:rPr dirty="0" sz="1400" spc="25" b="1">
                <a:latin typeface="Calibri"/>
                <a:cs typeface="Calibri"/>
              </a:rPr>
              <a:t>z</a:t>
            </a:r>
            <a:r>
              <a:rPr dirty="0" sz="1400" spc="-85" b="1">
                <a:latin typeface="Calibri"/>
                <a:cs typeface="Calibri"/>
              </a:rPr>
              <a:t>y</a:t>
            </a:r>
            <a:r>
              <a:rPr dirty="0" sz="1400" spc="-80" b="1">
                <a:latin typeface="Calibri"/>
                <a:cs typeface="Calibri"/>
              </a:rPr>
              <a:t>t</a:t>
            </a:r>
            <a:r>
              <a:rPr dirty="0" sz="1400" b="1">
                <a:latin typeface="Calibri"/>
                <a:cs typeface="Calibri"/>
              </a:rPr>
              <a:t>el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b="1">
                <a:latin typeface="Calibri"/>
                <a:cs typeface="Calibri"/>
              </a:rPr>
              <a:t>i</a:t>
            </a:r>
            <a:r>
              <a:rPr dirty="0" sz="1400" spc="15" b="1">
                <a:latin typeface="Calibri"/>
                <a:cs typeface="Calibri"/>
              </a:rPr>
              <a:t>a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d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25" b="1"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od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30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2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8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967483" y="1101852"/>
            <a:ext cx="2801112" cy="165811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555748" y="1681632"/>
            <a:ext cx="1872614" cy="523240"/>
          </a:xfrm>
          <a:custGeom>
            <a:avLst/>
            <a:gdLst/>
            <a:ahLst/>
            <a:cxnLst/>
            <a:rect l="l" t="t" r="r" b="b"/>
            <a:pathLst>
              <a:path w="1872614" h="523239">
                <a:moveTo>
                  <a:pt x="0" y="523214"/>
                </a:moveTo>
                <a:lnTo>
                  <a:pt x="1872233" y="523214"/>
                </a:lnTo>
                <a:lnTo>
                  <a:pt x="1872233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2635123" y="1722373"/>
            <a:ext cx="141668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400" spc="-100" b="1">
                <a:latin typeface="Calibri"/>
                <a:cs typeface="Calibri"/>
              </a:rPr>
              <a:t>T</a:t>
            </a:r>
            <a:r>
              <a:rPr dirty="0" sz="1400" spc="-35" b="1">
                <a:latin typeface="Calibri"/>
                <a:cs typeface="Calibri"/>
              </a:rPr>
              <a:t>r</a:t>
            </a:r>
            <a:r>
              <a:rPr dirty="0" sz="1400" spc="25" b="1">
                <a:latin typeface="Calibri"/>
                <a:cs typeface="Calibri"/>
              </a:rPr>
              <a:t>a</a:t>
            </a:r>
            <a:r>
              <a:rPr dirty="0" sz="1400" spc="35" b="1">
                <a:latin typeface="Calibri"/>
                <a:cs typeface="Calibri"/>
              </a:rPr>
              <a:t>n</a:t>
            </a:r>
            <a:r>
              <a:rPr dirty="0" sz="1400" spc="30" b="1">
                <a:latin typeface="Calibri"/>
                <a:cs typeface="Calibri"/>
              </a:rPr>
              <a:t>s</a:t>
            </a:r>
            <a:r>
              <a:rPr dirty="0" sz="1400" spc="55" b="1">
                <a:latin typeface="Calibri"/>
                <a:cs typeface="Calibri"/>
              </a:rPr>
              <a:t>m</a:t>
            </a:r>
            <a:r>
              <a:rPr dirty="0" sz="1400" spc="10" b="1">
                <a:latin typeface="Calibri"/>
                <a:cs typeface="Calibri"/>
              </a:rPr>
              <a:t>isj</a:t>
            </a:r>
            <a:r>
              <a:rPr dirty="0" sz="1400" spc="30" b="1">
                <a:latin typeface="Calibri"/>
                <a:cs typeface="Calibri"/>
              </a:rPr>
              <a:t>a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d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-25" b="1">
                <a:latin typeface="Calibri"/>
                <a:cs typeface="Calibri"/>
              </a:rPr>
              <a:t>n</a:t>
            </a:r>
            <a:r>
              <a:rPr dirty="0" sz="1400" spc="-95" b="1">
                <a:latin typeface="Calibri"/>
                <a:cs typeface="Calibri"/>
              </a:rPr>
              <a:t>y</a:t>
            </a:r>
            <a:r>
              <a:rPr dirty="0" sz="1400" spc="55" b="1">
                <a:latin typeface="Calibri"/>
                <a:cs typeface="Calibri"/>
              </a:rPr>
              <a:t>c</a:t>
            </a:r>
            <a:r>
              <a:rPr dirty="0" sz="1400" spc="5" b="1">
                <a:latin typeface="Calibri"/>
                <a:cs typeface="Calibri"/>
              </a:rPr>
              <a:t>h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35" b="1">
                <a:latin typeface="Calibri"/>
                <a:cs typeface="Calibri"/>
              </a:rPr>
              <a:t>z</a:t>
            </a:r>
            <a:r>
              <a:rPr dirty="0" sz="1400" spc="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45" b="1">
                <a:latin typeface="Calibri"/>
                <a:cs typeface="Calibri"/>
              </a:rPr>
              <a:t>r</a:t>
            </a:r>
            <a:r>
              <a:rPr dirty="0" sz="1400" spc="-50" b="1">
                <a:latin typeface="Calibri"/>
                <a:cs typeface="Calibri"/>
              </a:rPr>
              <a:t>o</a:t>
            </a:r>
            <a:r>
              <a:rPr dirty="0" sz="1400" spc="-55" b="1">
                <a:latin typeface="Calibri"/>
                <a:cs typeface="Calibri"/>
              </a:rPr>
              <a:t>t</a:t>
            </a:r>
            <a:r>
              <a:rPr dirty="0" sz="1400" b="1">
                <a:latin typeface="Calibri"/>
                <a:cs typeface="Calibri"/>
              </a:rPr>
              <a:t>o</a:t>
            </a:r>
            <a:r>
              <a:rPr dirty="0" sz="1400" spc="-30" b="1">
                <a:latin typeface="Calibri"/>
                <a:cs typeface="Calibri"/>
              </a:rPr>
              <a:t>k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spc="-20" b="1">
                <a:latin typeface="Calibri"/>
                <a:cs typeface="Calibri"/>
              </a:rPr>
              <a:t>łu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663951" y="1716023"/>
            <a:ext cx="1595627" cy="169468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627376" y="501395"/>
            <a:ext cx="1595627" cy="169468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817620" y="0"/>
            <a:ext cx="1693164" cy="142951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6719316" y="0"/>
            <a:ext cx="2424683" cy="146456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7596378" y="395922"/>
            <a:ext cx="1224280" cy="584835"/>
          </a:xfrm>
          <a:custGeom>
            <a:avLst/>
            <a:gdLst/>
            <a:ahLst/>
            <a:cxnLst/>
            <a:rect l="l" t="t" r="r" b="b"/>
            <a:pathLst>
              <a:path w="1224279" h="584835">
                <a:moveTo>
                  <a:pt x="0" y="584771"/>
                </a:moveTo>
                <a:lnTo>
                  <a:pt x="1224140" y="584771"/>
                </a:lnTo>
                <a:lnTo>
                  <a:pt x="1224140" y="0"/>
                </a:lnTo>
                <a:lnTo>
                  <a:pt x="0" y="0"/>
                </a:lnTo>
                <a:lnTo>
                  <a:pt x="0" y="584771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7596378" y="395922"/>
            <a:ext cx="1224280" cy="584835"/>
          </a:xfrm>
          <a:custGeom>
            <a:avLst/>
            <a:gdLst/>
            <a:ahLst/>
            <a:cxnLst/>
            <a:rect l="l" t="t" r="r" b="b"/>
            <a:pathLst>
              <a:path w="1224279" h="584835">
                <a:moveTo>
                  <a:pt x="0" y="584771"/>
                </a:moveTo>
                <a:lnTo>
                  <a:pt x="1224140" y="584771"/>
                </a:lnTo>
                <a:lnTo>
                  <a:pt x="1224140" y="0"/>
                </a:lnTo>
                <a:lnTo>
                  <a:pt x="0" y="0"/>
                </a:lnTo>
                <a:lnTo>
                  <a:pt x="0" y="584771"/>
                </a:lnTo>
                <a:close/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7796021" y="435355"/>
            <a:ext cx="826769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10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600" spc="40" b="1">
                <a:solidFill>
                  <a:srgbClr val="FFFFFF"/>
                </a:solidFill>
                <a:latin typeface="Calibri"/>
                <a:cs typeface="Calibri"/>
              </a:rPr>
              <a:t>sa</a:t>
            </a:r>
            <a:r>
              <a:rPr dirty="0" sz="1600" spc="3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4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600" spc="-12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600" spc="-9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-6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5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6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600" spc="-10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364223" y="111252"/>
            <a:ext cx="1693164" cy="159562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840479" y="914400"/>
            <a:ext cx="3441191" cy="157276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206756" y="3397122"/>
            <a:ext cx="1799589" cy="1230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</a:pPr>
            <a:r>
              <a:rPr dirty="0" sz="1600" spc="2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2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6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600" spc="-9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6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4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7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7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600" spc="-10" b="1">
                <a:solidFill>
                  <a:srgbClr val="9D032A"/>
                </a:solidFill>
                <a:latin typeface="Calibri"/>
                <a:cs typeface="Calibri"/>
              </a:rPr>
              <a:t>ok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600" spc="-5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600" spc="-5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13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5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4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6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4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6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4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600" spc="30" b="1">
                <a:solidFill>
                  <a:srgbClr val="9D032A"/>
                </a:solidFill>
                <a:latin typeface="Calibri"/>
                <a:cs typeface="Calibri"/>
              </a:rPr>
              <a:t>eg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600" spc="50" b="1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6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25" b="1">
                <a:latin typeface="Calibri"/>
                <a:cs typeface="Calibri"/>
              </a:rPr>
              <a:t>r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10" b="1">
                <a:latin typeface="Calibri"/>
                <a:cs typeface="Calibri"/>
              </a:rPr>
              <a:t>k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25" b="1">
                <a:latin typeface="Calibri"/>
                <a:cs typeface="Calibri"/>
              </a:rPr>
              <a:t>zane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130" b="1">
                <a:latin typeface="Calibri"/>
                <a:cs typeface="Calibri"/>
              </a:rPr>
              <a:t>w</a:t>
            </a:r>
            <a:r>
              <a:rPr dirty="0" sz="1600" spc="-15" b="1">
                <a:latin typeface="Calibri"/>
                <a:cs typeface="Calibri"/>
              </a:rPr>
              <a:t>n</a:t>
            </a:r>
            <a:r>
              <a:rPr dirty="0" sz="1600" spc="-20" b="1">
                <a:latin typeface="Calibri"/>
                <a:cs typeface="Calibri"/>
              </a:rPr>
              <a:t>i</a:t>
            </a:r>
            <a:r>
              <a:rPr dirty="0" sz="1600" spc="25" b="1"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25" b="1">
                <a:latin typeface="Calibri"/>
                <a:cs typeface="Calibri"/>
              </a:rPr>
              <a:t>r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30" b="1">
                <a:latin typeface="Calibri"/>
                <a:cs typeface="Calibri"/>
              </a:rPr>
              <a:t>e</a:t>
            </a:r>
            <a:r>
              <a:rPr dirty="0" sz="1600" spc="40" b="1">
                <a:latin typeface="Calibri"/>
                <a:cs typeface="Calibri"/>
              </a:rPr>
              <a:t>z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40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90" b="1">
                <a:latin typeface="Calibri"/>
                <a:cs typeface="Calibri"/>
              </a:rPr>
              <a:t>s</a:t>
            </a:r>
            <a:r>
              <a:rPr dirty="0" sz="1600" spc="-50" b="1">
                <a:latin typeface="Calibri"/>
                <a:cs typeface="Calibri"/>
              </a:rPr>
              <a:t>j</a:t>
            </a:r>
            <a:r>
              <a:rPr dirty="0" sz="1600" spc="25" b="1">
                <a:latin typeface="Calibri"/>
                <a:cs typeface="Calibri"/>
              </a:rPr>
              <a:t>ę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79514" y="3356990"/>
            <a:ext cx="1872614" cy="0"/>
          </a:xfrm>
          <a:custGeom>
            <a:avLst/>
            <a:gdLst/>
            <a:ahLst/>
            <a:cxnLst/>
            <a:rect l="l" t="t" r="r" b="b"/>
            <a:pathLst>
              <a:path w="1872614" h="0">
                <a:moveTo>
                  <a:pt x="0" y="0"/>
                </a:moveTo>
                <a:lnTo>
                  <a:pt x="1872170" y="0"/>
                </a:lnTo>
              </a:path>
            </a:pathLst>
          </a:custGeom>
          <a:ln w="9525">
            <a:solidFill>
              <a:srgbClr val="76787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7078726" y="2453132"/>
            <a:ext cx="1871980" cy="927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03200" marR="5080" indent="-190500">
              <a:lnSpc>
                <a:spcPct val="100000"/>
              </a:lnSpc>
            </a:pPr>
            <a:r>
              <a:rPr dirty="0" sz="1600" spc="-135" b="1">
                <a:latin typeface="Calibri"/>
                <a:cs typeface="Calibri"/>
              </a:rPr>
              <a:t>W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60" b="1">
                <a:latin typeface="Calibri"/>
                <a:cs typeface="Calibri"/>
              </a:rPr>
              <a:t>r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30" b="1">
                <a:latin typeface="Calibri"/>
                <a:cs typeface="Calibri"/>
              </a:rPr>
              <a:t>ad</a:t>
            </a:r>
            <a:r>
              <a:rPr dirty="0" sz="1600" spc="30" b="1">
                <a:latin typeface="Calibri"/>
                <a:cs typeface="Calibri"/>
              </a:rPr>
              <a:t>z</a:t>
            </a:r>
            <a:r>
              <a:rPr dirty="0" sz="1600" spc="50" b="1">
                <a:latin typeface="Calibri"/>
                <a:cs typeface="Calibri"/>
              </a:rPr>
              <a:t>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130" b="1">
                <a:latin typeface="Calibri"/>
                <a:cs typeface="Calibri"/>
              </a:rPr>
              <a:t>w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-25" b="1">
                <a:latin typeface="Calibri"/>
                <a:cs typeface="Calibri"/>
              </a:rPr>
              <a:t>ys</a:t>
            </a:r>
            <a:r>
              <a:rPr dirty="0" sz="1600" spc="-35" b="1">
                <a:latin typeface="Calibri"/>
                <a:cs typeface="Calibri"/>
              </a:rPr>
              <a:t>t</a:t>
            </a:r>
            <a:r>
              <a:rPr dirty="0" sz="1600" spc="10" b="1">
                <a:latin typeface="Calibri"/>
                <a:cs typeface="Calibri"/>
              </a:rPr>
              <a:t>kie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15" b="1">
                <a:latin typeface="Calibri"/>
                <a:cs typeface="Calibri"/>
              </a:rPr>
              <a:t>d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15" b="1">
                <a:latin typeface="Calibri"/>
                <a:cs typeface="Calibri"/>
              </a:rPr>
              <a:t>d</a:t>
            </a:r>
            <a:r>
              <a:rPr dirty="0" sz="1600" spc="-35" b="1">
                <a:latin typeface="Calibri"/>
                <a:cs typeface="Calibri"/>
              </a:rPr>
              <a:t>o</a:t>
            </a:r>
            <a:r>
              <a:rPr dirty="0" sz="1600" spc="30" b="1">
                <a:latin typeface="Calibri"/>
                <a:cs typeface="Calibri"/>
              </a:rPr>
              <a:t> 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95" b="1">
                <a:latin typeface="Calibri"/>
                <a:cs typeface="Calibri"/>
              </a:rPr>
              <a:t>y</a:t>
            </a:r>
            <a:r>
              <a:rPr dirty="0" sz="1600" spc="20" b="1">
                <a:latin typeface="Calibri"/>
                <a:cs typeface="Calibri"/>
              </a:rPr>
              <a:t>s</a:t>
            </a:r>
            <a:r>
              <a:rPr dirty="0" sz="1600" spc="-20" b="1">
                <a:latin typeface="Calibri"/>
                <a:cs typeface="Calibri"/>
              </a:rPr>
              <a:t>t</a:t>
            </a:r>
            <a:r>
              <a:rPr dirty="0" sz="1600" spc="30" b="1">
                <a:latin typeface="Calibri"/>
                <a:cs typeface="Calibri"/>
              </a:rPr>
              <a:t>e</a:t>
            </a:r>
            <a:r>
              <a:rPr dirty="0" sz="1600" b="1">
                <a:latin typeface="Calibri"/>
                <a:cs typeface="Calibri"/>
              </a:rPr>
              <a:t>mu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400" spc="-5">
                <a:latin typeface="Franklin Gothic Medium"/>
                <a:cs typeface="Franklin Gothic Medium"/>
              </a:rPr>
              <a:t>(</a:t>
            </a:r>
            <a:r>
              <a:rPr dirty="0" sz="1400" spc="-10">
                <a:latin typeface="Franklin Gothic Medium"/>
                <a:cs typeface="Franklin Gothic Medium"/>
              </a:rPr>
              <a:t>n</a:t>
            </a:r>
            <a:r>
              <a:rPr dirty="0" sz="1400" spc="-15">
                <a:latin typeface="Franklin Gothic Medium"/>
                <a:cs typeface="Franklin Gothic Medium"/>
              </a:rPr>
              <a:t>a</a:t>
            </a:r>
            <a:r>
              <a:rPr dirty="0" sz="1400" spc="5">
                <a:latin typeface="Franklin Gothic Medium"/>
                <a:cs typeface="Franklin Gothic Medium"/>
              </a:rPr>
              <a:t> </a:t>
            </a:r>
            <a:r>
              <a:rPr dirty="0" sz="1400" spc="-15">
                <a:latin typeface="Franklin Gothic Medium"/>
                <a:cs typeface="Franklin Gothic Medium"/>
              </a:rPr>
              <a:t>p</a:t>
            </a:r>
            <a:r>
              <a:rPr dirty="0" sz="1400" spc="-10">
                <a:latin typeface="Franklin Gothic Medium"/>
                <a:cs typeface="Franklin Gothic Medium"/>
              </a:rPr>
              <a:t>odst</a:t>
            </a:r>
            <a:r>
              <a:rPr dirty="0" sz="1400" spc="-40">
                <a:latin typeface="Franklin Gothic Medium"/>
                <a:cs typeface="Franklin Gothic Medium"/>
              </a:rPr>
              <a:t>a</a:t>
            </a:r>
            <a:r>
              <a:rPr dirty="0" sz="1400" spc="-35">
                <a:latin typeface="Franklin Gothic Medium"/>
                <a:cs typeface="Franklin Gothic Medium"/>
              </a:rPr>
              <a:t>wi</a:t>
            </a:r>
            <a:r>
              <a:rPr dirty="0" sz="1400" spc="-5">
                <a:latin typeface="Franklin Gothic Medium"/>
                <a:cs typeface="Franklin Gothic Medium"/>
              </a:rPr>
              <a:t>e</a:t>
            </a:r>
            <a:r>
              <a:rPr dirty="0" sz="1400" spc="-50">
                <a:latin typeface="Franklin Gothic Medium"/>
                <a:cs typeface="Franklin Gothic Medium"/>
              </a:rPr>
              <a:t> </a:t>
            </a:r>
            <a:r>
              <a:rPr dirty="0" sz="1400" spc="-65">
                <a:latin typeface="Franklin Gothic Medium"/>
                <a:cs typeface="Franklin Gothic Medium"/>
              </a:rPr>
              <a:t>k</a:t>
            </a:r>
            <a:r>
              <a:rPr dirty="0" sz="1400" spc="-15">
                <a:latin typeface="Franklin Gothic Medium"/>
                <a:cs typeface="Franklin Gothic Medium"/>
              </a:rPr>
              <a:t>opii</a:t>
            </a:r>
            <a:endParaRPr sz="1400">
              <a:latin typeface="Franklin Gothic Medium"/>
              <a:cs typeface="Franklin Gothic Medium"/>
            </a:endParaRPr>
          </a:p>
          <a:p>
            <a:pPr marL="558165">
              <a:lnSpc>
                <a:spcPct val="100000"/>
              </a:lnSpc>
            </a:pPr>
            <a:r>
              <a:rPr dirty="0" sz="1400" spc="-15">
                <a:latin typeface="Franklin Gothic Medium"/>
                <a:cs typeface="Franklin Gothic Medium"/>
              </a:rPr>
              <a:t>p</a:t>
            </a:r>
            <a:r>
              <a:rPr dirty="0" sz="1400" spc="-25">
                <a:latin typeface="Franklin Gothic Medium"/>
                <a:cs typeface="Franklin Gothic Medium"/>
              </a:rPr>
              <a:t>r</a:t>
            </a:r>
            <a:r>
              <a:rPr dirty="0" sz="1400" spc="-25">
                <a:latin typeface="Franklin Gothic Medium"/>
                <a:cs typeface="Franklin Gothic Medium"/>
              </a:rPr>
              <a:t>o</a:t>
            </a:r>
            <a:r>
              <a:rPr dirty="0" sz="1400" spc="-45">
                <a:latin typeface="Franklin Gothic Medium"/>
                <a:cs typeface="Franklin Gothic Medium"/>
              </a:rPr>
              <a:t>t</a:t>
            </a:r>
            <a:r>
              <a:rPr dirty="0" sz="1400" spc="-30">
                <a:latin typeface="Franklin Gothic Medium"/>
                <a:cs typeface="Franklin Gothic Medium"/>
              </a:rPr>
              <a:t>o</a:t>
            </a:r>
            <a:r>
              <a:rPr dirty="0" sz="1400" spc="-50">
                <a:latin typeface="Franklin Gothic Medium"/>
                <a:cs typeface="Franklin Gothic Medium"/>
              </a:rPr>
              <a:t>k</a:t>
            </a:r>
            <a:r>
              <a:rPr dirty="0" sz="1400" spc="-10">
                <a:latin typeface="Franklin Gothic Medium"/>
                <a:cs typeface="Franklin Gothic Medium"/>
              </a:rPr>
              <a:t>ołu)</a:t>
            </a:r>
            <a:endParaRPr sz="1400">
              <a:latin typeface="Franklin Gothic Medium"/>
              <a:cs typeface="Franklin Gothic Medium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90740" y="2295194"/>
            <a:ext cx="1105627" cy="77375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475663" y="3861028"/>
            <a:ext cx="922680" cy="83301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585398" y="5229199"/>
            <a:ext cx="922667" cy="83301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8237791" y="5085181"/>
            <a:ext cx="906208" cy="83301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580126" y="764666"/>
            <a:ext cx="426681" cy="43205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6732269" y="0"/>
            <a:ext cx="850681" cy="54864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192098" y="904176"/>
            <a:ext cx="715606" cy="72459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043609" y="620648"/>
            <a:ext cx="1080135" cy="1296670"/>
          </a:xfrm>
          <a:custGeom>
            <a:avLst/>
            <a:gdLst/>
            <a:ahLst/>
            <a:cxnLst/>
            <a:rect l="l" t="t" r="r" b="b"/>
            <a:pathLst>
              <a:path w="1080135" h="1296670">
                <a:moveTo>
                  <a:pt x="0" y="0"/>
                </a:moveTo>
                <a:lnTo>
                  <a:pt x="1080084" y="1296162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971600" y="764666"/>
            <a:ext cx="1008380" cy="1152525"/>
          </a:xfrm>
          <a:custGeom>
            <a:avLst/>
            <a:gdLst/>
            <a:ahLst/>
            <a:cxnLst/>
            <a:rect l="l" t="t" r="r" b="b"/>
            <a:pathLst>
              <a:path w="1008380" h="1152525">
                <a:moveTo>
                  <a:pt x="1008075" y="0"/>
                </a:moveTo>
                <a:lnTo>
                  <a:pt x="0" y="1152144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6957186" y="1380235"/>
            <a:ext cx="210185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46430" marR="5080" indent="-634365">
              <a:lnSpc>
                <a:spcPct val="100000"/>
              </a:lnSpc>
            </a:pPr>
            <a:r>
              <a:rPr dirty="0" sz="1600" spc="160" b="1">
                <a:latin typeface="Calibri"/>
                <a:cs typeface="Calibri"/>
              </a:rPr>
              <a:t>S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5" b="1">
                <a:latin typeface="Calibri"/>
                <a:cs typeface="Calibri"/>
              </a:rPr>
              <a:t>r</a:t>
            </a:r>
            <a:r>
              <a:rPr dirty="0" sz="1600" spc="20" b="1">
                <a:latin typeface="Calibri"/>
                <a:cs typeface="Calibri"/>
              </a:rPr>
              <a:t>a</a:t>
            </a:r>
            <a:r>
              <a:rPr dirty="0" sz="1600" spc="-10" b="1">
                <a:latin typeface="Calibri"/>
                <a:cs typeface="Calibri"/>
              </a:rPr>
              <a:t>wdza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60" b="1">
                <a:latin typeface="Calibri"/>
                <a:cs typeface="Calibri"/>
              </a:rPr>
              <a:t> 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10" b="1">
                <a:latin typeface="Calibri"/>
                <a:cs typeface="Calibri"/>
              </a:rPr>
              <a:t>r</a:t>
            </a:r>
            <a:r>
              <a:rPr dirty="0" sz="1600" spc="-55" b="1">
                <a:latin typeface="Calibri"/>
                <a:cs typeface="Calibri"/>
              </a:rPr>
              <a:t>ytm</a:t>
            </a:r>
            <a:r>
              <a:rPr dirty="0" sz="1600" spc="5" b="1">
                <a:latin typeface="Calibri"/>
                <a:cs typeface="Calibri"/>
              </a:rPr>
              <a:t>e</a:t>
            </a:r>
            <a:r>
              <a:rPr dirty="0" sz="1600" spc="-70" b="1">
                <a:latin typeface="Calibri"/>
                <a:cs typeface="Calibri"/>
              </a:rPr>
              <a:t>t</a:t>
            </a:r>
            <a:r>
              <a:rPr dirty="0" sz="1600" spc="-110" b="1">
                <a:latin typeface="Calibri"/>
                <a:cs typeface="Calibri"/>
              </a:rPr>
              <a:t>y</a:t>
            </a:r>
            <a:r>
              <a:rPr dirty="0" sz="1600" spc="85" b="1">
                <a:latin typeface="Calibri"/>
                <a:cs typeface="Calibri"/>
              </a:rPr>
              <a:t>c</a:t>
            </a:r>
            <a:r>
              <a:rPr dirty="0" sz="1600" spc="30" b="1">
                <a:latin typeface="Calibri"/>
                <a:cs typeface="Calibri"/>
              </a:rPr>
              <a:t>zną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30" b="1">
                <a:latin typeface="Calibri"/>
                <a:cs typeface="Calibri"/>
              </a:rPr>
              <a:t>g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0" b="1">
                <a:latin typeface="Calibri"/>
                <a:cs typeface="Calibri"/>
              </a:rPr>
              <a:t>d</a:t>
            </a:r>
            <a:r>
              <a:rPr dirty="0" sz="1600" spc="-15" b="1">
                <a:latin typeface="Calibri"/>
                <a:cs typeface="Calibri"/>
              </a:rPr>
              <a:t>n</a:t>
            </a:r>
            <a:r>
              <a:rPr dirty="0" sz="1600" spc="-10" b="1">
                <a:latin typeface="Calibri"/>
                <a:cs typeface="Calibri"/>
              </a:rPr>
              <a:t>o</a:t>
            </a:r>
            <a:r>
              <a:rPr dirty="0" sz="1600" spc="85" b="1">
                <a:latin typeface="Calibri"/>
                <a:cs typeface="Calibri"/>
              </a:rPr>
              <a:t>ść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723638" y="0"/>
            <a:ext cx="2506345" cy="1292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25" b="1">
                <a:latin typeface="Calibri"/>
                <a:cs typeface="Calibri"/>
              </a:rPr>
              <a:t>P</a:t>
            </a:r>
            <a:r>
              <a:rPr dirty="0" sz="1200" spc="35" b="1">
                <a:latin typeface="Calibri"/>
                <a:cs typeface="Calibri"/>
              </a:rPr>
              <a:t>e</a:t>
            </a:r>
            <a:r>
              <a:rPr dirty="0" sz="1200" spc="-35" b="1">
                <a:latin typeface="Calibri"/>
                <a:cs typeface="Calibri"/>
              </a:rPr>
              <a:t>ł</a:t>
            </a:r>
            <a:r>
              <a:rPr dirty="0" sz="1200" spc="-5" b="1">
                <a:latin typeface="Calibri"/>
                <a:cs typeface="Calibri"/>
              </a:rPr>
              <a:t>no</a:t>
            </a:r>
            <a:r>
              <a:rPr dirty="0" sz="1200" spc="-20" b="1">
                <a:latin typeface="Calibri"/>
                <a:cs typeface="Calibri"/>
              </a:rPr>
              <a:t>m</a:t>
            </a:r>
            <a:r>
              <a:rPr dirty="0" sz="1200" spc="15" b="1">
                <a:latin typeface="Calibri"/>
                <a:cs typeface="Calibri"/>
              </a:rPr>
              <a:t>oc</a:t>
            </a:r>
            <a:r>
              <a:rPr dirty="0" sz="1200" b="1">
                <a:latin typeface="Calibri"/>
                <a:cs typeface="Calibri"/>
              </a:rPr>
              <a:t>nik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d</a:t>
            </a:r>
            <a:r>
              <a:rPr dirty="0" sz="1200" spc="-20" b="1">
                <a:latin typeface="Calibri"/>
                <a:cs typeface="Calibri"/>
              </a:rPr>
              <a:t>r</a:t>
            </a:r>
            <a:r>
              <a:rPr dirty="0" sz="1200" spc="10" b="1">
                <a:latin typeface="Calibri"/>
                <a:cs typeface="Calibri"/>
              </a:rPr>
              <a:t>u</a:t>
            </a:r>
            <a:r>
              <a:rPr dirty="0" sz="1200" spc="-5" b="1">
                <a:latin typeface="Calibri"/>
                <a:cs typeface="Calibri"/>
              </a:rPr>
              <a:t>k</a:t>
            </a:r>
            <a:r>
              <a:rPr dirty="0" sz="1200" spc="10" b="1">
                <a:latin typeface="Calibri"/>
                <a:cs typeface="Calibri"/>
              </a:rPr>
              <a:t>u</a:t>
            </a:r>
            <a:r>
              <a:rPr dirty="0" sz="1200" spc="-5" b="1">
                <a:latin typeface="Calibri"/>
                <a:cs typeface="Calibri"/>
              </a:rPr>
              <a:t>je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tabLst>
                <a:tab pos="1270000" algn="l"/>
              </a:tabLst>
            </a:pP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-5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2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8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-4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eń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25" b="1">
                <a:latin typeface="Calibri"/>
                <a:cs typeface="Calibri"/>
              </a:rPr>
              <a:t>i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k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b="1">
                <a:latin typeface="Calibri"/>
                <a:cs typeface="Calibri"/>
              </a:rPr>
              <a:t>ię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45" b="1">
                <a:latin typeface="Calibri"/>
                <a:cs typeface="Calibri"/>
              </a:rPr>
              <a:t>r</a:t>
            </a:r>
            <a:r>
              <a:rPr dirty="0" sz="1200" spc="-45" b="1">
                <a:latin typeface="Calibri"/>
                <a:cs typeface="Calibri"/>
              </a:rPr>
              <a:t>o</a:t>
            </a:r>
            <a:r>
              <a:rPr dirty="0" sz="1200" spc="-40" b="1">
                <a:latin typeface="Calibri"/>
                <a:cs typeface="Calibri"/>
              </a:rPr>
              <a:t>t</a:t>
            </a:r>
            <a:r>
              <a:rPr dirty="0" sz="1200" b="1">
                <a:latin typeface="Calibri"/>
                <a:cs typeface="Calibri"/>
              </a:rPr>
              <a:t>o</a:t>
            </a:r>
            <a:r>
              <a:rPr dirty="0" sz="1200" spc="-30" b="1">
                <a:latin typeface="Calibri"/>
                <a:cs typeface="Calibri"/>
              </a:rPr>
              <a:t>k</a:t>
            </a:r>
            <a:r>
              <a:rPr dirty="0" sz="1200" spc="-20" b="1">
                <a:latin typeface="Calibri"/>
                <a:cs typeface="Calibri"/>
              </a:rPr>
              <a:t>ołu,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125" b="1">
                <a:latin typeface="Calibri"/>
                <a:cs typeface="Calibri"/>
              </a:rPr>
              <a:t>S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20" b="1">
                <a:latin typeface="Calibri"/>
                <a:cs typeface="Calibri"/>
              </a:rPr>
              <a:t>r</a:t>
            </a:r>
            <a:r>
              <a:rPr dirty="0" sz="1200" spc="25" b="1">
                <a:latin typeface="Calibri"/>
                <a:cs typeface="Calibri"/>
              </a:rPr>
              <a:t>a</a:t>
            </a:r>
            <a:r>
              <a:rPr dirty="0" sz="1200" spc="-95" b="1">
                <a:latin typeface="Calibri"/>
                <a:cs typeface="Calibri"/>
              </a:rPr>
              <a:t>w</a:t>
            </a:r>
            <a:r>
              <a:rPr dirty="0" sz="1200" spc="25" b="1">
                <a:latin typeface="Calibri"/>
                <a:cs typeface="Calibri"/>
              </a:rPr>
              <a:t>dza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30" b="1">
                <a:latin typeface="Calibri"/>
                <a:cs typeface="Calibri"/>
              </a:rPr>
              <a:t>z</a:t>
            </a:r>
            <a:r>
              <a:rPr dirty="0" sz="1200" spc="20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k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10" b="1">
                <a:latin typeface="Calibri"/>
                <a:cs typeface="Calibri"/>
              </a:rPr>
              <a:t>ią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45" b="1">
                <a:latin typeface="Calibri"/>
                <a:cs typeface="Calibri"/>
              </a:rPr>
              <a:t>r</a:t>
            </a:r>
            <a:r>
              <a:rPr dirty="0" sz="1200" spc="-20" b="1">
                <a:latin typeface="Calibri"/>
                <a:cs typeface="Calibri"/>
              </a:rPr>
              <a:t>oto</a:t>
            </a:r>
            <a:r>
              <a:rPr dirty="0" sz="1200" spc="-45" b="1">
                <a:latin typeface="Calibri"/>
                <a:cs typeface="Calibri"/>
              </a:rPr>
              <a:t>k</a:t>
            </a:r>
            <a:r>
              <a:rPr dirty="0" sz="1200" spc="-20" b="1">
                <a:latin typeface="Calibri"/>
                <a:cs typeface="Calibri"/>
              </a:rPr>
              <a:t>ołu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-10" b="1">
                <a:latin typeface="Calibri"/>
                <a:cs typeface="Calibri"/>
              </a:rPr>
              <a:t>r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25" b="1">
                <a:latin typeface="Calibri"/>
                <a:cs typeface="Calibri"/>
              </a:rPr>
              <a:t>ąd</a:t>
            </a:r>
            <a:r>
              <a:rPr dirty="0" sz="1200" spc="25" b="1">
                <a:latin typeface="Calibri"/>
                <a:cs typeface="Calibri"/>
              </a:rPr>
              <a:t>z</a:t>
            </a:r>
            <a:r>
              <a:rPr dirty="0" sz="1200" spc="5" b="1">
                <a:latin typeface="Calibri"/>
                <a:cs typeface="Calibri"/>
              </a:rPr>
              <a:t>oną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10" b="1">
                <a:latin typeface="Calibri"/>
                <a:cs typeface="Calibri"/>
              </a:rPr>
              <a:t>r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25" b="1">
                <a:latin typeface="Calibri"/>
                <a:cs typeface="Calibri"/>
              </a:rPr>
              <a:t>e</a:t>
            </a:r>
            <a:r>
              <a:rPr dirty="0" sz="1200" spc="30" b="1">
                <a:latin typeface="Calibri"/>
                <a:cs typeface="Calibri"/>
              </a:rPr>
              <a:t>z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k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5" b="1">
                <a:latin typeface="Calibri"/>
                <a:cs typeface="Calibri"/>
              </a:rPr>
              <a:t>m</a:t>
            </a:r>
            <a:r>
              <a:rPr dirty="0" sz="1200" spc="20" b="1">
                <a:latin typeface="Calibri"/>
                <a:cs typeface="Calibri"/>
              </a:rPr>
              <a:t>i</a:t>
            </a:r>
            <a:r>
              <a:rPr dirty="0" sz="1200" spc="40" b="1">
                <a:latin typeface="Calibri"/>
                <a:cs typeface="Calibri"/>
              </a:rPr>
              <a:t>s</a:t>
            </a:r>
            <a:r>
              <a:rPr dirty="0" sz="1200" spc="-5" b="1">
                <a:latin typeface="Calibri"/>
                <a:cs typeface="Calibri"/>
              </a:rPr>
              <a:t>ję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-20" b="1">
                <a:latin typeface="Calibri"/>
                <a:cs typeface="Calibri"/>
              </a:rPr>
              <a:t>o</a:t>
            </a:r>
            <a:r>
              <a:rPr dirty="0" sz="1200" spc="-40" b="1">
                <a:latin typeface="Calibri"/>
                <a:cs typeface="Calibri"/>
              </a:rPr>
              <a:t>b</a:t>
            </a:r>
            <a:r>
              <a:rPr dirty="0" sz="1200" spc="-60" b="1">
                <a:latin typeface="Calibri"/>
                <a:cs typeface="Calibri"/>
              </a:rPr>
              <a:t>w</a:t>
            </a:r>
            <a:r>
              <a:rPr dirty="0" sz="1200" spc="-20" b="1">
                <a:latin typeface="Calibri"/>
                <a:cs typeface="Calibri"/>
              </a:rPr>
              <a:t>o</a:t>
            </a:r>
            <a:r>
              <a:rPr dirty="0" sz="1200" spc="-10" b="1">
                <a:latin typeface="Calibri"/>
                <a:cs typeface="Calibri"/>
              </a:rPr>
              <a:t>d</a:t>
            </a:r>
            <a:r>
              <a:rPr dirty="0" sz="1200" spc="-40" b="1">
                <a:latin typeface="Calibri"/>
                <a:cs typeface="Calibri"/>
              </a:rPr>
              <a:t>o</a:t>
            </a:r>
            <a:r>
              <a:rPr dirty="0" sz="1200" spc="-100" b="1">
                <a:latin typeface="Calibri"/>
                <a:cs typeface="Calibri"/>
              </a:rPr>
              <a:t>w</a:t>
            </a:r>
            <a:r>
              <a:rPr dirty="0" sz="1200" spc="20" b="1">
                <a:latin typeface="Calibri"/>
                <a:cs typeface="Calibri"/>
              </a:rPr>
              <a:t>ą,+p</a:t>
            </a:r>
            <a:r>
              <a:rPr dirty="0" sz="1200" spc="20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d</a:t>
            </a:r>
            <a:r>
              <a:rPr dirty="0" sz="1200" spc="-10" b="1">
                <a:latin typeface="Calibri"/>
                <a:cs typeface="Calibri"/>
              </a:rPr>
              <a:t>p</a:t>
            </a:r>
            <a:r>
              <a:rPr dirty="0" sz="1200" spc="25" b="1">
                <a:latin typeface="Calibri"/>
                <a:cs typeface="Calibri"/>
              </a:rPr>
              <a:t>is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p</a:t>
            </a:r>
            <a:r>
              <a:rPr dirty="0" sz="1200" spc="-10" b="1">
                <a:latin typeface="Calibri"/>
                <a:cs typeface="Calibri"/>
              </a:rPr>
              <a:t>r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5" b="1">
                <a:latin typeface="Calibri"/>
                <a:cs typeface="Calibri"/>
              </a:rPr>
              <a:t>e</a:t>
            </a:r>
            <a:r>
              <a:rPr dirty="0" sz="1200" spc="-100" b="1">
                <a:latin typeface="Calibri"/>
                <a:cs typeface="Calibri"/>
              </a:rPr>
              <a:t>w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20" b="1">
                <a:latin typeface="Calibri"/>
                <a:cs typeface="Calibri"/>
              </a:rPr>
              <a:t>.</a:t>
            </a:r>
            <a:r>
              <a:rPr dirty="0" sz="1200" spc="25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k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m</a:t>
            </a:r>
            <a:r>
              <a:rPr dirty="0" sz="1200" spc="15" b="1">
                <a:latin typeface="Calibri"/>
                <a:cs typeface="Calibri"/>
              </a:rPr>
              <a:t>i</a:t>
            </a:r>
            <a:r>
              <a:rPr dirty="0" sz="1200" spc="40" b="1">
                <a:latin typeface="Calibri"/>
                <a:cs typeface="Calibri"/>
              </a:rPr>
              <a:t>s</a:t>
            </a:r>
            <a:r>
              <a:rPr dirty="0" sz="1200" spc="-25" b="1">
                <a:latin typeface="Calibri"/>
                <a:cs typeface="Calibri"/>
              </a:rPr>
              <a:t>ji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b</a:t>
            </a:r>
            <a:r>
              <a:rPr dirty="0" sz="1200" spc="-105" b="1">
                <a:latin typeface="Calibri"/>
                <a:cs typeface="Calibri"/>
              </a:rPr>
              <a:t>w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spc="-15" b="1">
                <a:latin typeface="Calibri"/>
                <a:cs typeface="Calibri"/>
              </a:rPr>
              <a:t>d</a:t>
            </a:r>
            <a:r>
              <a:rPr dirty="0" sz="1200" spc="-40" b="1">
                <a:latin typeface="Calibri"/>
                <a:cs typeface="Calibri"/>
              </a:rPr>
              <a:t>o</a:t>
            </a:r>
            <a:r>
              <a:rPr dirty="0" sz="1200" spc="-105" b="1">
                <a:latin typeface="Calibri"/>
                <a:cs typeface="Calibri"/>
              </a:rPr>
              <a:t>w</a:t>
            </a:r>
            <a:r>
              <a:rPr dirty="0" sz="1200" spc="-5" b="1">
                <a:latin typeface="Calibri"/>
                <a:cs typeface="Calibri"/>
              </a:rPr>
              <a:t>ej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105" b="1">
                <a:latin typeface="Calibri"/>
                <a:cs typeface="Calibri"/>
              </a:rPr>
              <a:t>+</a:t>
            </a:r>
            <a:r>
              <a:rPr dirty="0" sz="1200" b="1">
                <a:latin typeface="Calibri"/>
                <a:cs typeface="Calibri"/>
              </a:rPr>
              <a:t>	</a:t>
            </a:r>
            <a:r>
              <a:rPr dirty="0" sz="1200" spc="25" b="1">
                <a:latin typeface="Calibri"/>
                <a:cs typeface="Calibri"/>
              </a:rPr>
              <a:t>g</a:t>
            </a:r>
            <a:r>
              <a:rPr dirty="0" sz="1200" spc="10" b="1">
                <a:latin typeface="Calibri"/>
                <a:cs typeface="Calibri"/>
              </a:rPr>
              <a:t>d</a:t>
            </a:r>
            <a:r>
              <a:rPr dirty="0" sz="1200" spc="-75" b="1">
                <a:latin typeface="Calibri"/>
                <a:cs typeface="Calibri"/>
              </a:rPr>
              <a:t>y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b</a:t>
            </a:r>
            <a:r>
              <a:rPr dirty="0" sz="1200" spc="-25" b="1">
                <a:latin typeface="Calibri"/>
                <a:cs typeface="Calibri"/>
              </a:rPr>
              <a:t>r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25" b="1">
                <a:latin typeface="Calibri"/>
                <a:cs typeface="Calibri"/>
              </a:rPr>
              <a:t>k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40" b="1">
                <a:latin typeface="Calibri"/>
                <a:cs typeface="Calibri"/>
              </a:rPr>
              <a:t>t</a:t>
            </a:r>
            <a:r>
              <a:rPr dirty="0" sz="1200" spc="-25" b="1">
                <a:latin typeface="Calibri"/>
                <a:cs typeface="Calibri"/>
              </a:rPr>
              <a:t>r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40" b="1">
                <a:latin typeface="Calibri"/>
                <a:cs typeface="Calibri"/>
              </a:rPr>
              <a:t>ns</a:t>
            </a:r>
            <a:r>
              <a:rPr dirty="0" sz="1200" spc="5" b="1">
                <a:latin typeface="Calibri"/>
                <a:cs typeface="Calibri"/>
              </a:rPr>
              <a:t>m</a:t>
            </a:r>
            <a:r>
              <a:rPr dirty="0" sz="1200" spc="-5" b="1">
                <a:latin typeface="Calibri"/>
                <a:cs typeface="Calibri"/>
              </a:rPr>
              <a:t>isji</a:t>
            </a:r>
            <a:endParaRPr sz="1200">
              <a:latin typeface="Calibri"/>
              <a:cs typeface="Calibri"/>
            </a:endParaRPr>
          </a:p>
          <a:p>
            <a:pPr marL="178435">
              <a:lnSpc>
                <a:spcPct val="100000"/>
              </a:lnSpc>
            </a:pP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iąć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2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-60" b="1">
                <a:solidFill>
                  <a:srgbClr val="9D032A"/>
                </a:solidFill>
                <a:latin typeface="Calibri"/>
                <a:cs typeface="Calibri"/>
              </a:rPr>
              <a:t>ty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3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-7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200" spc="2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2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-4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-6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-3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ołu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377567" y="4244847"/>
            <a:ext cx="1331595" cy="1078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251460">
              <a:lnSpc>
                <a:spcPct val="100000"/>
              </a:lnSpc>
            </a:pPr>
            <a:r>
              <a:rPr dirty="0" sz="1400" spc="95" b="1">
                <a:latin typeface="Calibri"/>
                <a:cs typeface="Calibri"/>
              </a:rPr>
              <a:t>K</a:t>
            </a:r>
            <a:r>
              <a:rPr dirty="0" sz="1400" spc="10" b="1">
                <a:latin typeface="Calibri"/>
                <a:cs typeface="Calibri"/>
              </a:rPr>
              <a:t>omisja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50" b="1">
                <a:latin typeface="Calibri"/>
                <a:cs typeface="Calibri"/>
              </a:rPr>
              <a:t>z</a:t>
            </a:r>
            <a:r>
              <a:rPr dirty="0" sz="1400" spc="25" b="1">
                <a:latin typeface="Calibri"/>
                <a:cs typeface="Calibri"/>
              </a:rPr>
              <a:t>a</a:t>
            </a:r>
            <a:r>
              <a:rPr dirty="0" sz="1400" spc="-125" b="1">
                <a:latin typeface="Calibri"/>
                <a:cs typeface="Calibri"/>
              </a:rPr>
              <a:t>w</a:t>
            </a:r>
            <a:r>
              <a:rPr dirty="0" sz="1400" b="1">
                <a:latin typeface="Calibri"/>
                <a:cs typeface="Calibri"/>
              </a:rPr>
              <a:t>ia</a:t>
            </a:r>
            <a:r>
              <a:rPr dirty="0" sz="1400" b="1">
                <a:latin typeface="Calibri"/>
                <a:cs typeface="Calibri"/>
              </a:rPr>
              <a:t>d</a:t>
            </a:r>
            <a:r>
              <a:rPr dirty="0" sz="1400" spc="20" b="1">
                <a:latin typeface="Calibri"/>
                <a:cs typeface="Calibri"/>
              </a:rPr>
              <a:t>a</a:t>
            </a:r>
            <a:r>
              <a:rPr dirty="0" sz="1400" spc="15" b="1">
                <a:latin typeface="Calibri"/>
                <a:cs typeface="Calibri"/>
              </a:rPr>
              <a:t>m</a:t>
            </a:r>
            <a:r>
              <a:rPr dirty="0" sz="1400" spc="5" b="1">
                <a:latin typeface="Calibri"/>
                <a:cs typeface="Calibri"/>
              </a:rPr>
              <a:t>ia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720"/>
              </a:lnSpc>
            </a:pP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35" b="1">
                <a:latin typeface="Calibri"/>
                <a:cs typeface="Calibri"/>
              </a:rPr>
              <a:t>e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-15" b="1">
                <a:latin typeface="Calibri"/>
                <a:cs typeface="Calibri"/>
              </a:rPr>
              <a:t>om</a:t>
            </a:r>
            <a:r>
              <a:rPr dirty="0" sz="1400" spc="-30" b="1">
                <a:latin typeface="Calibri"/>
                <a:cs typeface="Calibri"/>
              </a:rPr>
              <a:t>o</a:t>
            </a:r>
            <a:r>
              <a:rPr dirty="0" sz="1400" spc="55" b="1">
                <a:latin typeface="Calibri"/>
                <a:cs typeface="Calibri"/>
              </a:rPr>
              <a:t>c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-25" b="1">
                <a:latin typeface="Calibri"/>
                <a:cs typeface="Calibri"/>
              </a:rPr>
              <a:t>i</a:t>
            </a:r>
            <a:r>
              <a:rPr dirty="0" sz="1400" spc="-600" b="1">
                <a:latin typeface="Calibri"/>
                <a:cs typeface="Calibri"/>
              </a:rPr>
              <a:t>k</a:t>
            </a:r>
            <a:r>
              <a:rPr dirty="0" sz="1800" spc="-40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400" spc="50" b="1"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639"/>
              </a:lnSpc>
            </a:pP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30" b="1">
                <a:latin typeface="Calibri"/>
                <a:cs typeface="Calibri"/>
              </a:rPr>
              <a:t> </a:t>
            </a:r>
            <a:r>
              <a:rPr dirty="0" sz="1400" spc="95" b="1">
                <a:latin typeface="Calibri"/>
                <a:cs typeface="Calibri"/>
              </a:rPr>
              <a:t>s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25" b="1">
                <a:latin typeface="Calibri"/>
                <a:cs typeface="Calibri"/>
              </a:rPr>
              <a:t>s</a:t>
            </a:r>
            <a:r>
              <a:rPr dirty="0" sz="1400" spc="20" b="1">
                <a:latin typeface="Calibri"/>
                <a:cs typeface="Calibri"/>
              </a:rPr>
              <a:t>o</a:t>
            </a:r>
            <a:r>
              <a:rPr dirty="0" sz="1400" spc="-20" b="1">
                <a:latin typeface="Calibri"/>
                <a:cs typeface="Calibri"/>
              </a:rPr>
              <a:t>b</a:t>
            </a:r>
            <a:r>
              <a:rPr dirty="0" sz="1400" spc="-10" b="1">
                <a:latin typeface="Calibri"/>
                <a:cs typeface="Calibri"/>
              </a:rPr>
              <a:t>i</a:t>
            </a:r>
            <a:r>
              <a:rPr dirty="0" sz="1400" spc="25" b="1"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spc="95" b="1">
                <a:latin typeface="Calibri"/>
                <a:cs typeface="Calibri"/>
              </a:rPr>
              <a:t>s</a:t>
            </a:r>
            <a:r>
              <a:rPr dirty="0" sz="1400" spc="10" b="1">
                <a:latin typeface="Calibri"/>
                <a:cs typeface="Calibri"/>
              </a:rPr>
              <a:t>un</a:t>
            </a:r>
            <a:r>
              <a:rPr dirty="0" sz="1400" spc="20" b="1">
                <a:latin typeface="Calibri"/>
                <a:cs typeface="Calibri"/>
              </a:rPr>
              <a:t>ię</a:t>
            </a:r>
            <a:r>
              <a:rPr dirty="0" sz="1400" spc="15" b="1">
                <a:latin typeface="Calibri"/>
                <a:cs typeface="Calibri"/>
              </a:rPr>
              <a:t>c</a:t>
            </a:r>
            <a:r>
              <a:rPr dirty="0" sz="1400" spc="15" b="1">
                <a:latin typeface="Calibri"/>
                <a:cs typeface="Calibri"/>
              </a:rPr>
              <a:t>ia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b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b="1">
                <a:latin typeface="Calibri"/>
                <a:cs typeface="Calibri"/>
              </a:rPr>
              <a:t>ęd</a:t>
            </a:r>
            <a:r>
              <a:rPr dirty="0" sz="1400" spc="-15" b="1">
                <a:latin typeface="Calibri"/>
                <a:cs typeface="Calibri"/>
              </a:rPr>
              <a:t>ó</a:t>
            </a:r>
            <a:r>
              <a:rPr dirty="0" sz="1400" spc="-110" b="1">
                <a:latin typeface="Calibri"/>
                <a:cs typeface="Calibri"/>
              </a:rPr>
              <a:t>w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835657" y="4077080"/>
            <a:ext cx="216026" cy="21602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999363" y="2535427"/>
            <a:ext cx="216027" cy="21602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7062723" y="144398"/>
            <a:ext cx="216026" cy="21602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932045" y="5445226"/>
            <a:ext cx="216026" cy="21602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8589644" y="5373217"/>
            <a:ext cx="216026" cy="21602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63295" y="1363980"/>
            <a:ext cx="1569720" cy="164287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7016495" y="5093208"/>
            <a:ext cx="1987296" cy="176479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4097" y="5541039"/>
            <a:ext cx="1808480" cy="1200785"/>
          </a:xfrm>
          <a:custGeom>
            <a:avLst/>
            <a:gdLst/>
            <a:ahLst/>
            <a:cxnLst/>
            <a:rect l="l" t="t" r="r" b="b"/>
            <a:pathLst>
              <a:path w="1808480" h="1200784">
                <a:moveTo>
                  <a:pt x="0" y="1200327"/>
                </a:moveTo>
                <a:lnTo>
                  <a:pt x="1808352" y="1200327"/>
                </a:lnTo>
                <a:lnTo>
                  <a:pt x="1808352" y="0"/>
                </a:lnTo>
                <a:lnTo>
                  <a:pt x="0" y="0"/>
                </a:lnTo>
                <a:lnTo>
                  <a:pt x="0" y="1200327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4097" y="5541039"/>
            <a:ext cx="1808480" cy="1200785"/>
          </a:xfrm>
          <a:custGeom>
            <a:avLst/>
            <a:gdLst/>
            <a:ahLst/>
            <a:cxnLst/>
            <a:rect l="l" t="t" r="r" b="b"/>
            <a:pathLst>
              <a:path w="1808480" h="1200784">
                <a:moveTo>
                  <a:pt x="0" y="1200327"/>
                </a:moveTo>
                <a:lnTo>
                  <a:pt x="1808352" y="1200327"/>
                </a:lnTo>
                <a:lnTo>
                  <a:pt x="1808352" y="0"/>
                </a:lnTo>
                <a:lnTo>
                  <a:pt x="0" y="0"/>
                </a:lnTo>
                <a:lnTo>
                  <a:pt x="0" y="1200327"/>
                </a:lnTo>
                <a:close/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/>
          <p:nvPr/>
        </p:nvSpPr>
        <p:spPr>
          <a:xfrm>
            <a:off x="92760" y="5582107"/>
            <a:ext cx="1609090" cy="1108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0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  <a:p>
            <a:pPr marL="12700" marR="264795">
              <a:lnSpc>
                <a:spcPct val="100000"/>
              </a:lnSpc>
            </a:pP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ysta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14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emu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5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3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8517255" y="836663"/>
            <a:ext cx="576580" cy="369570"/>
          </a:xfrm>
          <a:custGeom>
            <a:avLst/>
            <a:gdLst/>
            <a:ahLst/>
            <a:cxnLst/>
            <a:rect l="l" t="t" r="r" b="b"/>
            <a:pathLst>
              <a:path w="576579" h="369569">
                <a:moveTo>
                  <a:pt x="0" y="369328"/>
                </a:moveTo>
                <a:lnTo>
                  <a:pt x="576059" y="369328"/>
                </a:lnTo>
                <a:lnTo>
                  <a:pt x="576059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/>
          <p:nvPr/>
        </p:nvSpPr>
        <p:spPr>
          <a:xfrm>
            <a:off x="8668004" y="876553"/>
            <a:ext cx="27876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81</a:t>
            </a:r>
            <a:endParaRPr sz="18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5397753" y="3335045"/>
            <a:ext cx="725170" cy="339090"/>
          </a:xfrm>
          <a:prstGeom prst="rect">
            <a:avLst/>
          </a:prstGeom>
          <a:solidFill>
            <a:srgbClr val="9D032A"/>
          </a:solidFill>
        </p:spPr>
        <p:txBody>
          <a:bodyPr wrap="square" lIns="0" tIns="40005" rIns="0" bIns="0" rtlCol="0" vert="horz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dirty="0" sz="1600" spc="-5" b="1" u="sng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55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35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55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65" b="1" u="sng">
                <a:solidFill>
                  <a:srgbClr val="FFFFFF"/>
                </a:solidFill>
                <a:latin typeface="Calibri"/>
                <a:cs typeface="Calibri"/>
              </a:rPr>
              <a:t>fy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1729" y="1719414"/>
            <a:ext cx="4013835" cy="4230370"/>
          </a:xfrm>
          <a:custGeom>
            <a:avLst/>
            <a:gdLst/>
            <a:ahLst/>
            <a:cxnLst/>
            <a:rect l="l" t="t" r="r" b="b"/>
            <a:pathLst>
              <a:path w="4013835" h="4230370">
                <a:moveTo>
                  <a:pt x="0" y="4229862"/>
                </a:moveTo>
                <a:lnTo>
                  <a:pt x="4013835" y="4229862"/>
                </a:lnTo>
                <a:lnTo>
                  <a:pt x="4013835" y="0"/>
                </a:lnTo>
                <a:lnTo>
                  <a:pt x="0" y="0"/>
                </a:lnTo>
                <a:lnTo>
                  <a:pt x="0" y="4229862"/>
                </a:lnTo>
                <a:close/>
              </a:path>
            </a:pathLst>
          </a:custGeom>
          <a:solidFill>
            <a:srgbClr val="797A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425565" y="1628775"/>
            <a:ext cx="90805" cy="4320540"/>
          </a:xfrm>
          <a:custGeom>
            <a:avLst/>
            <a:gdLst/>
            <a:ahLst/>
            <a:cxnLst/>
            <a:rect l="l" t="t" r="r" b="b"/>
            <a:pathLst>
              <a:path w="90804" h="4320540">
                <a:moveTo>
                  <a:pt x="90678" y="0"/>
                </a:moveTo>
                <a:lnTo>
                  <a:pt x="0" y="90677"/>
                </a:lnTo>
                <a:lnTo>
                  <a:pt x="0" y="4320501"/>
                </a:lnTo>
                <a:lnTo>
                  <a:pt x="90678" y="4229874"/>
                </a:lnTo>
                <a:lnTo>
                  <a:pt x="90678" y="0"/>
                </a:lnTo>
                <a:close/>
              </a:path>
            </a:pathLst>
          </a:custGeom>
          <a:solidFill>
            <a:srgbClr val="60626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11729" y="1628775"/>
            <a:ext cx="4104640" cy="90805"/>
          </a:xfrm>
          <a:custGeom>
            <a:avLst/>
            <a:gdLst/>
            <a:ahLst/>
            <a:cxnLst/>
            <a:rect l="l" t="t" r="r" b="b"/>
            <a:pathLst>
              <a:path w="4104640" h="90805">
                <a:moveTo>
                  <a:pt x="4104513" y="0"/>
                </a:moveTo>
                <a:lnTo>
                  <a:pt x="90677" y="0"/>
                </a:lnTo>
                <a:lnTo>
                  <a:pt x="0" y="90677"/>
                </a:lnTo>
                <a:lnTo>
                  <a:pt x="4013834" y="90677"/>
                </a:lnTo>
                <a:lnTo>
                  <a:pt x="4104513" y="0"/>
                </a:lnTo>
                <a:close/>
              </a:path>
            </a:pathLst>
          </a:custGeom>
          <a:solidFill>
            <a:srgbClr val="9294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411729" y="1628775"/>
            <a:ext cx="4104640" cy="4320540"/>
          </a:xfrm>
          <a:custGeom>
            <a:avLst/>
            <a:gdLst/>
            <a:ahLst/>
            <a:cxnLst/>
            <a:rect l="l" t="t" r="r" b="b"/>
            <a:pathLst>
              <a:path w="4104640" h="4320540">
                <a:moveTo>
                  <a:pt x="0" y="90677"/>
                </a:moveTo>
                <a:lnTo>
                  <a:pt x="90677" y="0"/>
                </a:lnTo>
                <a:lnTo>
                  <a:pt x="4104513" y="0"/>
                </a:lnTo>
                <a:lnTo>
                  <a:pt x="4104513" y="4229874"/>
                </a:lnTo>
                <a:lnTo>
                  <a:pt x="4013834" y="4320501"/>
                </a:lnTo>
                <a:lnTo>
                  <a:pt x="0" y="4320501"/>
                </a:lnTo>
                <a:lnTo>
                  <a:pt x="0" y="90677"/>
                </a:lnTo>
                <a:close/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11729" y="1628775"/>
            <a:ext cx="4104640" cy="90805"/>
          </a:xfrm>
          <a:custGeom>
            <a:avLst/>
            <a:gdLst/>
            <a:ahLst/>
            <a:cxnLst/>
            <a:rect l="l" t="t" r="r" b="b"/>
            <a:pathLst>
              <a:path w="4104640" h="90805">
                <a:moveTo>
                  <a:pt x="0" y="90677"/>
                </a:moveTo>
                <a:lnTo>
                  <a:pt x="4013834" y="90677"/>
                </a:lnTo>
                <a:lnTo>
                  <a:pt x="4104513" y="0"/>
                </a:lnTo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425565" y="1719452"/>
            <a:ext cx="0" cy="4230370"/>
          </a:xfrm>
          <a:custGeom>
            <a:avLst/>
            <a:gdLst/>
            <a:ahLst/>
            <a:cxnLst/>
            <a:rect l="l" t="t" r="r" b="b"/>
            <a:pathLst>
              <a:path w="0" h="4230370">
                <a:moveTo>
                  <a:pt x="0" y="0"/>
                </a:moveTo>
                <a:lnTo>
                  <a:pt x="0" y="4229823"/>
                </a:lnTo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810255" y="2234895"/>
            <a:ext cx="3119755" cy="1200785"/>
          </a:xfrm>
          <a:prstGeom prst="rect">
            <a:avLst/>
          </a:prstGeom>
          <a:solidFill>
            <a:srgbClr val="797A7D"/>
          </a:solidFill>
          <a:ln w="9525">
            <a:solidFill>
              <a:srgbClr val="9D032A"/>
            </a:solidFill>
          </a:ln>
        </p:spPr>
        <p:txBody>
          <a:bodyPr wrap="square" lIns="0" tIns="27305" rIns="0" bIns="0" rtlCol="0" vert="horz">
            <a:spAutoFit/>
          </a:bodyPr>
          <a:lstStyle/>
          <a:p>
            <a:pPr marL="392430" marR="383540" indent="374650">
              <a:lnSpc>
                <a:spcPct val="100000"/>
              </a:lnSpc>
              <a:spcBef>
                <a:spcPts val="215"/>
              </a:spcBef>
            </a:pPr>
            <a:r>
              <a:rPr dirty="0" sz="3600" spc="18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3600" spc="-24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3600" spc="-3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36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3600" spc="1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3600" spc="-3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36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10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3600" spc="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3600" spc="-3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3600" spc="19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3600" spc="145" b="1">
                <a:solidFill>
                  <a:srgbClr val="FFFFFF"/>
                </a:solidFill>
                <a:latin typeface="Calibri"/>
                <a:cs typeface="Calibri"/>
              </a:rPr>
              <a:t>ZEŻEŃ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45332" y="4233888"/>
            <a:ext cx="2534920" cy="923925"/>
          </a:xfrm>
          <a:prstGeom prst="rect">
            <a:avLst/>
          </a:prstGeom>
          <a:solidFill>
            <a:srgbClr val="9D032A"/>
          </a:solidFill>
          <a:ln w="38100">
            <a:solidFill>
              <a:srgbClr val="FFFFFF"/>
            </a:solidFill>
          </a:ln>
        </p:spPr>
        <p:txBody>
          <a:bodyPr wrap="square" lIns="0" tIns="21590" rIns="0" bIns="0" rtlCol="0" vert="horz">
            <a:spAutoFit/>
          </a:bodyPr>
          <a:lstStyle/>
          <a:p>
            <a:pPr marL="874394" marR="278130" indent="-589915">
              <a:lnSpc>
                <a:spcPct val="100000"/>
              </a:lnSpc>
              <a:spcBef>
                <a:spcPts val="170"/>
              </a:spcBef>
            </a:pPr>
            <a:r>
              <a:rPr dirty="0" sz="1800" spc="17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7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wi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isy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ęć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942338" y="290321"/>
            <a:ext cx="4739005" cy="622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98805">
              <a:lnSpc>
                <a:spcPct val="100000"/>
              </a:lnSpc>
            </a:pP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RAPO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R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T</a:t>
            </a:r>
            <a:r>
              <a:rPr dirty="0" sz="2000" spc="-4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OSTRZ</a:t>
            </a:r>
            <a:r>
              <a:rPr dirty="0" sz="2000" spc="5" b="1">
                <a:solidFill>
                  <a:srgbClr val="9D032A"/>
                </a:solidFill>
                <a:latin typeface="Arial Black"/>
                <a:cs typeface="Arial Black"/>
              </a:rPr>
              <a:t>E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ŻEŃ</a:t>
            </a:r>
            <a:endParaRPr sz="2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800" spc="-5" b="1">
                <a:solidFill>
                  <a:srgbClr val="9D032A"/>
                </a:solidFill>
                <a:latin typeface="Arial Black"/>
                <a:cs typeface="Arial Black"/>
              </a:rPr>
              <a:t>(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2</a:t>
            </a:r>
            <a:r>
              <a:rPr dirty="0" sz="1800" spc="-2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800" spc="45" b="1">
                <a:solidFill>
                  <a:srgbClr val="9D032A"/>
                </a:solidFill>
                <a:latin typeface="Arial Black"/>
                <a:cs typeface="Arial Black"/>
              </a:rPr>
              <a:t>e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g</a:t>
            </a:r>
            <a:r>
              <a:rPr dirty="0" sz="1800" spc="-10" b="1">
                <a:solidFill>
                  <a:srgbClr val="9D032A"/>
                </a:solidFill>
                <a:latin typeface="Arial Black"/>
                <a:cs typeface="Arial Black"/>
              </a:rPr>
              <a:t>z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.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 do akt </a:t>
            </a:r>
            <a:r>
              <a:rPr dirty="0" sz="1800" spc="-60" b="1">
                <a:solidFill>
                  <a:srgbClr val="9D032A"/>
                </a:solidFill>
                <a:latin typeface="Arial Black"/>
                <a:cs typeface="Arial Black"/>
              </a:rPr>
              <a:t>k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omisji i dla </a:t>
            </a:r>
            <a:r>
              <a:rPr dirty="0" sz="1800" spc="-60" b="1">
                <a:solidFill>
                  <a:srgbClr val="9D032A"/>
                </a:solidFill>
                <a:latin typeface="Arial Black"/>
                <a:cs typeface="Arial Black"/>
              </a:rPr>
              <a:t>k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omisa</a:t>
            </a:r>
            <a:r>
              <a:rPr dirty="0" sz="1800" spc="5" b="1">
                <a:solidFill>
                  <a:srgbClr val="9D032A"/>
                </a:solidFill>
                <a:latin typeface="Arial Black"/>
                <a:cs typeface="Arial Black"/>
              </a:rPr>
              <a:t>r</a:t>
            </a:r>
            <a:r>
              <a:rPr dirty="0" sz="1800" spc="-5" b="1">
                <a:solidFill>
                  <a:srgbClr val="9D032A"/>
                </a:solidFill>
                <a:latin typeface="Arial Black"/>
                <a:cs typeface="Arial Black"/>
              </a:rPr>
              <a:t>z</a:t>
            </a:r>
            <a:r>
              <a:rPr dirty="0" sz="1800" spc="-10" b="1">
                <a:solidFill>
                  <a:srgbClr val="9D032A"/>
                </a:solidFill>
                <a:latin typeface="Arial Black"/>
                <a:cs typeface="Arial Black"/>
              </a:rPr>
              <a:t>a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9546" y="6238468"/>
            <a:ext cx="8281034" cy="431165"/>
          </a:xfrm>
          <a:prstGeom prst="rect">
            <a:avLst/>
          </a:prstGeom>
          <a:solidFill>
            <a:srgbClr val="9D032A"/>
          </a:solidFill>
          <a:ln w="28575">
            <a:solidFill>
              <a:srgbClr val="797A7D"/>
            </a:solidFill>
          </a:ln>
        </p:spPr>
        <p:txBody>
          <a:bodyPr wrap="square" lIns="0" tIns="24765" rIns="0" bIns="0" rtlCol="0" vert="horz">
            <a:spAutoFit/>
          </a:bodyPr>
          <a:lstStyle/>
          <a:p>
            <a:pPr marL="133350">
              <a:lnSpc>
                <a:spcPct val="100000"/>
              </a:lnSpc>
              <a:spcBef>
                <a:spcPts val="195"/>
              </a:spcBef>
              <a:tabLst>
                <a:tab pos="3666490" algn="l"/>
              </a:tabLst>
            </a:pPr>
            <a:r>
              <a:rPr dirty="0" sz="2200" spc="6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2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2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2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200" spc="60" b="1">
                <a:solidFill>
                  <a:srgbClr val="FFFFFF"/>
                </a:solidFill>
                <a:latin typeface="Calibri"/>
                <a:cs typeface="Calibri"/>
              </a:rPr>
              <a:t>ka</a:t>
            </a:r>
            <a:r>
              <a:rPr dirty="0" sz="22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200" spc="85" b="1">
                <a:solidFill>
                  <a:srgbClr val="FFFFFF"/>
                </a:solidFill>
                <a:latin typeface="Calibri"/>
                <a:cs typeface="Calibri"/>
              </a:rPr>
              <a:t>ać</a:t>
            </a:r>
            <a:r>
              <a:rPr dirty="0" sz="22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200" spc="-6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2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2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2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2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200" spc="-9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200" spc="-8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-9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-20" b="1">
                <a:solidFill>
                  <a:srgbClr val="FFFFFF"/>
                </a:solidFill>
                <a:latin typeface="Calibri"/>
                <a:cs typeface="Calibri"/>
              </a:rPr>
              <a:t>łe</a:t>
            </a:r>
            <a:r>
              <a:rPr dirty="0" sz="2200" spc="-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2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2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200" spc="-7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15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2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-204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2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200" spc="15" b="1">
                <a:solidFill>
                  <a:srgbClr val="FFFFFF"/>
                </a:solidFill>
                <a:latin typeface="Calibri"/>
                <a:cs typeface="Calibri"/>
              </a:rPr>
              <a:t>nia</a:t>
            </a:r>
            <a:r>
              <a:rPr dirty="0" sz="22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2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200" spc="15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200" spc="1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200" spc="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2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2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-110" b="1">
                <a:solidFill>
                  <a:srgbClr val="FFFFFF"/>
                </a:solidFill>
                <a:latin typeface="Calibri"/>
                <a:cs typeface="Calibri"/>
              </a:rPr>
              <a:t>wi</a:t>
            </a:r>
            <a:r>
              <a:rPr dirty="0" sz="22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200" spc="-12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20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-9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200" spc="10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2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2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200" b="1">
                <a:solidFill>
                  <a:srgbClr val="FFFFFF"/>
                </a:solidFill>
                <a:latin typeface="Calibri"/>
                <a:cs typeface="Calibri"/>
              </a:rPr>
              <a:t>mu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82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546" y="2709417"/>
            <a:ext cx="4320540" cy="216535"/>
          </a:xfrm>
          <a:custGeom>
            <a:avLst/>
            <a:gdLst/>
            <a:ahLst/>
            <a:cxnLst/>
            <a:rect l="l" t="t" r="r" b="b"/>
            <a:pathLst>
              <a:path w="4320540" h="216535">
                <a:moveTo>
                  <a:pt x="0" y="216026"/>
                </a:moveTo>
                <a:lnTo>
                  <a:pt x="4320540" y="216026"/>
                </a:lnTo>
                <a:lnTo>
                  <a:pt x="4320540" y="0"/>
                </a:lnTo>
                <a:lnTo>
                  <a:pt x="0" y="0"/>
                </a:lnTo>
                <a:lnTo>
                  <a:pt x="0" y="2160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39546" y="2709417"/>
            <a:ext cx="4320540" cy="216535"/>
          </a:xfrm>
          <a:custGeom>
            <a:avLst/>
            <a:gdLst/>
            <a:ahLst/>
            <a:cxnLst/>
            <a:rect l="l" t="t" r="r" b="b"/>
            <a:pathLst>
              <a:path w="4320540" h="216535">
                <a:moveTo>
                  <a:pt x="0" y="216026"/>
                </a:moveTo>
                <a:lnTo>
                  <a:pt x="4320540" y="216026"/>
                </a:lnTo>
                <a:lnTo>
                  <a:pt x="4320540" y="0"/>
                </a:lnTo>
                <a:lnTo>
                  <a:pt x="0" y="0"/>
                </a:lnTo>
                <a:lnTo>
                  <a:pt x="0" y="216026"/>
                </a:lnTo>
                <a:close/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5364035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1920" y="2951988"/>
            <a:ext cx="3758184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410711" y="2951988"/>
            <a:ext cx="559308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9546" y="2708910"/>
            <a:ext cx="4320540" cy="216535"/>
          </a:xfrm>
          <a:custGeom>
            <a:avLst/>
            <a:gdLst/>
            <a:ahLst/>
            <a:cxnLst/>
            <a:rect l="l" t="t" r="r" b="b"/>
            <a:pathLst>
              <a:path w="4320540" h="216535">
                <a:moveTo>
                  <a:pt x="0" y="216026"/>
                </a:moveTo>
                <a:lnTo>
                  <a:pt x="4320540" y="216026"/>
                </a:lnTo>
                <a:lnTo>
                  <a:pt x="4320540" y="0"/>
                </a:lnTo>
                <a:lnTo>
                  <a:pt x="0" y="0"/>
                </a:lnTo>
                <a:lnTo>
                  <a:pt x="0" y="216026"/>
                </a:lnTo>
                <a:close/>
              </a:path>
            </a:pathLst>
          </a:custGeom>
          <a:ln w="381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53285" y="5445226"/>
            <a:ext cx="864095" cy="8640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537708" y="4596168"/>
            <a:ext cx="3491865" cy="2031364"/>
          </a:xfrm>
          <a:custGeom>
            <a:avLst/>
            <a:gdLst/>
            <a:ahLst/>
            <a:cxnLst/>
            <a:rect l="l" t="t" r="r" b="b"/>
            <a:pathLst>
              <a:path w="3491865" h="2031365">
                <a:moveTo>
                  <a:pt x="0" y="2031364"/>
                </a:moveTo>
                <a:lnTo>
                  <a:pt x="3491865" y="2031364"/>
                </a:lnTo>
                <a:lnTo>
                  <a:pt x="3491865" y="0"/>
                </a:lnTo>
                <a:lnTo>
                  <a:pt x="0" y="0"/>
                </a:lnTo>
                <a:lnTo>
                  <a:pt x="0" y="2031364"/>
                </a:lnTo>
                <a:close/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634609" y="4911217"/>
            <a:ext cx="3298825" cy="1657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21945" marR="314325" indent="4445">
              <a:lnSpc>
                <a:spcPct val="100000"/>
              </a:lnSpc>
            </a:pPr>
            <a:r>
              <a:rPr dirty="0" sz="1800" spc="100" b="1">
                <a:latin typeface="Calibri"/>
                <a:cs typeface="Calibri"/>
              </a:rPr>
              <a:t>R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25" b="1">
                <a:latin typeface="Calibri"/>
                <a:cs typeface="Calibri"/>
              </a:rPr>
              <a:t>r</a:t>
            </a:r>
            <a:r>
              <a:rPr dirty="0" sz="1800" spc="-75" b="1">
                <a:latin typeface="Calibri"/>
                <a:cs typeface="Calibri"/>
              </a:rPr>
              <a:t>t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40" b="1">
                <a:latin typeface="Calibri"/>
                <a:cs typeface="Calibri"/>
              </a:rPr>
              <a:t>e</a:t>
            </a:r>
            <a:r>
              <a:rPr dirty="0" sz="1800" spc="25" b="1">
                <a:latin typeface="Calibri"/>
                <a:cs typeface="Calibri"/>
              </a:rPr>
              <a:t>ż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5" b="1">
                <a:latin typeface="Calibri"/>
                <a:cs typeface="Calibri"/>
              </a:rPr>
              <a:t>ń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25" b="1">
                <a:latin typeface="Calibri"/>
                <a:cs typeface="Calibri"/>
              </a:rPr>
              <a:t>is</a:t>
            </a:r>
            <a:r>
              <a:rPr dirty="0" sz="1800" spc="45" b="1">
                <a:latin typeface="Calibri"/>
                <a:cs typeface="Calibri"/>
              </a:rPr>
              <a:t>u</a:t>
            </a:r>
            <a:r>
              <a:rPr dirty="0" sz="1800" spc="5" b="1">
                <a:latin typeface="Calibri"/>
                <a:cs typeface="Calibri"/>
              </a:rPr>
              <a:t>ją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35" b="1">
                <a:latin typeface="Calibri"/>
                <a:cs typeface="Calibri"/>
              </a:rPr>
              <a:t>w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25" b="1">
                <a:latin typeface="Calibri"/>
                <a:cs typeface="Calibri"/>
              </a:rPr>
              <a:t>s</a:t>
            </a:r>
            <a:r>
              <a:rPr dirty="0" sz="1800" spc="5" b="1">
                <a:latin typeface="Calibri"/>
                <a:cs typeface="Calibri"/>
              </a:rPr>
              <a:t>t</a:t>
            </a:r>
            <a:r>
              <a:rPr dirty="0" sz="1800" spc="10" b="1">
                <a:latin typeface="Calibri"/>
                <a:cs typeface="Calibri"/>
              </a:rPr>
              <a:t>kie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15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b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55" b="1">
                <a:latin typeface="Calibri"/>
                <a:cs typeface="Calibri"/>
              </a:rPr>
              <a:t>w</a:t>
            </a:r>
            <a:r>
              <a:rPr dirty="0" sz="1800" spc="95" b="1">
                <a:latin typeface="Calibri"/>
                <a:cs typeface="Calibri"/>
              </a:rPr>
              <a:t>c</a:t>
            </a:r>
            <a:r>
              <a:rPr dirty="0" sz="1800" spc="10" b="1">
                <a:latin typeface="Calibri"/>
                <a:cs typeface="Calibri"/>
              </a:rPr>
              <a:t>h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25" b="1">
                <a:latin typeface="Calibri"/>
                <a:cs typeface="Calibri"/>
              </a:rPr>
              <a:t>dz</a:t>
            </a:r>
            <a:r>
              <a:rPr dirty="0" sz="1800" spc="50" b="1">
                <a:latin typeface="Calibri"/>
                <a:cs typeface="Calibri"/>
              </a:rPr>
              <a:t>ą</a:t>
            </a:r>
            <a:r>
              <a:rPr dirty="0" sz="1800" spc="60" b="1">
                <a:latin typeface="Calibri"/>
                <a:cs typeface="Calibri"/>
              </a:rPr>
              <a:t>ce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40" b="1">
                <a:latin typeface="Calibri"/>
                <a:cs typeface="Calibri"/>
              </a:rPr>
              <a:t>k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b="1">
                <a:latin typeface="Calibri"/>
                <a:cs typeface="Calibri"/>
              </a:rPr>
              <a:t>d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25" b="1">
                <a:latin typeface="Calibri"/>
                <a:cs typeface="Calibri"/>
              </a:rPr>
              <a:t>m</a:t>
            </a:r>
            <a:r>
              <a:rPr dirty="0" sz="1800" spc="-5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sji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10" b="1">
                <a:latin typeface="Calibri"/>
                <a:cs typeface="Calibri"/>
              </a:rPr>
              <a:t>b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-25" b="1">
                <a:latin typeface="Calibri"/>
                <a:cs typeface="Calibri"/>
              </a:rPr>
              <a:t>od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-10" b="1">
                <a:latin typeface="Calibri"/>
                <a:cs typeface="Calibri"/>
              </a:rPr>
              <a:t>ej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ucze</a:t>
            </a:r>
            <a:r>
              <a:rPr dirty="0" sz="1800" spc="5">
                <a:latin typeface="Franklin Gothic Medium"/>
                <a:cs typeface="Franklin Gothic Medium"/>
              </a:rPr>
              <a:t>s</a:t>
            </a:r>
            <a:r>
              <a:rPr dirty="0" sz="1800" spc="-10">
                <a:latin typeface="Franklin Gothic Medium"/>
                <a:cs typeface="Franklin Gothic Medium"/>
              </a:rPr>
              <a:t>t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10">
                <a:latin typeface="Franklin Gothic Medium"/>
                <a:cs typeface="Franklin Gothic Medium"/>
              </a:rPr>
              <a:t>iczące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ust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iu</a:t>
            </a:r>
            <a:endParaRPr sz="1800">
              <a:latin typeface="Franklin Gothic Medium"/>
              <a:cs typeface="Franklin Gothic Medium"/>
            </a:endParaRPr>
          </a:p>
          <a:p>
            <a:pPr marL="490855" marR="5080" indent="-478790">
              <a:lnSpc>
                <a:spcPct val="100000"/>
              </a:lnSpc>
            </a:pPr>
            <a:r>
              <a:rPr dirty="0" sz="1800" spc="-40">
                <a:latin typeface="Franklin Gothic Medium"/>
                <a:cs typeface="Franklin Gothic Medium"/>
              </a:rPr>
              <a:t>wyn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ków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az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-30" b="1">
                <a:latin typeface="Calibri"/>
                <a:cs typeface="Calibri"/>
              </a:rPr>
              <a:t>u</a:t>
            </a:r>
            <a:r>
              <a:rPr dirty="0" sz="1800" spc="-25" b="1">
                <a:latin typeface="Calibri"/>
                <a:cs typeface="Calibri"/>
              </a:rPr>
              <a:t>j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ę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65" b="1">
                <a:latin typeface="Calibri"/>
                <a:cs typeface="Calibri"/>
              </a:rPr>
              <a:t>z</a:t>
            </a:r>
            <a:r>
              <a:rPr dirty="0" sz="1800" spc="30" b="1">
                <a:latin typeface="Calibri"/>
                <a:cs typeface="Calibri"/>
              </a:rPr>
              <a:t>ęc</a:t>
            </a:r>
            <a:r>
              <a:rPr dirty="0" sz="1800" spc="2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ą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10" b="1">
                <a:latin typeface="Calibri"/>
                <a:cs typeface="Calibri"/>
              </a:rPr>
              <a:t>is</a:t>
            </a:r>
            <a:r>
              <a:rPr dirty="0" sz="1800" spc="15" b="1">
                <a:latin typeface="Calibri"/>
                <a:cs typeface="Calibri"/>
              </a:rPr>
              <a:t>j</a:t>
            </a:r>
            <a:r>
              <a:rPr dirty="0" sz="1800" spc="-35" b="1">
                <a:latin typeface="Calibri"/>
                <a:cs typeface="Calibri"/>
              </a:rPr>
              <a:t>i.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07482" y="154939"/>
            <a:ext cx="3564254" cy="2770505"/>
          </a:xfrm>
          <a:custGeom>
            <a:avLst/>
            <a:gdLst/>
            <a:ahLst/>
            <a:cxnLst/>
            <a:rect l="l" t="t" r="r" b="b"/>
            <a:pathLst>
              <a:path w="3564254" h="2770505">
                <a:moveTo>
                  <a:pt x="0" y="2769996"/>
                </a:moveTo>
                <a:lnTo>
                  <a:pt x="3563873" y="2769996"/>
                </a:lnTo>
                <a:lnTo>
                  <a:pt x="3563873" y="0"/>
                </a:lnTo>
                <a:lnTo>
                  <a:pt x="0" y="0"/>
                </a:lnTo>
                <a:lnTo>
                  <a:pt x="0" y="2769996"/>
                </a:lnTo>
                <a:close/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85698" rIns="0" bIns="0" rtlCol="0" vert="horz">
            <a:spAutoFit/>
          </a:bodyPr>
          <a:lstStyle/>
          <a:p>
            <a:pPr marL="5554980">
              <a:lnSpc>
                <a:spcPct val="100000"/>
              </a:lnSpc>
            </a:pPr>
            <a:r>
              <a:rPr dirty="0" sz="1800" spc="105">
                <a:solidFill>
                  <a:srgbClr val="000000"/>
                </a:solidFill>
              </a:rPr>
              <a:t>K</a:t>
            </a:r>
            <a:r>
              <a:rPr dirty="0" sz="1800" spc="-25">
                <a:solidFill>
                  <a:srgbClr val="000000"/>
                </a:solidFill>
              </a:rPr>
              <a:t>o</a:t>
            </a:r>
            <a:r>
              <a:rPr dirty="0" sz="1800" spc="5">
                <a:solidFill>
                  <a:srgbClr val="000000"/>
                </a:solidFill>
              </a:rPr>
              <a:t>m</a:t>
            </a:r>
            <a:r>
              <a:rPr dirty="0" sz="1800" spc="-30">
                <a:solidFill>
                  <a:srgbClr val="000000"/>
                </a:solidFill>
              </a:rPr>
              <a:t>i</a:t>
            </a:r>
            <a:r>
              <a:rPr dirty="0" sz="1800" spc="40">
                <a:solidFill>
                  <a:srgbClr val="000000"/>
                </a:solidFill>
              </a:rPr>
              <a:t>s</a:t>
            </a:r>
            <a:r>
              <a:rPr dirty="0" sz="1800" spc="35">
                <a:solidFill>
                  <a:srgbClr val="000000"/>
                </a:solidFill>
              </a:rPr>
              <a:t>j</a:t>
            </a:r>
            <a:r>
              <a:rPr dirty="0" sz="1800" spc="60">
                <a:solidFill>
                  <a:srgbClr val="000000"/>
                </a:solidFill>
              </a:rPr>
              <a:t>a</a:t>
            </a:r>
            <a:r>
              <a:rPr dirty="0" sz="1800" spc="-5">
                <a:solidFill>
                  <a:srgbClr val="000000"/>
                </a:solidFill>
              </a:rPr>
              <a:t> </a:t>
            </a:r>
            <a:r>
              <a:rPr dirty="0" sz="1800" spc="-25">
                <a:solidFill>
                  <a:srgbClr val="000000"/>
                </a:solidFill>
              </a:rPr>
              <a:t>o</a:t>
            </a:r>
            <a:r>
              <a:rPr dirty="0" sz="1800" spc="-10">
                <a:solidFill>
                  <a:srgbClr val="000000"/>
                </a:solidFill>
              </a:rPr>
              <a:t>b</a:t>
            </a:r>
            <a:r>
              <a:rPr dirty="0" sz="1800" spc="-160">
                <a:solidFill>
                  <a:srgbClr val="000000"/>
                </a:solidFill>
              </a:rPr>
              <a:t>w</a:t>
            </a:r>
            <a:r>
              <a:rPr dirty="0" sz="1800" spc="-25">
                <a:solidFill>
                  <a:srgbClr val="000000"/>
                </a:solidFill>
              </a:rPr>
              <a:t>od</a:t>
            </a:r>
            <a:r>
              <a:rPr dirty="0" sz="1800" spc="-50">
                <a:solidFill>
                  <a:srgbClr val="000000"/>
                </a:solidFill>
              </a:rPr>
              <a:t>o</a:t>
            </a:r>
            <a:r>
              <a:rPr dirty="0" sz="1800" spc="-160">
                <a:solidFill>
                  <a:srgbClr val="000000"/>
                </a:solidFill>
              </a:rPr>
              <a:t>w</a:t>
            </a:r>
            <a:r>
              <a:rPr dirty="0" sz="1800" spc="60">
                <a:solidFill>
                  <a:srgbClr val="000000"/>
                </a:solidFill>
              </a:rPr>
              <a:t>a</a:t>
            </a:r>
            <a:r>
              <a:rPr dirty="0" sz="1800" spc="-5">
                <a:solidFill>
                  <a:srgbClr val="000000"/>
                </a:solidFill>
              </a:rPr>
              <a:t> </a:t>
            </a:r>
            <a:r>
              <a:rPr dirty="0" sz="1800">
                <a:solidFill>
                  <a:srgbClr val="000000"/>
                </a:solidFill>
              </a:rPr>
              <a:t>p</a:t>
            </a:r>
            <a:r>
              <a:rPr dirty="0" sz="1800" spc="-35">
                <a:solidFill>
                  <a:srgbClr val="000000"/>
                </a:solidFill>
              </a:rPr>
              <a:t>r</a:t>
            </a:r>
            <a:r>
              <a:rPr dirty="0" sz="1800" spc="55">
                <a:solidFill>
                  <a:srgbClr val="000000"/>
                </a:solidFill>
              </a:rPr>
              <a:t>z</a:t>
            </a:r>
            <a:r>
              <a:rPr dirty="0" sz="1800" spc="35">
                <a:solidFill>
                  <a:srgbClr val="000000"/>
                </a:solidFill>
              </a:rPr>
              <a:t>e</a:t>
            </a:r>
            <a:r>
              <a:rPr dirty="0" sz="1800" spc="20">
                <a:solidFill>
                  <a:srgbClr val="000000"/>
                </a:solidFill>
              </a:rPr>
              <a:t>k</a:t>
            </a:r>
            <a:r>
              <a:rPr dirty="0" sz="1800" spc="20">
                <a:solidFill>
                  <a:srgbClr val="000000"/>
                </a:solidFill>
              </a:rPr>
              <a:t>azu</a:t>
            </a:r>
            <a:r>
              <a:rPr dirty="0" sz="1800" spc="15">
                <a:solidFill>
                  <a:srgbClr val="000000"/>
                </a:solidFill>
              </a:rPr>
              <a:t>j</a:t>
            </a:r>
            <a:r>
              <a:rPr dirty="0" sz="1800" spc="30">
                <a:solidFill>
                  <a:srgbClr val="000000"/>
                </a:solidFill>
              </a:rPr>
              <a:t>e</a:t>
            </a:r>
            <a:endParaRPr sz="1800"/>
          </a:p>
        </p:txBody>
      </p:sp>
      <p:sp>
        <p:nvSpPr>
          <p:cNvPr id="14" name="object 14"/>
          <p:cNvSpPr txBox="1"/>
          <p:nvPr/>
        </p:nvSpPr>
        <p:spPr>
          <a:xfrm>
            <a:off x="6067805" y="743458"/>
            <a:ext cx="244221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100" b="1">
                <a:latin typeface="Calibri"/>
                <a:cs typeface="Calibri"/>
              </a:rPr>
              <a:t>śc</a:t>
            </a:r>
            <a:r>
              <a:rPr dirty="0" sz="1800" spc="-45" b="1">
                <a:latin typeface="Calibri"/>
                <a:cs typeface="Calibri"/>
              </a:rPr>
              <a:t>i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10" b="1">
                <a:latin typeface="Calibri"/>
                <a:cs typeface="Calibri"/>
              </a:rPr>
              <a:t>emu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25" b="1">
                <a:latin typeface="Calibri"/>
                <a:cs typeface="Calibri"/>
              </a:rPr>
              <a:t>isa</a:t>
            </a:r>
            <a:r>
              <a:rPr dirty="0" sz="1800" spc="25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90" b="1">
                <a:latin typeface="Calibri"/>
                <a:cs typeface="Calibri"/>
              </a:rPr>
              <a:t>wi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79770" y="1017778"/>
            <a:ext cx="301815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70" b="1">
                <a:latin typeface="Calibri"/>
                <a:cs typeface="Calibri"/>
              </a:rPr>
              <a:t>r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65" b="1">
                <a:latin typeface="Calibri"/>
                <a:cs typeface="Calibri"/>
              </a:rPr>
              <a:t>z</a:t>
            </a:r>
            <a:r>
              <a:rPr dirty="0" sz="1800" spc="10" b="1">
                <a:latin typeface="Calibri"/>
                <a:cs typeface="Calibri"/>
              </a:rPr>
              <a:t>emu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60" b="1">
                <a:latin typeface="Calibri"/>
                <a:cs typeface="Calibri"/>
              </a:rPr>
              <a:t>t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k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45" b="1">
                <a:latin typeface="Calibri"/>
                <a:cs typeface="Calibri"/>
              </a:rPr>
              <a:t>ł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81294" y="1292352"/>
            <a:ext cx="3014980" cy="12915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35" b="1">
                <a:latin typeface="Calibri"/>
                <a:cs typeface="Calibri"/>
              </a:rPr>
              <a:t>is</a:t>
            </a:r>
            <a:r>
              <a:rPr dirty="0" sz="1800" spc="55" b="1">
                <a:latin typeface="Calibri"/>
                <a:cs typeface="Calibri"/>
              </a:rPr>
              <a:t>a</a:t>
            </a:r>
            <a:r>
              <a:rPr dirty="0" sz="1800" spc="-35" b="1">
                <a:latin typeface="Calibri"/>
                <a:cs typeface="Calibri"/>
              </a:rPr>
              <a:t>n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35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15" b="1">
                <a:latin typeface="Calibri"/>
                <a:cs typeface="Calibri"/>
              </a:rPr>
              <a:t>r</a:t>
            </a:r>
            <a:r>
              <a:rPr dirty="0" sz="1800" spc="-15" b="1">
                <a:latin typeface="Calibri"/>
                <a:cs typeface="Calibri"/>
              </a:rPr>
              <a:t>u</a:t>
            </a:r>
            <a:r>
              <a:rPr dirty="0" sz="1800" spc="35" b="1">
                <a:latin typeface="Calibri"/>
                <a:cs typeface="Calibri"/>
              </a:rPr>
              <a:t>k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r</a:t>
            </a:r>
            <a:r>
              <a:rPr dirty="0" sz="1800" spc="20" b="1">
                <a:latin typeface="Calibri"/>
                <a:cs typeface="Calibri"/>
              </a:rPr>
              <a:t>a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15" b="1">
                <a:latin typeface="Calibri"/>
                <a:cs typeface="Calibri"/>
              </a:rPr>
              <a:t>r</a:t>
            </a:r>
            <a:r>
              <a:rPr dirty="0" sz="1800" spc="-35" b="1">
                <a:latin typeface="Calibri"/>
                <a:cs typeface="Calibri"/>
              </a:rPr>
              <a:t>tu</a:t>
            </a:r>
            <a:endParaRPr sz="1800">
              <a:latin typeface="Calibri"/>
              <a:cs typeface="Calibri"/>
            </a:endParaRPr>
          </a:p>
          <a:p>
            <a:pPr algn="ctr" marL="3175">
              <a:lnSpc>
                <a:spcPct val="100000"/>
              </a:lnSpc>
            </a:pP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30" b="1">
                <a:latin typeface="Calibri"/>
                <a:cs typeface="Calibri"/>
              </a:rPr>
              <a:t>eżeń</a:t>
            </a:r>
            <a:endParaRPr sz="1800">
              <a:latin typeface="Calibri"/>
              <a:cs typeface="Calibri"/>
            </a:endParaRPr>
          </a:p>
          <a:p>
            <a:pPr algn="ctr" marL="59690">
              <a:lnSpc>
                <a:spcPct val="100000"/>
              </a:lnSpc>
              <a:spcBef>
                <a:spcPts val="300"/>
              </a:spcBef>
            </a:pPr>
            <a:r>
              <a:rPr dirty="0" sz="1500" spc="10" i="1">
                <a:solidFill>
                  <a:srgbClr val="9D032A"/>
                </a:solidFill>
                <a:latin typeface="Franklin Gothic Medium"/>
                <a:cs typeface="Franklin Gothic Medium"/>
              </a:rPr>
              <a:t>-</a:t>
            </a:r>
            <a:r>
              <a:rPr dirty="0" sz="1500" spc="5" i="1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500" i="1">
                <a:solidFill>
                  <a:srgbClr val="9D032A"/>
                </a:solidFill>
                <a:latin typeface="Franklin Gothic Medium"/>
                <a:cs typeface="Franklin Gothic Medium"/>
              </a:rPr>
              <a:t>bez</a:t>
            </a:r>
            <a:r>
              <a:rPr dirty="0" sz="1500" spc="-5" i="1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500" spc="-15" i="1">
                <a:solidFill>
                  <a:srgbClr val="9D032A"/>
                </a:solidFill>
                <a:latin typeface="Franklin Gothic Medium"/>
                <a:cs typeface="Franklin Gothic Medium"/>
              </a:rPr>
              <a:t>wp</a:t>
            </a:r>
            <a:r>
              <a:rPr dirty="0" sz="1500" spc="-30" i="1">
                <a:solidFill>
                  <a:srgbClr val="9D032A"/>
                </a:solidFill>
                <a:latin typeface="Franklin Gothic Medium"/>
                <a:cs typeface="Franklin Gothic Medium"/>
              </a:rPr>
              <a:t>r</a:t>
            </a:r>
            <a:r>
              <a:rPr dirty="0" sz="1500" spc="-35" i="1">
                <a:solidFill>
                  <a:srgbClr val="9D032A"/>
                </a:solidFill>
                <a:latin typeface="Franklin Gothic Medium"/>
                <a:cs typeface="Franklin Gothic Medium"/>
              </a:rPr>
              <a:t>o</a:t>
            </a:r>
            <a:r>
              <a:rPr dirty="0" sz="1500" spc="-55" i="1">
                <a:solidFill>
                  <a:srgbClr val="9D032A"/>
                </a:solidFill>
                <a:latin typeface="Franklin Gothic Medium"/>
                <a:cs typeface="Franklin Gothic Medium"/>
              </a:rPr>
              <a:t>w</a:t>
            </a:r>
            <a:r>
              <a:rPr dirty="0" sz="1500" spc="-5" i="1">
                <a:solidFill>
                  <a:srgbClr val="9D032A"/>
                </a:solidFill>
                <a:latin typeface="Franklin Gothic Medium"/>
                <a:cs typeface="Franklin Gothic Medium"/>
              </a:rPr>
              <a:t>ad</a:t>
            </a:r>
            <a:r>
              <a:rPr dirty="0" sz="1500" spc="-10" i="1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500" spc="-10" i="1">
                <a:solidFill>
                  <a:srgbClr val="9D032A"/>
                </a:solidFill>
                <a:latin typeface="Franklin Gothic Medium"/>
                <a:cs typeface="Franklin Gothic Medium"/>
              </a:rPr>
              <a:t>ani</a:t>
            </a:r>
            <a:r>
              <a:rPr dirty="0" sz="1500" spc="-5" i="1">
                <a:solidFill>
                  <a:srgbClr val="9D032A"/>
                </a:solidFill>
                <a:latin typeface="Franklin Gothic Medium"/>
                <a:cs typeface="Franklin Gothic Medium"/>
              </a:rPr>
              <a:t>a</a:t>
            </a:r>
            <a:r>
              <a:rPr dirty="0" sz="1500" spc="20" i="1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500" spc="-15" i="1">
                <a:solidFill>
                  <a:srgbClr val="9D032A"/>
                </a:solidFill>
                <a:latin typeface="Franklin Gothic Medium"/>
                <a:cs typeface="Franklin Gothic Medium"/>
              </a:rPr>
              <a:t>z</a:t>
            </a:r>
            <a:r>
              <a:rPr dirty="0" sz="1500" spc="-20" i="1">
                <a:solidFill>
                  <a:srgbClr val="9D032A"/>
                </a:solidFill>
                <a:latin typeface="Franklin Gothic Medium"/>
                <a:cs typeface="Franklin Gothic Medium"/>
              </a:rPr>
              <a:t>mian</a:t>
            </a:r>
            <a:endParaRPr sz="1500">
              <a:latin typeface="Franklin Gothic Medium"/>
              <a:cs typeface="Franklin Gothic Medium"/>
            </a:endParaRPr>
          </a:p>
          <a:p>
            <a:pPr algn="ctr" marL="12065" marR="5080">
              <a:lnSpc>
                <a:spcPct val="100000"/>
              </a:lnSpc>
              <a:spcBef>
                <a:spcPts val="60"/>
              </a:spcBef>
            </a:pPr>
            <a:r>
              <a:rPr dirty="0" sz="1500" spc="-160" b="1" i="1">
                <a:solidFill>
                  <a:srgbClr val="9D032A"/>
                </a:solidFill>
                <a:latin typeface="Arial"/>
                <a:cs typeface="Arial"/>
              </a:rPr>
              <a:t>w</a:t>
            </a:r>
            <a:r>
              <a:rPr dirty="0" sz="1500" spc="-35" b="1" i="1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1500" spc="-80" b="1" i="1">
                <a:solidFill>
                  <a:srgbClr val="9D032A"/>
                </a:solidFill>
                <a:latin typeface="Arial"/>
                <a:cs typeface="Arial"/>
              </a:rPr>
              <a:t>z</a:t>
            </a:r>
            <a:r>
              <a:rPr dirty="0" sz="1500" spc="-65" b="1" i="1">
                <a:solidFill>
                  <a:srgbClr val="9D032A"/>
                </a:solidFill>
                <a:latin typeface="Arial"/>
                <a:cs typeface="Arial"/>
              </a:rPr>
              <a:t>a</a:t>
            </a:r>
            <a:r>
              <a:rPr dirty="0" sz="1500" spc="-95" b="1" i="1">
                <a:solidFill>
                  <a:srgbClr val="9D032A"/>
                </a:solidFill>
                <a:latin typeface="Arial"/>
                <a:cs typeface="Arial"/>
              </a:rPr>
              <a:t>k</a:t>
            </a:r>
            <a:r>
              <a:rPr dirty="0" sz="1500" spc="-90" b="1" i="1">
                <a:solidFill>
                  <a:srgbClr val="9D032A"/>
                </a:solidFill>
                <a:latin typeface="Arial"/>
                <a:cs typeface="Arial"/>
              </a:rPr>
              <a:t>re</a:t>
            </a:r>
            <a:r>
              <a:rPr dirty="0" sz="1500" spc="-120" b="1" i="1">
                <a:solidFill>
                  <a:srgbClr val="9D032A"/>
                </a:solidFill>
                <a:latin typeface="Arial"/>
                <a:cs typeface="Arial"/>
              </a:rPr>
              <a:t>s</a:t>
            </a:r>
            <a:r>
              <a:rPr dirty="0" sz="1500" spc="-75" b="1" i="1">
                <a:solidFill>
                  <a:srgbClr val="9D032A"/>
                </a:solidFill>
                <a:latin typeface="Arial"/>
                <a:cs typeface="Arial"/>
              </a:rPr>
              <a:t>i</a:t>
            </a:r>
            <a:r>
              <a:rPr dirty="0" sz="1500" spc="-55" b="1" i="1">
                <a:solidFill>
                  <a:srgbClr val="9D032A"/>
                </a:solidFill>
                <a:latin typeface="Arial"/>
                <a:cs typeface="Arial"/>
              </a:rPr>
              <a:t>e</a:t>
            </a:r>
            <a:r>
              <a:rPr dirty="0" sz="1500" spc="-85" b="1" i="1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1500" spc="-135" b="1" i="1">
                <a:solidFill>
                  <a:srgbClr val="9D032A"/>
                </a:solidFill>
                <a:latin typeface="Arial"/>
                <a:cs typeface="Arial"/>
              </a:rPr>
              <a:t>s</a:t>
            </a:r>
            <a:r>
              <a:rPr dirty="0" sz="1500" spc="-215" b="1" i="1">
                <a:solidFill>
                  <a:srgbClr val="9D032A"/>
                </a:solidFill>
                <a:latin typeface="Arial"/>
                <a:cs typeface="Arial"/>
              </a:rPr>
              <a:t>y</a:t>
            </a:r>
            <a:r>
              <a:rPr dirty="0" sz="1500" spc="-155" b="1" i="1">
                <a:solidFill>
                  <a:srgbClr val="9D032A"/>
                </a:solidFill>
                <a:latin typeface="Arial"/>
                <a:cs typeface="Arial"/>
              </a:rPr>
              <a:t>g</a:t>
            </a:r>
            <a:r>
              <a:rPr dirty="0" sz="1500" spc="-105" b="1" i="1">
                <a:solidFill>
                  <a:srgbClr val="9D032A"/>
                </a:solidFill>
                <a:latin typeface="Arial"/>
                <a:cs typeface="Arial"/>
              </a:rPr>
              <a:t>n</a:t>
            </a:r>
            <a:r>
              <a:rPr dirty="0" sz="1500" spc="-75" b="1" i="1">
                <a:solidFill>
                  <a:srgbClr val="9D032A"/>
                </a:solidFill>
                <a:latin typeface="Arial"/>
                <a:cs typeface="Arial"/>
              </a:rPr>
              <a:t>a</a:t>
            </a:r>
            <a:r>
              <a:rPr dirty="0" sz="1500" spc="-35" b="1" i="1">
                <a:solidFill>
                  <a:srgbClr val="9D032A"/>
                </a:solidFill>
                <a:latin typeface="Arial"/>
                <a:cs typeface="Arial"/>
              </a:rPr>
              <a:t>l</a:t>
            </a:r>
            <a:r>
              <a:rPr dirty="0" sz="1500" spc="-65" b="1" i="1">
                <a:solidFill>
                  <a:srgbClr val="9D032A"/>
                </a:solidFill>
                <a:latin typeface="Arial"/>
                <a:cs typeface="Arial"/>
              </a:rPr>
              <a:t>i</a:t>
            </a:r>
            <a:r>
              <a:rPr dirty="0" sz="1500" spc="-135" b="1" i="1">
                <a:solidFill>
                  <a:srgbClr val="9D032A"/>
                </a:solidFill>
                <a:latin typeface="Arial"/>
                <a:cs typeface="Arial"/>
              </a:rPr>
              <a:t>z</a:t>
            </a:r>
            <a:r>
              <a:rPr dirty="0" sz="1500" spc="-155" b="1" i="1">
                <a:solidFill>
                  <a:srgbClr val="9D032A"/>
                </a:solidFill>
                <a:latin typeface="Arial"/>
                <a:cs typeface="Arial"/>
              </a:rPr>
              <a:t>o</a:t>
            </a:r>
            <a:r>
              <a:rPr dirty="0" sz="1500" spc="-175" b="1" i="1">
                <a:solidFill>
                  <a:srgbClr val="9D032A"/>
                </a:solidFill>
                <a:latin typeface="Arial"/>
                <a:cs typeface="Arial"/>
              </a:rPr>
              <a:t>w</a:t>
            </a:r>
            <a:r>
              <a:rPr dirty="0" sz="1500" spc="-65" b="1" i="1">
                <a:solidFill>
                  <a:srgbClr val="9D032A"/>
                </a:solidFill>
                <a:latin typeface="Arial"/>
                <a:cs typeface="Arial"/>
              </a:rPr>
              <a:t>a</a:t>
            </a:r>
            <a:r>
              <a:rPr dirty="0" sz="1500" spc="-100" b="1" i="1">
                <a:solidFill>
                  <a:srgbClr val="9D032A"/>
                </a:solidFill>
                <a:latin typeface="Arial"/>
                <a:cs typeface="Arial"/>
              </a:rPr>
              <a:t>n</a:t>
            </a:r>
            <a:r>
              <a:rPr dirty="0" sz="1500" spc="-155" b="1" i="1">
                <a:solidFill>
                  <a:srgbClr val="9D032A"/>
                </a:solidFill>
                <a:latin typeface="Arial"/>
                <a:cs typeface="Arial"/>
              </a:rPr>
              <a:t>ym</a:t>
            </a:r>
            <a:r>
              <a:rPr dirty="0" sz="1500" spc="-85" b="1" i="1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1500" spc="-75" b="1" i="1">
                <a:solidFill>
                  <a:srgbClr val="9D032A"/>
                </a:solidFill>
                <a:latin typeface="Arial"/>
                <a:cs typeface="Arial"/>
              </a:rPr>
              <a:t>r</a:t>
            </a:r>
            <a:r>
              <a:rPr dirty="0" sz="1500" spc="-25" b="1" i="1">
                <a:solidFill>
                  <a:srgbClr val="9D032A"/>
                </a:solidFill>
                <a:latin typeface="Arial"/>
                <a:cs typeface="Arial"/>
              </a:rPr>
              <a:t>a</a:t>
            </a:r>
            <a:r>
              <a:rPr dirty="0" sz="1500" spc="-105" b="1" i="1">
                <a:solidFill>
                  <a:srgbClr val="9D032A"/>
                </a:solidFill>
                <a:latin typeface="Arial"/>
                <a:cs typeface="Arial"/>
              </a:rPr>
              <a:t>p</a:t>
            </a:r>
            <a:r>
              <a:rPr dirty="0" sz="1500" spc="-135" b="1" i="1">
                <a:solidFill>
                  <a:srgbClr val="9D032A"/>
                </a:solidFill>
                <a:latin typeface="Arial"/>
                <a:cs typeface="Arial"/>
              </a:rPr>
              <a:t>o</a:t>
            </a:r>
            <a:r>
              <a:rPr dirty="0" sz="1500" spc="-40" b="1" i="1">
                <a:solidFill>
                  <a:srgbClr val="9D032A"/>
                </a:solidFill>
                <a:latin typeface="Arial"/>
                <a:cs typeface="Arial"/>
              </a:rPr>
              <a:t>r</a:t>
            </a:r>
            <a:r>
              <a:rPr dirty="0" sz="1500" spc="-70" b="1" i="1">
                <a:solidFill>
                  <a:srgbClr val="9D032A"/>
                </a:solidFill>
                <a:latin typeface="Arial"/>
                <a:cs typeface="Arial"/>
              </a:rPr>
              <a:t>t</a:t>
            </a:r>
            <a:r>
              <a:rPr dirty="0" sz="1500" spc="-85" b="1" i="1">
                <a:solidFill>
                  <a:srgbClr val="9D032A"/>
                </a:solidFill>
                <a:latin typeface="Arial"/>
                <a:cs typeface="Arial"/>
              </a:rPr>
              <a:t>em</a:t>
            </a:r>
            <a:r>
              <a:rPr dirty="0" sz="1500" spc="-35" b="1" i="1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1500" spc="-130" b="1" i="1">
                <a:solidFill>
                  <a:srgbClr val="9D032A"/>
                </a:solidFill>
                <a:latin typeface="Arial"/>
                <a:cs typeface="Arial"/>
              </a:rPr>
              <a:t>o</a:t>
            </a:r>
            <a:r>
              <a:rPr dirty="0" sz="1500" spc="-155" b="1" i="1">
                <a:solidFill>
                  <a:srgbClr val="9D032A"/>
                </a:solidFill>
                <a:latin typeface="Arial"/>
                <a:cs typeface="Arial"/>
              </a:rPr>
              <a:t>s</a:t>
            </a:r>
            <a:r>
              <a:rPr dirty="0" sz="1500" spc="-35" b="1" i="1">
                <a:solidFill>
                  <a:srgbClr val="9D032A"/>
                </a:solidFill>
                <a:latin typeface="Arial"/>
                <a:cs typeface="Arial"/>
              </a:rPr>
              <a:t>t</a:t>
            </a:r>
            <a:r>
              <a:rPr dirty="0" sz="1500" spc="-45" b="1" i="1">
                <a:solidFill>
                  <a:srgbClr val="9D032A"/>
                </a:solidFill>
                <a:latin typeface="Arial"/>
                <a:cs typeface="Arial"/>
              </a:rPr>
              <a:t>r</a:t>
            </a:r>
            <a:r>
              <a:rPr dirty="0" sz="1500" spc="-130" b="1" i="1">
                <a:solidFill>
                  <a:srgbClr val="9D032A"/>
                </a:solidFill>
                <a:latin typeface="Arial"/>
                <a:cs typeface="Arial"/>
              </a:rPr>
              <a:t>z</a:t>
            </a:r>
            <a:r>
              <a:rPr dirty="0" sz="1500" spc="-85" b="1" i="1">
                <a:solidFill>
                  <a:srgbClr val="9D032A"/>
                </a:solidFill>
                <a:latin typeface="Arial"/>
                <a:cs typeface="Arial"/>
              </a:rPr>
              <a:t>eżeń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569208" y="2837277"/>
            <a:ext cx="5255260" cy="1877695"/>
          </a:xfrm>
          <a:custGeom>
            <a:avLst/>
            <a:gdLst/>
            <a:ahLst/>
            <a:cxnLst/>
            <a:rect l="l" t="t" r="r" b="b"/>
            <a:pathLst>
              <a:path w="5255259" h="1877695">
                <a:moveTo>
                  <a:pt x="5158302" y="1269775"/>
                </a:moveTo>
                <a:lnTo>
                  <a:pt x="2328164" y="1269775"/>
                </a:lnTo>
                <a:lnTo>
                  <a:pt x="2349513" y="1302990"/>
                </a:lnTo>
                <a:lnTo>
                  <a:pt x="2372739" y="1335495"/>
                </a:lnTo>
                <a:lnTo>
                  <a:pt x="2397793" y="1367268"/>
                </a:lnTo>
                <a:lnTo>
                  <a:pt x="2424630" y="1398289"/>
                </a:lnTo>
                <a:lnTo>
                  <a:pt x="2453202" y="1428537"/>
                </a:lnTo>
                <a:lnTo>
                  <a:pt x="2483461" y="1457991"/>
                </a:lnTo>
                <a:lnTo>
                  <a:pt x="2515360" y="1486631"/>
                </a:lnTo>
                <a:lnTo>
                  <a:pt x="2548852" y="1514435"/>
                </a:lnTo>
                <a:lnTo>
                  <a:pt x="2583890" y="1541382"/>
                </a:lnTo>
                <a:lnTo>
                  <a:pt x="2620426" y="1567453"/>
                </a:lnTo>
                <a:lnTo>
                  <a:pt x="2658414" y="1592625"/>
                </a:lnTo>
                <a:lnTo>
                  <a:pt x="2697806" y="1616879"/>
                </a:lnTo>
                <a:lnTo>
                  <a:pt x="2738554" y="1640193"/>
                </a:lnTo>
                <a:lnTo>
                  <a:pt x="2780613" y="1662547"/>
                </a:lnTo>
                <a:lnTo>
                  <a:pt x="2823933" y="1683919"/>
                </a:lnTo>
                <a:lnTo>
                  <a:pt x="2868469" y="1704290"/>
                </a:lnTo>
                <a:lnTo>
                  <a:pt x="2914173" y="1723637"/>
                </a:lnTo>
                <a:lnTo>
                  <a:pt x="2960997" y="1741941"/>
                </a:lnTo>
                <a:lnTo>
                  <a:pt x="3008895" y="1759181"/>
                </a:lnTo>
                <a:lnTo>
                  <a:pt x="3057819" y="1775335"/>
                </a:lnTo>
                <a:lnTo>
                  <a:pt x="3107723" y="1790384"/>
                </a:lnTo>
                <a:lnTo>
                  <a:pt x="3158558" y="1804305"/>
                </a:lnTo>
                <a:lnTo>
                  <a:pt x="3210277" y="1817079"/>
                </a:lnTo>
                <a:lnTo>
                  <a:pt x="3262834" y="1828684"/>
                </a:lnTo>
                <a:lnTo>
                  <a:pt x="3316181" y="1839100"/>
                </a:lnTo>
                <a:lnTo>
                  <a:pt x="3370271" y="1848306"/>
                </a:lnTo>
                <a:lnTo>
                  <a:pt x="3425056" y="1856281"/>
                </a:lnTo>
                <a:lnTo>
                  <a:pt x="3480490" y="1863004"/>
                </a:lnTo>
                <a:lnTo>
                  <a:pt x="3536525" y="1868454"/>
                </a:lnTo>
                <a:lnTo>
                  <a:pt x="3593114" y="1872611"/>
                </a:lnTo>
                <a:lnTo>
                  <a:pt x="3650209" y="1875454"/>
                </a:lnTo>
                <a:lnTo>
                  <a:pt x="3707765" y="1876962"/>
                </a:lnTo>
                <a:lnTo>
                  <a:pt x="3767151" y="1877119"/>
                </a:lnTo>
                <a:lnTo>
                  <a:pt x="3826011" y="1875863"/>
                </a:lnTo>
                <a:lnTo>
                  <a:pt x="3884301" y="1873222"/>
                </a:lnTo>
                <a:lnTo>
                  <a:pt x="3941978" y="1869220"/>
                </a:lnTo>
                <a:lnTo>
                  <a:pt x="3998999" y="1863882"/>
                </a:lnTo>
                <a:lnTo>
                  <a:pt x="4055322" y="1857235"/>
                </a:lnTo>
                <a:lnTo>
                  <a:pt x="4110902" y="1849304"/>
                </a:lnTo>
                <a:lnTo>
                  <a:pt x="4165699" y="1840113"/>
                </a:lnTo>
                <a:lnTo>
                  <a:pt x="4219667" y="1829690"/>
                </a:lnTo>
                <a:lnTo>
                  <a:pt x="4272764" y="1818058"/>
                </a:lnTo>
                <a:lnTo>
                  <a:pt x="4324948" y="1805244"/>
                </a:lnTo>
                <a:lnTo>
                  <a:pt x="4376175" y="1791273"/>
                </a:lnTo>
                <a:lnTo>
                  <a:pt x="4426403" y="1776171"/>
                </a:lnTo>
                <a:lnTo>
                  <a:pt x="4475588" y="1759962"/>
                </a:lnTo>
                <a:lnTo>
                  <a:pt x="4523687" y="1742673"/>
                </a:lnTo>
                <a:lnTo>
                  <a:pt x="4570657" y="1724329"/>
                </a:lnTo>
                <a:lnTo>
                  <a:pt x="4616456" y="1704956"/>
                </a:lnTo>
                <a:lnTo>
                  <a:pt x="4661040" y="1684578"/>
                </a:lnTo>
                <a:lnTo>
                  <a:pt x="4704366" y="1663222"/>
                </a:lnTo>
                <a:lnTo>
                  <a:pt x="4746392" y="1640913"/>
                </a:lnTo>
                <a:lnTo>
                  <a:pt x="4787074" y="1617676"/>
                </a:lnTo>
                <a:lnTo>
                  <a:pt x="4826369" y="1593536"/>
                </a:lnTo>
                <a:lnTo>
                  <a:pt x="4864235" y="1568521"/>
                </a:lnTo>
                <a:lnTo>
                  <a:pt x="4900628" y="1542654"/>
                </a:lnTo>
                <a:lnTo>
                  <a:pt x="4935506" y="1515961"/>
                </a:lnTo>
                <a:lnTo>
                  <a:pt x="4968825" y="1488468"/>
                </a:lnTo>
                <a:lnTo>
                  <a:pt x="5000542" y="1460200"/>
                </a:lnTo>
                <a:lnTo>
                  <a:pt x="5030615" y="1431183"/>
                </a:lnTo>
                <a:lnTo>
                  <a:pt x="5059001" y="1401442"/>
                </a:lnTo>
                <a:lnTo>
                  <a:pt x="5085655" y="1371002"/>
                </a:lnTo>
                <a:lnTo>
                  <a:pt x="5110536" y="1339890"/>
                </a:lnTo>
                <a:lnTo>
                  <a:pt x="5133601" y="1308130"/>
                </a:lnTo>
                <a:lnTo>
                  <a:pt x="5154806" y="1275749"/>
                </a:lnTo>
                <a:lnTo>
                  <a:pt x="5158302" y="1269775"/>
                </a:lnTo>
                <a:close/>
              </a:path>
              <a:path w="5255259" h="1877695">
                <a:moveTo>
                  <a:pt x="3719117" y="0"/>
                </a:moveTo>
                <a:lnTo>
                  <a:pt x="3660257" y="1255"/>
                </a:lnTo>
                <a:lnTo>
                  <a:pt x="3601967" y="3896"/>
                </a:lnTo>
                <a:lnTo>
                  <a:pt x="3544290" y="7898"/>
                </a:lnTo>
                <a:lnTo>
                  <a:pt x="3487269" y="13236"/>
                </a:lnTo>
                <a:lnTo>
                  <a:pt x="3430946" y="19883"/>
                </a:lnTo>
                <a:lnTo>
                  <a:pt x="3375366" y="27814"/>
                </a:lnTo>
                <a:lnTo>
                  <a:pt x="3320569" y="37005"/>
                </a:lnTo>
                <a:lnTo>
                  <a:pt x="3266601" y="47428"/>
                </a:lnTo>
                <a:lnTo>
                  <a:pt x="3213504" y="59060"/>
                </a:lnTo>
                <a:lnTo>
                  <a:pt x="3161320" y="71874"/>
                </a:lnTo>
                <a:lnTo>
                  <a:pt x="3110093" y="85845"/>
                </a:lnTo>
                <a:lnTo>
                  <a:pt x="3059865" y="100948"/>
                </a:lnTo>
                <a:lnTo>
                  <a:pt x="3010680" y="117156"/>
                </a:lnTo>
                <a:lnTo>
                  <a:pt x="2962581" y="134445"/>
                </a:lnTo>
                <a:lnTo>
                  <a:pt x="2915611" y="152789"/>
                </a:lnTo>
                <a:lnTo>
                  <a:pt x="2869812" y="172162"/>
                </a:lnTo>
                <a:lnTo>
                  <a:pt x="2825228" y="192540"/>
                </a:lnTo>
                <a:lnTo>
                  <a:pt x="2781902" y="213896"/>
                </a:lnTo>
                <a:lnTo>
                  <a:pt x="2739876" y="236205"/>
                </a:lnTo>
                <a:lnTo>
                  <a:pt x="2699194" y="259442"/>
                </a:lnTo>
                <a:lnTo>
                  <a:pt x="2659899" y="283582"/>
                </a:lnTo>
                <a:lnTo>
                  <a:pt x="2622033" y="308597"/>
                </a:lnTo>
                <a:lnTo>
                  <a:pt x="2585640" y="334464"/>
                </a:lnTo>
                <a:lnTo>
                  <a:pt x="2550762" y="361157"/>
                </a:lnTo>
                <a:lnTo>
                  <a:pt x="2517443" y="388650"/>
                </a:lnTo>
                <a:lnTo>
                  <a:pt x="2485726" y="416918"/>
                </a:lnTo>
                <a:lnTo>
                  <a:pt x="2455653" y="445935"/>
                </a:lnTo>
                <a:lnTo>
                  <a:pt x="2427267" y="475676"/>
                </a:lnTo>
                <a:lnTo>
                  <a:pt x="2400613" y="506116"/>
                </a:lnTo>
                <a:lnTo>
                  <a:pt x="2375732" y="537228"/>
                </a:lnTo>
                <a:lnTo>
                  <a:pt x="2352667" y="568988"/>
                </a:lnTo>
                <a:lnTo>
                  <a:pt x="2331462" y="601370"/>
                </a:lnTo>
                <a:lnTo>
                  <a:pt x="2312159" y="634348"/>
                </a:lnTo>
                <a:lnTo>
                  <a:pt x="2279434" y="701991"/>
                </a:lnTo>
                <a:lnTo>
                  <a:pt x="2254835" y="771715"/>
                </a:lnTo>
                <a:lnTo>
                  <a:pt x="2238705" y="843315"/>
                </a:lnTo>
                <a:lnTo>
                  <a:pt x="2231390" y="916588"/>
                </a:lnTo>
                <a:lnTo>
                  <a:pt x="0" y="1334037"/>
                </a:lnTo>
                <a:lnTo>
                  <a:pt x="2328164" y="1269775"/>
                </a:lnTo>
                <a:lnTo>
                  <a:pt x="5158302" y="1269775"/>
                </a:lnTo>
                <a:lnTo>
                  <a:pt x="5174109" y="1242770"/>
                </a:lnTo>
                <a:lnTo>
                  <a:pt x="5206834" y="1175127"/>
                </a:lnTo>
                <a:lnTo>
                  <a:pt x="5231433" y="1105403"/>
                </a:lnTo>
                <a:lnTo>
                  <a:pt x="5247563" y="1033803"/>
                </a:lnTo>
                <a:lnTo>
                  <a:pt x="5254878" y="960530"/>
                </a:lnTo>
                <a:lnTo>
                  <a:pt x="5255125" y="923664"/>
                </a:lnTo>
                <a:lnTo>
                  <a:pt x="5253097" y="887125"/>
                </a:lnTo>
                <a:lnTo>
                  <a:pt x="5242385" y="815135"/>
                </a:lnTo>
                <a:lnTo>
                  <a:pt x="5223069" y="744772"/>
                </a:lnTo>
                <a:lnTo>
                  <a:pt x="5195478" y="676251"/>
                </a:lnTo>
                <a:lnTo>
                  <a:pt x="5159941" y="609786"/>
                </a:lnTo>
                <a:lnTo>
                  <a:pt x="5139295" y="577391"/>
                </a:lnTo>
                <a:lnTo>
                  <a:pt x="5116785" y="545590"/>
                </a:lnTo>
                <a:lnTo>
                  <a:pt x="5092453" y="514409"/>
                </a:lnTo>
                <a:lnTo>
                  <a:pt x="5066340" y="483875"/>
                </a:lnTo>
                <a:lnTo>
                  <a:pt x="5038486" y="454016"/>
                </a:lnTo>
                <a:lnTo>
                  <a:pt x="5008933" y="424858"/>
                </a:lnTo>
                <a:lnTo>
                  <a:pt x="4977721" y="396426"/>
                </a:lnTo>
                <a:lnTo>
                  <a:pt x="4944892" y="368749"/>
                </a:lnTo>
                <a:lnTo>
                  <a:pt x="4910487" y="341853"/>
                </a:lnTo>
                <a:lnTo>
                  <a:pt x="4874547" y="315764"/>
                </a:lnTo>
                <a:lnTo>
                  <a:pt x="4837112" y="290510"/>
                </a:lnTo>
                <a:lnTo>
                  <a:pt x="4798224" y="266116"/>
                </a:lnTo>
                <a:lnTo>
                  <a:pt x="4757924" y="242610"/>
                </a:lnTo>
                <a:lnTo>
                  <a:pt x="4716253" y="220019"/>
                </a:lnTo>
                <a:lnTo>
                  <a:pt x="4673252" y="198368"/>
                </a:lnTo>
                <a:lnTo>
                  <a:pt x="4628962" y="177685"/>
                </a:lnTo>
                <a:lnTo>
                  <a:pt x="4583424" y="157997"/>
                </a:lnTo>
                <a:lnTo>
                  <a:pt x="4536679" y="139329"/>
                </a:lnTo>
                <a:lnTo>
                  <a:pt x="4488769" y="121710"/>
                </a:lnTo>
                <a:lnTo>
                  <a:pt x="4439733" y="105165"/>
                </a:lnTo>
                <a:lnTo>
                  <a:pt x="4389613" y="89721"/>
                </a:lnTo>
                <a:lnTo>
                  <a:pt x="4338451" y="75405"/>
                </a:lnTo>
                <a:lnTo>
                  <a:pt x="4286287" y="62244"/>
                </a:lnTo>
                <a:lnTo>
                  <a:pt x="4233162" y="50264"/>
                </a:lnTo>
                <a:lnTo>
                  <a:pt x="4179118" y="39492"/>
                </a:lnTo>
                <a:lnTo>
                  <a:pt x="4124195" y="29955"/>
                </a:lnTo>
                <a:lnTo>
                  <a:pt x="4068434" y="21679"/>
                </a:lnTo>
                <a:lnTo>
                  <a:pt x="4011877" y="14691"/>
                </a:lnTo>
                <a:lnTo>
                  <a:pt x="3954564" y="9019"/>
                </a:lnTo>
                <a:lnTo>
                  <a:pt x="3896537" y="4687"/>
                </a:lnTo>
                <a:lnTo>
                  <a:pt x="3837837" y="1724"/>
                </a:lnTo>
                <a:lnTo>
                  <a:pt x="3778503" y="156"/>
                </a:lnTo>
                <a:lnTo>
                  <a:pt x="37191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569208" y="2837277"/>
            <a:ext cx="5255260" cy="1877695"/>
          </a:xfrm>
          <a:custGeom>
            <a:avLst/>
            <a:gdLst/>
            <a:ahLst/>
            <a:cxnLst/>
            <a:rect l="l" t="t" r="r" b="b"/>
            <a:pathLst>
              <a:path w="5255259" h="1877695">
                <a:moveTo>
                  <a:pt x="0" y="1334037"/>
                </a:moveTo>
                <a:lnTo>
                  <a:pt x="2231390" y="916588"/>
                </a:lnTo>
                <a:lnTo>
                  <a:pt x="2233924" y="879755"/>
                </a:lnTo>
                <a:lnTo>
                  <a:pt x="2238705" y="843315"/>
                </a:lnTo>
                <a:lnTo>
                  <a:pt x="2254835" y="771715"/>
                </a:lnTo>
                <a:lnTo>
                  <a:pt x="2279434" y="701991"/>
                </a:lnTo>
                <a:lnTo>
                  <a:pt x="2312159" y="634348"/>
                </a:lnTo>
                <a:lnTo>
                  <a:pt x="2331462" y="601370"/>
                </a:lnTo>
                <a:lnTo>
                  <a:pt x="2352667" y="568988"/>
                </a:lnTo>
                <a:lnTo>
                  <a:pt x="2375732" y="537228"/>
                </a:lnTo>
                <a:lnTo>
                  <a:pt x="2400613" y="506116"/>
                </a:lnTo>
                <a:lnTo>
                  <a:pt x="2427267" y="475676"/>
                </a:lnTo>
                <a:lnTo>
                  <a:pt x="2455653" y="445935"/>
                </a:lnTo>
                <a:lnTo>
                  <a:pt x="2485726" y="416918"/>
                </a:lnTo>
                <a:lnTo>
                  <a:pt x="2517443" y="388650"/>
                </a:lnTo>
                <a:lnTo>
                  <a:pt x="2550762" y="361157"/>
                </a:lnTo>
                <a:lnTo>
                  <a:pt x="2585640" y="334464"/>
                </a:lnTo>
                <a:lnTo>
                  <a:pt x="2622033" y="308597"/>
                </a:lnTo>
                <a:lnTo>
                  <a:pt x="2659899" y="283582"/>
                </a:lnTo>
                <a:lnTo>
                  <a:pt x="2699194" y="259442"/>
                </a:lnTo>
                <a:lnTo>
                  <a:pt x="2739876" y="236205"/>
                </a:lnTo>
                <a:lnTo>
                  <a:pt x="2781902" y="213896"/>
                </a:lnTo>
                <a:lnTo>
                  <a:pt x="2825228" y="192540"/>
                </a:lnTo>
                <a:lnTo>
                  <a:pt x="2869812" y="172162"/>
                </a:lnTo>
                <a:lnTo>
                  <a:pt x="2915611" y="152789"/>
                </a:lnTo>
                <a:lnTo>
                  <a:pt x="2962581" y="134445"/>
                </a:lnTo>
                <a:lnTo>
                  <a:pt x="3010680" y="117156"/>
                </a:lnTo>
                <a:lnTo>
                  <a:pt x="3059865" y="100948"/>
                </a:lnTo>
                <a:lnTo>
                  <a:pt x="3110093" y="85845"/>
                </a:lnTo>
                <a:lnTo>
                  <a:pt x="3161320" y="71874"/>
                </a:lnTo>
                <a:lnTo>
                  <a:pt x="3213504" y="59060"/>
                </a:lnTo>
                <a:lnTo>
                  <a:pt x="3266601" y="47428"/>
                </a:lnTo>
                <a:lnTo>
                  <a:pt x="3320569" y="37005"/>
                </a:lnTo>
                <a:lnTo>
                  <a:pt x="3375366" y="27814"/>
                </a:lnTo>
                <a:lnTo>
                  <a:pt x="3430946" y="19883"/>
                </a:lnTo>
                <a:lnTo>
                  <a:pt x="3487269" y="13236"/>
                </a:lnTo>
                <a:lnTo>
                  <a:pt x="3544290" y="7898"/>
                </a:lnTo>
                <a:lnTo>
                  <a:pt x="3601967" y="3896"/>
                </a:lnTo>
                <a:lnTo>
                  <a:pt x="3660257" y="1255"/>
                </a:lnTo>
                <a:lnTo>
                  <a:pt x="3719117" y="0"/>
                </a:lnTo>
                <a:lnTo>
                  <a:pt x="3778503" y="156"/>
                </a:lnTo>
                <a:lnTo>
                  <a:pt x="3837837" y="1724"/>
                </a:lnTo>
                <a:lnTo>
                  <a:pt x="3896537" y="4687"/>
                </a:lnTo>
                <a:lnTo>
                  <a:pt x="3954564" y="9019"/>
                </a:lnTo>
                <a:lnTo>
                  <a:pt x="4011877" y="14691"/>
                </a:lnTo>
                <a:lnTo>
                  <a:pt x="4068434" y="21679"/>
                </a:lnTo>
                <a:lnTo>
                  <a:pt x="4124195" y="29955"/>
                </a:lnTo>
                <a:lnTo>
                  <a:pt x="4179118" y="39492"/>
                </a:lnTo>
                <a:lnTo>
                  <a:pt x="4233162" y="50264"/>
                </a:lnTo>
                <a:lnTo>
                  <a:pt x="4286287" y="62244"/>
                </a:lnTo>
                <a:lnTo>
                  <a:pt x="4338451" y="75405"/>
                </a:lnTo>
                <a:lnTo>
                  <a:pt x="4389613" y="89721"/>
                </a:lnTo>
                <a:lnTo>
                  <a:pt x="4439733" y="105165"/>
                </a:lnTo>
                <a:lnTo>
                  <a:pt x="4488769" y="121710"/>
                </a:lnTo>
                <a:lnTo>
                  <a:pt x="4536679" y="139329"/>
                </a:lnTo>
                <a:lnTo>
                  <a:pt x="4583424" y="157997"/>
                </a:lnTo>
                <a:lnTo>
                  <a:pt x="4628962" y="177685"/>
                </a:lnTo>
                <a:lnTo>
                  <a:pt x="4673252" y="198368"/>
                </a:lnTo>
                <a:lnTo>
                  <a:pt x="4716253" y="220019"/>
                </a:lnTo>
                <a:lnTo>
                  <a:pt x="4757924" y="242610"/>
                </a:lnTo>
                <a:lnTo>
                  <a:pt x="4798224" y="266116"/>
                </a:lnTo>
                <a:lnTo>
                  <a:pt x="4837112" y="290510"/>
                </a:lnTo>
                <a:lnTo>
                  <a:pt x="4874547" y="315764"/>
                </a:lnTo>
                <a:lnTo>
                  <a:pt x="4910487" y="341853"/>
                </a:lnTo>
                <a:lnTo>
                  <a:pt x="4944892" y="368749"/>
                </a:lnTo>
                <a:lnTo>
                  <a:pt x="4977721" y="396426"/>
                </a:lnTo>
                <a:lnTo>
                  <a:pt x="5008933" y="424858"/>
                </a:lnTo>
                <a:lnTo>
                  <a:pt x="5038486" y="454016"/>
                </a:lnTo>
                <a:lnTo>
                  <a:pt x="5066340" y="483875"/>
                </a:lnTo>
                <a:lnTo>
                  <a:pt x="5092453" y="514409"/>
                </a:lnTo>
                <a:lnTo>
                  <a:pt x="5116785" y="545590"/>
                </a:lnTo>
                <a:lnTo>
                  <a:pt x="5139295" y="577391"/>
                </a:lnTo>
                <a:lnTo>
                  <a:pt x="5159941" y="609786"/>
                </a:lnTo>
                <a:lnTo>
                  <a:pt x="5195478" y="676251"/>
                </a:lnTo>
                <a:lnTo>
                  <a:pt x="5223069" y="744772"/>
                </a:lnTo>
                <a:lnTo>
                  <a:pt x="5242385" y="815135"/>
                </a:lnTo>
                <a:lnTo>
                  <a:pt x="5253097" y="887125"/>
                </a:lnTo>
                <a:lnTo>
                  <a:pt x="5255125" y="923664"/>
                </a:lnTo>
                <a:lnTo>
                  <a:pt x="5254878" y="960530"/>
                </a:lnTo>
                <a:lnTo>
                  <a:pt x="5247563" y="1033803"/>
                </a:lnTo>
                <a:lnTo>
                  <a:pt x="5231433" y="1105403"/>
                </a:lnTo>
                <a:lnTo>
                  <a:pt x="5206834" y="1175127"/>
                </a:lnTo>
                <a:lnTo>
                  <a:pt x="5174109" y="1242770"/>
                </a:lnTo>
                <a:lnTo>
                  <a:pt x="5154806" y="1275749"/>
                </a:lnTo>
                <a:lnTo>
                  <a:pt x="5133601" y="1308130"/>
                </a:lnTo>
                <a:lnTo>
                  <a:pt x="5110536" y="1339890"/>
                </a:lnTo>
                <a:lnTo>
                  <a:pt x="5085655" y="1371002"/>
                </a:lnTo>
                <a:lnTo>
                  <a:pt x="5059001" y="1401442"/>
                </a:lnTo>
                <a:lnTo>
                  <a:pt x="5030615" y="1431183"/>
                </a:lnTo>
                <a:lnTo>
                  <a:pt x="5000542" y="1460200"/>
                </a:lnTo>
                <a:lnTo>
                  <a:pt x="4968825" y="1488468"/>
                </a:lnTo>
                <a:lnTo>
                  <a:pt x="4935506" y="1515961"/>
                </a:lnTo>
                <a:lnTo>
                  <a:pt x="4900628" y="1542654"/>
                </a:lnTo>
                <a:lnTo>
                  <a:pt x="4864235" y="1568521"/>
                </a:lnTo>
                <a:lnTo>
                  <a:pt x="4826369" y="1593536"/>
                </a:lnTo>
                <a:lnTo>
                  <a:pt x="4787074" y="1617676"/>
                </a:lnTo>
                <a:lnTo>
                  <a:pt x="4746392" y="1640913"/>
                </a:lnTo>
                <a:lnTo>
                  <a:pt x="4704366" y="1663222"/>
                </a:lnTo>
                <a:lnTo>
                  <a:pt x="4661040" y="1684578"/>
                </a:lnTo>
                <a:lnTo>
                  <a:pt x="4616456" y="1704956"/>
                </a:lnTo>
                <a:lnTo>
                  <a:pt x="4570657" y="1724329"/>
                </a:lnTo>
                <a:lnTo>
                  <a:pt x="4523687" y="1742673"/>
                </a:lnTo>
                <a:lnTo>
                  <a:pt x="4475588" y="1759962"/>
                </a:lnTo>
                <a:lnTo>
                  <a:pt x="4426403" y="1776171"/>
                </a:lnTo>
                <a:lnTo>
                  <a:pt x="4376175" y="1791273"/>
                </a:lnTo>
                <a:lnTo>
                  <a:pt x="4324948" y="1805244"/>
                </a:lnTo>
                <a:lnTo>
                  <a:pt x="4272764" y="1818058"/>
                </a:lnTo>
                <a:lnTo>
                  <a:pt x="4219667" y="1829690"/>
                </a:lnTo>
                <a:lnTo>
                  <a:pt x="4165699" y="1840113"/>
                </a:lnTo>
                <a:lnTo>
                  <a:pt x="4110902" y="1849304"/>
                </a:lnTo>
                <a:lnTo>
                  <a:pt x="4055322" y="1857235"/>
                </a:lnTo>
                <a:lnTo>
                  <a:pt x="3998999" y="1863882"/>
                </a:lnTo>
                <a:lnTo>
                  <a:pt x="3941978" y="1869220"/>
                </a:lnTo>
                <a:lnTo>
                  <a:pt x="3884301" y="1873222"/>
                </a:lnTo>
                <a:lnTo>
                  <a:pt x="3826011" y="1875863"/>
                </a:lnTo>
                <a:lnTo>
                  <a:pt x="3767151" y="1877119"/>
                </a:lnTo>
                <a:lnTo>
                  <a:pt x="3707765" y="1876962"/>
                </a:lnTo>
                <a:lnTo>
                  <a:pt x="3650209" y="1875454"/>
                </a:lnTo>
                <a:lnTo>
                  <a:pt x="3593114" y="1872611"/>
                </a:lnTo>
                <a:lnTo>
                  <a:pt x="3536525" y="1868454"/>
                </a:lnTo>
                <a:lnTo>
                  <a:pt x="3480490" y="1863004"/>
                </a:lnTo>
                <a:lnTo>
                  <a:pt x="3425056" y="1856281"/>
                </a:lnTo>
                <a:lnTo>
                  <a:pt x="3370271" y="1848306"/>
                </a:lnTo>
                <a:lnTo>
                  <a:pt x="3316181" y="1839100"/>
                </a:lnTo>
                <a:lnTo>
                  <a:pt x="3262834" y="1828684"/>
                </a:lnTo>
                <a:lnTo>
                  <a:pt x="3210277" y="1817079"/>
                </a:lnTo>
                <a:lnTo>
                  <a:pt x="3158558" y="1804305"/>
                </a:lnTo>
                <a:lnTo>
                  <a:pt x="3107723" y="1790384"/>
                </a:lnTo>
                <a:lnTo>
                  <a:pt x="3057819" y="1775335"/>
                </a:lnTo>
                <a:lnTo>
                  <a:pt x="3008895" y="1759181"/>
                </a:lnTo>
                <a:lnTo>
                  <a:pt x="2960997" y="1741941"/>
                </a:lnTo>
                <a:lnTo>
                  <a:pt x="2914173" y="1723637"/>
                </a:lnTo>
                <a:lnTo>
                  <a:pt x="2868469" y="1704290"/>
                </a:lnTo>
                <a:lnTo>
                  <a:pt x="2823933" y="1683919"/>
                </a:lnTo>
                <a:lnTo>
                  <a:pt x="2780613" y="1662547"/>
                </a:lnTo>
                <a:lnTo>
                  <a:pt x="2738554" y="1640193"/>
                </a:lnTo>
                <a:lnTo>
                  <a:pt x="2697806" y="1616879"/>
                </a:lnTo>
                <a:lnTo>
                  <a:pt x="2658414" y="1592625"/>
                </a:lnTo>
                <a:lnTo>
                  <a:pt x="2620426" y="1567453"/>
                </a:lnTo>
                <a:lnTo>
                  <a:pt x="2583890" y="1541382"/>
                </a:lnTo>
                <a:lnTo>
                  <a:pt x="2548852" y="1514435"/>
                </a:lnTo>
                <a:lnTo>
                  <a:pt x="2515360" y="1486631"/>
                </a:lnTo>
                <a:lnTo>
                  <a:pt x="2483461" y="1457991"/>
                </a:lnTo>
                <a:lnTo>
                  <a:pt x="2453202" y="1428537"/>
                </a:lnTo>
                <a:lnTo>
                  <a:pt x="2424630" y="1398289"/>
                </a:lnTo>
                <a:lnTo>
                  <a:pt x="2397793" y="1367268"/>
                </a:lnTo>
                <a:lnTo>
                  <a:pt x="2372739" y="1335495"/>
                </a:lnTo>
                <a:lnTo>
                  <a:pt x="2349513" y="1302990"/>
                </a:lnTo>
                <a:lnTo>
                  <a:pt x="2328164" y="1269775"/>
                </a:lnTo>
                <a:lnTo>
                  <a:pt x="0" y="1334037"/>
                </a:lnTo>
                <a:close/>
              </a:path>
            </a:pathLst>
          </a:custGeom>
          <a:ln w="25400">
            <a:solidFill>
              <a:srgbClr val="5658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6350889" y="3267202"/>
            <a:ext cx="1921510" cy="10172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600" spc="105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30" b="1">
                <a:latin typeface="Calibri"/>
                <a:cs typeface="Calibri"/>
              </a:rPr>
              <a:t>e</a:t>
            </a:r>
            <a:r>
              <a:rPr dirty="0" sz="1600" spc="60" b="1">
                <a:latin typeface="Calibri"/>
                <a:cs typeface="Calibri"/>
              </a:rPr>
              <a:t>c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15" b="1">
                <a:latin typeface="Calibri"/>
                <a:cs typeface="Calibri"/>
              </a:rPr>
              <a:t>ne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55" b="1">
                <a:latin typeface="Calibri"/>
                <a:cs typeface="Calibri"/>
              </a:rPr>
              <a:t>t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-15" b="1">
                <a:latin typeface="Calibri"/>
                <a:cs typeface="Calibri"/>
              </a:rPr>
              <a:t>n</a:t>
            </a:r>
            <a:r>
              <a:rPr dirty="0" sz="1600" spc="-35" b="1">
                <a:latin typeface="Calibri"/>
                <a:cs typeface="Calibri"/>
              </a:rPr>
              <a:t>o</a:t>
            </a:r>
            <a:r>
              <a:rPr dirty="0" sz="1600" spc="-140" b="1">
                <a:latin typeface="Calibri"/>
                <a:cs typeface="Calibri"/>
              </a:rPr>
              <a:t>w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60" b="1">
                <a:latin typeface="Calibri"/>
                <a:cs typeface="Calibri"/>
              </a:rPr>
              <a:t>s</a:t>
            </a:r>
            <a:r>
              <a:rPr dirty="0" sz="1600" spc="25" b="1">
                <a:latin typeface="Calibri"/>
                <a:cs typeface="Calibri"/>
              </a:rPr>
              <a:t>k</a:t>
            </a:r>
            <a:r>
              <a:rPr dirty="0" sz="1600" spc="-35" b="1">
                <a:latin typeface="Calibri"/>
                <a:cs typeface="Calibri"/>
              </a:rPr>
              <a:t>o</a:t>
            </a:r>
            <a:endParaRPr sz="1600">
              <a:latin typeface="Calibri"/>
              <a:cs typeface="Calibri"/>
            </a:endParaRPr>
          </a:p>
          <a:p>
            <a:pPr algn="ctr" marL="2540">
              <a:lnSpc>
                <a:spcPct val="100000"/>
              </a:lnSpc>
            </a:pPr>
            <a:r>
              <a:rPr dirty="0" sz="1600" spc="10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10" b="1">
                <a:latin typeface="Calibri"/>
                <a:cs typeface="Calibri"/>
              </a:rPr>
              <a:t>sj</a:t>
            </a:r>
            <a:r>
              <a:rPr dirty="0" sz="1600" spc="-5" b="1">
                <a:latin typeface="Calibri"/>
                <a:cs typeface="Calibri"/>
              </a:rPr>
              <a:t>i</a:t>
            </a:r>
            <a:r>
              <a:rPr dirty="0" sz="1600" spc="-30" b="1"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 algn="ctr" marL="172085" marR="161925">
              <a:lnSpc>
                <a:spcPct val="100000"/>
              </a:lnSpc>
            </a:pPr>
            <a:r>
              <a:rPr dirty="0" sz="1600" spc="70" b="1">
                <a:latin typeface="Calibri"/>
                <a:cs typeface="Calibri"/>
              </a:rPr>
              <a:t>B</a:t>
            </a:r>
            <a:r>
              <a:rPr dirty="0" sz="1600" spc="-35" b="1">
                <a:latin typeface="Calibri"/>
                <a:cs typeface="Calibri"/>
              </a:rPr>
              <a:t>r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30" b="1">
                <a:latin typeface="Calibri"/>
                <a:cs typeface="Calibri"/>
              </a:rPr>
              <a:t>k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55" b="1">
                <a:latin typeface="Calibri"/>
                <a:cs typeface="Calibri"/>
              </a:rPr>
              <a:t>t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-15" b="1">
                <a:latin typeface="Calibri"/>
                <a:cs typeface="Calibri"/>
              </a:rPr>
              <a:t>n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120" b="1">
                <a:latin typeface="Calibri"/>
                <a:cs typeface="Calibri"/>
              </a:rPr>
              <a:t>w</a:t>
            </a:r>
            <a:r>
              <a:rPr dirty="0" sz="1600" spc="-55" b="1">
                <a:latin typeface="Calibri"/>
                <a:cs typeface="Calibri"/>
              </a:rPr>
              <a:t>i</a:t>
            </a:r>
            <a:r>
              <a:rPr dirty="0" sz="1600" spc="60" b="1">
                <a:latin typeface="Calibri"/>
                <a:cs typeface="Calibri"/>
              </a:rPr>
              <a:t>s</a:t>
            </a:r>
            <a:r>
              <a:rPr dirty="0" sz="1600" spc="50" b="1">
                <a:latin typeface="Calibri"/>
                <a:cs typeface="Calibri"/>
              </a:rPr>
              <a:t>k</a:t>
            </a:r>
            <a:r>
              <a:rPr dirty="0" sz="1600" spc="50" b="1">
                <a:latin typeface="Calibri"/>
                <a:cs typeface="Calibri"/>
              </a:rPr>
              <a:t>a</a:t>
            </a:r>
            <a:r>
              <a:rPr dirty="0" sz="1600" spc="25" b="1">
                <a:latin typeface="Calibri"/>
                <a:cs typeface="Calibri"/>
              </a:rPr>
              <a:t> </a:t>
            </a:r>
            <a:r>
              <a:rPr dirty="0" sz="1600" spc="100" b="1">
                <a:latin typeface="Calibri"/>
                <a:cs typeface="Calibri"/>
              </a:rPr>
              <a:t>– 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-130" b="1">
                <a:latin typeface="Calibri"/>
                <a:cs typeface="Calibri"/>
              </a:rPr>
              <a:t>w</a:t>
            </a:r>
            <a:r>
              <a:rPr dirty="0" sz="1600" spc="-60" b="1">
                <a:latin typeface="Calibri"/>
                <a:cs typeface="Calibri"/>
              </a:rPr>
              <a:t>r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65" b="1">
                <a:latin typeface="Calibri"/>
                <a:cs typeface="Calibri"/>
              </a:rPr>
              <a:t>t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60" b="1">
                <a:latin typeface="Calibri"/>
                <a:cs typeface="Calibri"/>
              </a:rPr>
              <a:t>r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90" b="1">
                <a:latin typeface="Calibri"/>
                <a:cs typeface="Calibri"/>
              </a:rPr>
              <a:t>t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5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60" b="1">
                <a:latin typeface="Calibri"/>
                <a:cs typeface="Calibri"/>
              </a:rPr>
              <a:t>ł</a:t>
            </a:r>
            <a:r>
              <a:rPr dirty="0" sz="1600" spc="15" b="1">
                <a:latin typeface="Calibri"/>
                <a:cs typeface="Calibri"/>
              </a:rPr>
              <a:t>u</a:t>
            </a:r>
            <a:r>
              <a:rPr dirty="0" sz="1800" spc="-35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3183902"/>
            <a:ext cx="5292725" cy="576580"/>
          </a:xfrm>
          <a:custGeom>
            <a:avLst/>
            <a:gdLst/>
            <a:ahLst/>
            <a:cxnLst/>
            <a:rect l="l" t="t" r="r" b="b"/>
            <a:pathLst>
              <a:path w="5292725" h="576579">
                <a:moveTo>
                  <a:pt x="0" y="576059"/>
                </a:moveTo>
                <a:lnTo>
                  <a:pt x="5292615" y="576059"/>
                </a:lnTo>
                <a:lnTo>
                  <a:pt x="5292615" y="0"/>
                </a:lnTo>
                <a:lnTo>
                  <a:pt x="0" y="0"/>
                </a:lnTo>
                <a:lnTo>
                  <a:pt x="0" y="576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3183902"/>
            <a:ext cx="5292725" cy="576580"/>
          </a:xfrm>
          <a:custGeom>
            <a:avLst/>
            <a:gdLst/>
            <a:ahLst/>
            <a:cxnLst/>
            <a:rect l="l" t="t" r="r" b="b"/>
            <a:pathLst>
              <a:path w="5292725" h="576579">
                <a:moveTo>
                  <a:pt x="0" y="576059"/>
                </a:moveTo>
                <a:lnTo>
                  <a:pt x="5292615" y="576059"/>
                </a:lnTo>
                <a:lnTo>
                  <a:pt x="5292615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66775" y="3224276"/>
            <a:ext cx="4566285" cy="542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4455" marR="5080" indent="-65405">
              <a:lnSpc>
                <a:spcPct val="100000"/>
              </a:lnSpc>
              <a:buFont typeface="Calibri"/>
              <a:buChar char="-"/>
              <a:tabLst>
                <a:tab pos="83185" algn="l"/>
              </a:tabLst>
            </a:pPr>
            <a:r>
              <a:rPr dirty="0" sz="1000" spc="-10" b="1">
                <a:latin typeface="Calibri"/>
                <a:cs typeface="Calibri"/>
              </a:rPr>
              <a:t>l</a:t>
            </a:r>
            <a:r>
              <a:rPr dirty="0" sz="1000" spc="-10" b="1">
                <a:latin typeface="Calibri"/>
                <a:cs typeface="Calibri"/>
              </a:rPr>
              <a:t>i</a:t>
            </a:r>
            <a:r>
              <a:rPr dirty="0" sz="1000" spc="45" b="1">
                <a:latin typeface="Calibri"/>
                <a:cs typeface="Calibri"/>
              </a:rPr>
              <a:t>c</a:t>
            </a:r>
            <a:r>
              <a:rPr dirty="0" sz="1000" spc="10" b="1">
                <a:latin typeface="Calibri"/>
                <a:cs typeface="Calibri"/>
              </a:rPr>
              <a:t>zb</a:t>
            </a:r>
            <a:r>
              <a:rPr dirty="0" sz="1000" spc="30" b="1">
                <a:latin typeface="Calibri"/>
                <a:cs typeface="Calibri"/>
              </a:rPr>
              <a:t>a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k</a:t>
            </a:r>
            <a:r>
              <a:rPr dirty="0" sz="1000" spc="40" b="1">
                <a:latin typeface="Calibri"/>
                <a:cs typeface="Calibri"/>
              </a:rPr>
              <a:t>a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-45" b="1">
                <a:latin typeface="Calibri"/>
                <a:cs typeface="Calibri"/>
              </a:rPr>
              <a:t>t</a:t>
            </a:r>
            <a:r>
              <a:rPr dirty="0" sz="1000" spc="-10" b="1">
                <a:latin typeface="Calibri"/>
                <a:cs typeface="Calibri"/>
              </a:rPr>
              <a:t> </a:t>
            </a:r>
            <a:r>
              <a:rPr dirty="0" sz="1000" spc="-75" b="1">
                <a:latin typeface="Calibri"/>
                <a:cs typeface="Calibri"/>
              </a:rPr>
              <a:t>w</a:t>
            </a:r>
            <a:r>
              <a:rPr dirty="0" sz="1000" spc="-60" b="1">
                <a:latin typeface="Calibri"/>
                <a:cs typeface="Calibri"/>
              </a:rPr>
              <a:t>y</a:t>
            </a:r>
            <a:r>
              <a:rPr dirty="0" sz="1000" spc="-20" b="1">
                <a:latin typeface="Calibri"/>
                <a:cs typeface="Calibri"/>
              </a:rPr>
              <a:t>j</a:t>
            </a:r>
            <a:r>
              <a:rPr dirty="0" sz="1000" spc="20" b="1">
                <a:latin typeface="Calibri"/>
                <a:cs typeface="Calibri"/>
              </a:rPr>
              <a:t>ę</a:t>
            </a:r>
            <a:r>
              <a:rPr dirty="0" sz="1000" spc="-45" b="1">
                <a:latin typeface="Calibri"/>
                <a:cs typeface="Calibri"/>
              </a:rPr>
              <a:t>t</a:t>
            </a:r>
            <a:r>
              <a:rPr dirty="0" sz="1000" spc="-70" b="1">
                <a:latin typeface="Calibri"/>
                <a:cs typeface="Calibri"/>
              </a:rPr>
              <a:t>y</a:t>
            </a:r>
            <a:r>
              <a:rPr dirty="0" sz="1000" spc="45" b="1">
                <a:latin typeface="Calibri"/>
                <a:cs typeface="Calibri"/>
              </a:rPr>
              <a:t>c</a:t>
            </a:r>
            <a:r>
              <a:rPr dirty="0" sz="1000" b="1">
                <a:latin typeface="Calibri"/>
                <a:cs typeface="Calibri"/>
              </a:rPr>
              <a:t>h</a:t>
            </a:r>
            <a:r>
              <a:rPr dirty="0" sz="1000" spc="-10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z</a:t>
            </a:r>
            <a:r>
              <a:rPr dirty="0" sz="1000" spc="20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u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-30" b="1">
                <a:latin typeface="Calibri"/>
                <a:cs typeface="Calibri"/>
              </a:rPr>
              <a:t>ny</a:t>
            </a:r>
            <a:r>
              <a:rPr dirty="0" sz="1000" b="1">
                <a:latin typeface="Calibri"/>
                <a:cs typeface="Calibri"/>
              </a:rPr>
              <a:t> </a:t>
            </a:r>
            <a:r>
              <a:rPr dirty="0" sz="1000" spc="3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-75" b="1">
                <a:latin typeface="Calibri"/>
                <a:cs typeface="Calibri"/>
              </a:rPr>
              <a:t>w</a:t>
            </a:r>
            <a:r>
              <a:rPr dirty="0" sz="1000" spc="5" b="1">
                <a:latin typeface="Calibri"/>
                <a:cs typeface="Calibri"/>
              </a:rPr>
              <a:t>inna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5" b="1">
                <a:latin typeface="Calibri"/>
                <a:cs typeface="Calibri"/>
              </a:rPr>
              <a:t>b</a:t>
            </a:r>
            <a:r>
              <a:rPr dirty="0" sz="1000" spc="-60" b="1">
                <a:latin typeface="Calibri"/>
                <a:cs typeface="Calibri"/>
              </a:rPr>
              <a:t>y</a:t>
            </a:r>
            <a:r>
              <a:rPr dirty="0" sz="1000" spc="45" b="1">
                <a:latin typeface="Calibri"/>
                <a:cs typeface="Calibri"/>
              </a:rPr>
              <a:t>ć</a:t>
            </a:r>
            <a:r>
              <a:rPr dirty="0" sz="1000" spc="5" b="1">
                <a:latin typeface="Calibri"/>
                <a:cs typeface="Calibri"/>
              </a:rPr>
              <a:t> 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-15" b="1">
                <a:latin typeface="Calibri"/>
                <a:cs typeface="Calibri"/>
              </a:rPr>
              <a:t>ó</a:t>
            </a:r>
            <a:r>
              <a:rPr dirty="0" sz="1000" spc="-75" b="1">
                <a:latin typeface="Calibri"/>
                <a:cs typeface="Calibri"/>
              </a:rPr>
              <a:t>w</a:t>
            </a:r>
            <a:r>
              <a:rPr dirty="0" sz="1000" spc="15" b="1">
                <a:latin typeface="Calibri"/>
                <a:cs typeface="Calibri"/>
              </a:rPr>
              <a:t>na</a:t>
            </a:r>
            <a:r>
              <a:rPr dirty="0" sz="1000" spc="-10" b="1">
                <a:latin typeface="Calibri"/>
                <a:cs typeface="Calibri"/>
              </a:rPr>
              <a:t> </a:t>
            </a:r>
            <a:r>
              <a:rPr dirty="0" sz="1000" spc="-10" b="1">
                <a:latin typeface="Calibri"/>
                <a:cs typeface="Calibri"/>
              </a:rPr>
              <a:t>l</a:t>
            </a:r>
            <a:r>
              <a:rPr dirty="0" sz="1000" spc="-10" b="1">
                <a:latin typeface="Calibri"/>
                <a:cs typeface="Calibri"/>
              </a:rPr>
              <a:t>i</a:t>
            </a:r>
            <a:r>
              <a:rPr dirty="0" sz="1000" spc="45" b="1">
                <a:latin typeface="Calibri"/>
                <a:cs typeface="Calibri"/>
              </a:rPr>
              <a:t>c</a:t>
            </a:r>
            <a:r>
              <a:rPr dirty="0" sz="1000" spc="10" b="1">
                <a:latin typeface="Calibri"/>
                <a:cs typeface="Calibri"/>
              </a:rPr>
              <a:t>zb</a:t>
            </a:r>
            <a:r>
              <a:rPr dirty="0" sz="1000" spc="-5" b="1">
                <a:latin typeface="Calibri"/>
                <a:cs typeface="Calibri"/>
              </a:rPr>
              <a:t>ie</a:t>
            </a:r>
            <a:r>
              <a:rPr dirty="0" sz="1000" spc="-5" b="1">
                <a:latin typeface="Calibri"/>
                <a:cs typeface="Calibri"/>
              </a:rPr>
              <a:t> 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75" b="1">
                <a:latin typeface="Calibri"/>
                <a:cs typeface="Calibri"/>
              </a:rPr>
              <a:t>s</a:t>
            </a:r>
            <a:r>
              <a:rPr dirty="0" sz="1000" spc="-15" b="1">
                <a:latin typeface="Calibri"/>
                <a:cs typeface="Calibri"/>
              </a:rPr>
              <a:t>ó</a:t>
            </a:r>
            <a:r>
              <a:rPr dirty="0" sz="1000" spc="-5" b="1">
                <a:latin typeface="Calibri"/>
                <a:cs typeface="Calibri"/>
              </a:rPr>
              <a:t>b</a:t>
            </a:r>
            <a:r>
              <a:rPr dirty="0" sz="1000" spc="-10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u</a:t>
            </a:r>
            <a:r>
              <a:rPr dirty="0" sz="1000" spc="-5" b="1">
                <a:latin typeface="Calibri"/>
                <a:cs typeface="Calibri"/>
              </a:rPr>
              <a:t>p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40" b="1">
                <a:latin typeface="Calibri"/>
                <a:cs typeface="Calibri"/>
              </a:rPr>
              <a:t>a</a:t>
            </a:r>
            <a:r>
              <a:rPr dirty="0" sz="1000" spc="-30" b="1">
                <a:latin typeface="Calibri"/>
                <a:cs typeface="Calibri"/>
              </a:rPr>
              <a:t>wni</a:t>
            </a:r>
            <a:r>
              <a:rPr dirty="0" sz="1000" spc="-40" b="1">
                <a:latin typeface="Calibri"/>
                <a:cs typeface="Calibri"/>
              </a:rPr>
              <a:t>o</a:t>
            </a:r>
            <a:r>
              <a:rPr dirty="0" sz="1000" spc="-35" b="1">
                <a:latin typeface="Calibri"/>
                <a:cs typeface="Calibri"/>
              </a:rPr>
              <a:t>n</a:t>
            </a:r>
            <a:r>
              <a:rPr dirty="0" sz="1000" spc="-35" b="1">
                <a:latin typeface="Calibri"/>
                <a:cs typeface="Calibri"/>
              </a:rPr>
              <a:t>y</a:t>
            </a:r>
            <a:r>
              <a:rPr dirty="0" sz="1000" spc="45" b="1">
                <a:latin typeface="Calibri"/>
                <a:cs typeface="Calibri"/>
              </a:rPr>
              <a:t>c</a:t>
            </a:r>
            <a:r>
              <a:rPr dirty="0" sz="1000" b="1">
                <a:latin typeface="Calibri"/>
                <a:cs typeface="Calibri"/>
              </a:rPr>
              <a:t>h</a:t>
            </a:r>
            <a:r>
              <a:rPr dirty="0" sz="1000" spc="-10" b="1">
                <a:latin typeface="Calibri"/>
                <a:cs typeface="Calibri"/>
              </a:rPr>
              <a:t> </a:t>
            </a:r>
            <a:r>
              <a:rPr dirty="0" sz="1000" spc="0" b="1">
                <a:latin typeface="Calibri"/>
                <a:cs typeface="Calibri"/>
              </a:rPr>
              <a:t>d</a:t>
            </a:r>
            <a:r>
              <a:rPr dirty="0" sz="1000" spc="-20" b="1">
                <a:latin typeface="Calibri"/>
                <a:cs typeface="Calibri"/>
              </a:rPr>
              <a:t>o</a:t>
            </a:r>
            <a:r>
              <a:rPr dirty="0" sz="1000" spc="10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u</a:t>
            </a:r>
            <a:r>
              <a:rPr dirty="0" sz="1000" spc="0" b="1">
                <a:latin typeface="Calibri"/>
                <a:cs typeface="Calibri"/>
              </a:rPr>
              <a:t>d</a:t>
            </a:r>
            <a:r>
              <a:rPr dirty="0" sz="1000" spc="25" b="1">
                <a:latin typeface="Calibri"/>
                <a:cs typeface="Calibri"/>
              </a:rPr>
              <a:t>z</a:t>
            </a:r>
            <a:r>
              <a:rPr dirty="0" sz="1000" spc="-10" b="1">
                <a:latin typeface="Calibri"/>
                <a:cs typeface="Calibri"/>
              </a:rPr>
              <a:t>ia</a:t>
            </a:r>
            <a:r>
              <a:rPr dirty="0" sz="1000" spc="-25" b="1">
                <a:latin typeface="Calibri"/>
                <a:cs typeface="Calibri"/>
              </a:rPr>
              <a:t>ł</a:t>
            </a:r>
            <a:r>
              <a:rPr dirty="0" sz="1000" b="1">
                <a:latin typeface="Calibri"/>
                <a:cs typeface="Calibri"/>
              </a:rPr>
              <a:t>u</a:t>
            </a:r>
            <a:r>
              <a:rPr dirty="0" sz="1000" b="1">
                <a:latin typeface="Calibri"/>
                <a:cs typeface="Calibri"/>
              </a:rPr>
              <a:t> </a:t>
            </a:r>
            <a:r>
              <a:rPr dirty="0" sz="1000" spc="-85" b="1">
                <a:latin typeface="Calibri"/>
                <a:cs typeface="Calibri"/>
              </a:rPr>
              <a:t>w</a:t>
            </a:r>
            <a:r>
              <a:rPr dirty="0" sz="1000" spc="10" b="1">
                <a:latin typeface="Calibri"/>
                <a:cs typeface="Calibri"/>
              </a:rPr>
              <a:t> 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20" b="1">
                <a:latin typeface="Calibri"/>
                <a:cs typeface="Calibri"/>
              </a:rPr>
              <a:t>e</a:t>
            </a:r>
            <a:r>
              <a:rPr dirty="0" sz="1000" spc="-10" b="1">
                <a:latin typeface="Calibri"/>
                <a:cs typeface="Calibri"/>
              </a:rPr>
              <a:t>f</a:t>
            </a:r>
            <a:r>
              <a:rPr dirty="0" sz="1000" spc="20" b="1">
                <a:latin typeface="Calibri"/>
                <a:cs typeface="Calibri"/>
              </a:rPr>
              <a:t>e</a:t>
            </a:r>
            <a:r>
              <a:rPr dirty="0" sz="1000" spc="-35" b="1">
                <a:latin typeface="Calibri"/>
                <a:cs typeface="Calibri"/>
              </a:rPr>
              <a:t>r</a:t>
            </a:r>
            <a:r>
              <a:rPr dirty="0" sz="1000" spc="20" b="1">
                <a:latin typeface="Calibri"/>
                <a:cs typeface="Calibri"/>
              </a:rPr>
              <a:t>e</a:t>
            </a:r>
            <a:r>
              <a:rPr dirty="0" sz="1000" b="1">
                <a:latin typeface="Calibri"/>
                <a:cs typeface="Calibri"/>
              </a:rPr>
              <a:t>nd</a:t>
            </a:r>
            <a:r>
              <a:rPr dirty="0" sz="1000" spc="-15" b="1">
                <a:latin typeface="Calibri"/>
                <a:cs typeface="Calibri"/>
              </a:rPr>
              <a:t>u</a:t>
            </a:r>
            <a:r>
              <a:rPr dirty="0" sz="1000" spc="-5" b="1">
                <a:latin typeface="Calibri"/>
                <a:cs typeface="Calibri"/>
              </a:rPr>
              <a:t>m</a:t>
            </a:r>
            <a:r>
              <a:rPr dirty="0" sz="1000" spc="-10" b="1">
                <a:latin typeface="Calibri"/>
                <a:cs typeface="Calibri"/>
              </a:rPr>
              <a:t>,</a:t>
            </a:r>
            <a:r>
              <a:rPr dirty="0" sz="1000" spc="-10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k</a:t>
            </a:r>
            <a:r>
              <a:rPr dirty="0" sz="1000" spc="-30" b="1">
                <a:latin typeface="Calibri"/>
                <a:cs typeface="Calibri"/>
              </a:rPr>
              <a:t>t</a:t>
            </a:r>
            <a:r>
              <a:rPr dirty="0" sz="1000" spc="-15" b="1">
                <a:latin typeface="Calibri"/>
                <a:cs typeface="Calibri"/>
              </a:rPr>
              <a:t>ó</a:t>
            </a:r>
            <a:r>
              <a:rPr dirty="0" sz="1000" spc="-35" b="1">
                <a:latin typeface="Calibri"/>
                <a:cs typeface="Calibri"/>
              </a:rPr>
              <a:t>r</a:t>
            </a:r>
            <a:r>
              <a:rPr dirty="0" sz="1000" spc="-70" b="1">
                <a:latin typeface="Calibri"/>
                <a:cs typeface="Calibri"/>
              </a:rPr>
              <a:t>y</a:t>
            </a:r>
            <a:r>
              <a:rPr dirty="0" sz="1000" spc="-5" b="1">
                <a:latin typeface="Calibri"/>
                <a:cs typeface="Calibri"/>
              </a:rPr>
              <a:t>m</a:t>
            </a:r>
            <a:r>
              <a:rPr dirty="0" sz="1000" spc="-10" b="1">
                <a:latin typeface="Calibri"/>
                <a:cs typeface="Calibri"/>
              </a:rPr>
              <a:t> </a:t>
            </a:r>
            <a:r>
              <a:rPr dirty="0" sz="1000" spc="-75" b="1">
                <a:latin typeface="Calibri"/>
                <a:cs typeface="Calibri"/>
              </a:rPr>
              <a:t>w</a:t>
            </a:r>
            <a:r>
              <a:rPr dirty="0" sz="1000" spc="-60" b="1">
                <a:latin typeface="Calibri"/>
                <a:cs typeface="Calibri"/>
              </a:rPr>
              <a:t>y</a:t>
            </a:r>
            <a:r>
              <a:rPr dirty="0" sz="1000" spc="0" b="1">
                <a:latin typeface="Calibri"/>
                <a:cs typeface="Calibri"/>
              </a:rPr>
              <a:t>d</a:t>
            </a:r>
            <a:r>
              <a:rPr dirty="0" sz="1000" spc="5" b="1">
                <a:latin typeface="Calibri"/>
                <a:cs typeface="Calibri"/>
              </a:rPr>
              <a:t>ano</a:t>
            </a:r>
            <a:r>
              <a:rPr dirty="0" sz="1000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k</a:t>
            </a:r>
            <a:r>
              <a:rPr dirty="0" sz="1000" spc="40" b="1">
                <a:latin typeface="Calibri"/>
                <a:cs typeface="Calibri"/>
              </a:rPr>
              <a:t>a</a:t>
            </a:r>
            <a:r>
              <a:rPr dirty="0" sz="1000" spc="-35" b="1">
                <a:latin typeface="Calibri"/>
                <a:cs typeface="Calibri"/>
              </a:rPr>
              <a:t>r</a:t>
            </a:r>
            <a:r>
              <a:rPr dirty="0" sz="1000" spc="-45" b="1">
                <a:latin typeface="Calibri"/>
                <a:cs typeface="Calibri"/>
              </a:rPr>
              <a:t>t</a:t>
            </a:r>
            <a:r>
              <a:rPr dirty="0" sz="1000" spc="-65" b="1">
                <a:latin typeface="Calibri"/>
                <a:cs typeface="Calibri"/>
              </a:rPr>
              <a:t>y</a:t>
            </a:r>
            <a:r>
              <a:rPr dirty="0" sz="1000" spc="-5" b="1">
                <a:latin typeface="Calibri"/>
                <a:cs typeface="Calibri"/>
              </a:rPr>
              <a:t> </a:t>
            </a:r>
            <a:r>
              <a:rPr dirty="0" sz="1000" spc="0" b="1">
                <a:latin typeface="Calibri"/>
                <a:cs typeface="Calibri"/>
              </a:rPr>
              <a:t>d</a:t>
            </a:r>
            <a:r>
              <a:rPr dirty="0" sz="1000" spc="-20" b="1">
                <a:latin typeface="Calibri"/>
                <a:cs typeface="Calibri"/>
              </a:rPr>
              <a:t>o</a:t>
            </a:r>
            <a:r>
              <a:rPr dirty="0" sz="1000" spc="10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g</a:t>
            </a:r>
            <a:r>
              <a:rPr dirty="0" sz="1000" spc="-25" b="1">
                <a:latin typeface="Calibri"/>
                <a:cs typeface="Calibri"/>
              </a:rPr>
              <a:t>ł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65" b="1">
                <a:latin typeface="Calibri"/>
                <a:cs typeface="Calibri"/>
              </a:rPr>
              <a:t>s</a:t>
            </a:r>
            <a:r>
              <a:rPr dirty="0" sz="1000" spc="-45" b="1">
                <a:latin typeface="Calibri"/>
                <a:cs typeface="Calibri"/>
              </a:rPr>
              <a:t>o</a:t>
            </a:r>
            <a:r>
              <a:rPr dirty="0" sz="1000" spc="-70" b="1">
                <a:latin typeface="Calibri"/>
                <a:cs typeface="Calibri"/>
              </a:rPr>
              <a:t>w</a:t>
            </a:r>
            <a:r>
              <a:rPr dirty="0" sz="1000" b="1">
                <a:latin typeface="Calibri"/>
                <a:cs typeface="Calibri"/>
              </a:rPr>
              <a:t>ania;</a:t>
            </a:r>
            <a:endParaRPr sz="1000">
              <a:latin typeface="Calibri"/>
              <a:cs typeface="Calibri"/>
            </a:endParaRPr>
          </a:p>
          <a:p>
            <a:pPr marL="76200" indent="-63500">
              <a:lnSpc>
                <a:spcPct val="100000"/>
              </a:lnSpc>
              <a:spcBef>
                <a:spcPts val="575"/>
              </a:spcBef>
              <a:buFont typeface="Calibri"/>
              <a:buChar char="-"/>
              <a:tabLst>
                <a:tab pos="76835" algn="l"/>
              </a:tabLst>
            </a:pPr>
            <a:r>
              <a:rPr dirty="0" sz="1000" spc="-10" b="1">
                <a:latin typeface="Calibri"/>
                <a:cs typeface="Calibri"/>
              </a:rPr>
              <a:t>l</a:t>
            </a:r>
            <a:r>
              <a:rPr dirty="0" sz="1000" spc="-10" b="1">
                <a:latin typeface="Calibri"/>
                <a:cs typeface="Calibri"/>
              </a:rPr>
              <a:t>i</a:t>
            </a:r>
            <a:r>
              <a:rPr dirty="0" sz="1000" spc="45" b="1">
                <a:latin typeface="Calibri"/>
                <a:cs typeface="Calibri"/>
              </a:rPr>
              <a:t>c</a:t>
            </a:r>
            <a:r>
              <a:rPr dirty="0" sz="1000" spc="10" b="1">
                <a:latin typeface="Calibri"/>
                <a:cs typeface="Calibri"/>
              </a:rPr>
              <a:t>zb</a:t>
            </a:r>
            <a:r>
              <a:rPr dirty="0" sz="1000" spc="30" b="1">
                <a:latin typeface="Calibri"/>
                <a:cs typeface="Calibri"/>
              </a:rPr>
              <a:t>a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k</a:t>
            </a:r>
            <a:r>
              <a:rPr dirty="0" sz="1000" spc="40" b="1">
                <a:latin typeface="Calibri"/>
                <a:cs typeface="Calibri"/>
              </a:rPr>
              <a:t>a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-45" b="1">
                <a:latin typeface="Calibri"/>
                <a:cs typeface="Calibri"/>
              </a:rPr>
              <a:t>t</a:t>
            </a:r>
            <a:r>
              <a:rPr dirty="0" sz="1000" spc="-10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n</a:t>
            </a:r>
            <a:r>
              <a:rPr dirty="0" sz="1000" spc="-10" b="1">
                <a:latin typeface="Calibri"/>
                <a:cs typeface="Calibri"/>
              </a:rPr>
              <a:t>i</a:t>
            </a:r>
            <a:r>
              <a:rPr dirty="0" sz="1000" spc="20" b="1">
                <a:latin typeface="Calibri"/>
                <a:cs typeface="Calibri"/>
              </a:rPr>
              <a:t>e</a:t>
            </a:r>
            <a:r>
              <a:rPr dirty="0" sz="1000" spc="-20" b="1">
                <a:latin typeface="Calibri"/>
                <a:cs typeface="Calibri"/>
              </a:rPr>
              <a:t>ważn</a:t>
            </a:r>
            <a:r>
              <a:rPr dirty="0" sz="1000" spc="-25" b="1">
                <a:latin typeface="Calibri"/>
                <a:cs typeface="Calibri"/>
              </a:rPr>
              <a:t>y</a:t>
            </a:r>
            <a:r>
              <a:rPr dirty="0" sz="1000" spc="45" b="1">
                <a:latin typeface="Calibri"/>
                <a:cs typeface="Calibri"/>
              </a:rPr>
              <a:t>c</a:t>
            </a:r>
            <a:r>
              <a:rPr dirty="0" sz="1000" b="1">
                <a:latin typeface="Calibri"/>
                <a:cs typeface="Calibri"/>
              </a:rPr>
              <a:t>h</a:t>
            </a:r>
            <a:r>
              <a:rPr dirty="0" sz="1000" spc="-10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n</a:t>
            </a:r>
            <a:r>
              <a:rPr dirty="0" sz="1000" spc="-10" b="1">
                <a:latin typeface="Calibri"/>
                <a:cs typeface="Calibri"/>
              </a:rPr>
              <a:t>i</a:t>
            </a:r>
            <a:r>
              <a:rPr dirty="0" sz="1000" spc="15" b="1">
                <a:latin typeface="Calibri"/>
                <a:cs typeface="Calibri"/>
              </a:rPr>
              <a:t>e</a:t>
            </a:r>
            <a:r>
              <a:rPr dirty="0" sz="1000" spc="-5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-75" b="1">
                <a:latin typeface="Calibri"/>
                <a:cs typeface="Calibri"/>
              </a:rPr>
              <a:t>w</a:t>
            </a:r>
            <a:r>
              <a:rPr dirty="0" sz="1000" spc="-10" b="1">
                <a:latin typeface="Calibri"/>
                <a:cs typeface="Calibri"/>
              </a:rPr>
              <a:t>i</a:t>
            </a:r>
            <a:r>
              <a:rPr dirty="0" sz="1000" spc="10" b="1">
                <a:latin typeface="Calibri"/>
                <a:cs typeface="Calibri"/>
              </a:rPr>
              <a:t>nna</a:t>
            </a:r>
            <a:r>
              <a:rPr dirty="0" sz="1000" spc="-10" b="1">
                <a:latin typeface="Calibri"/>
                <a:cs typeface="Calibri"/>
              </a:rPr>
              <a:t> </a:t>
            </a:r>
            <a:r>
              <a:rPr dirty="0" sz="1000" spc="5" b="1">
                <a:latin typeface="Calibri"/>
                <a:cs typeface="Calibri"/>
              </a:rPr>
              <a:t>b</a:t>
            </a:r>
            <a:r>
              <a:rPr dirty="0" sz="1000" spc="-60" b="1">
                <a:latin typeface="Calibri"/>
                <a:cs typeface="Calibri"/>
              </a:rPr>
              <a:t>y</a:t>
            </a:r>
            <a:r>
              <a:rPr dirty="0" sz="1000" spc="45" b="1">
                <a:latin typeface="Calibri"/>
                <a:cs typeface="Calibri"/>
              </a:rPr>
              <a:t>ć</a:t>
            </a:r>
            <a:r>
              <a:rPr dirty="0" sz="1000" spc="-10" b="1">
                <a:latin typeface="Calibri"/>
                <a:cs typeface="Calibri"/>
              </a:rPr>
              <a:t> </a:t>
            </a:r>
            <a:r>
              <a:rPr dirty="0" sz="1000" spc="-75" b="1">
                <a:latin typeface="Calibri"/>
                <a:cs typeface="Calibri"/>
              </a:rPr>
              <a:t>w</a:t>
            </a:r>
            <a:r>
              <a:rPr dirty="0" sz="1000" spc="-10" b="1">
                <a:latin typeface="Calibri"/>
                <a:cs typeface="Calibri"/>
              </a:rPr>
              <a:t>i</a:t>
            </a:r>
            <a:r>
              <a:rPr dirty="0" sz="1000" spc="20" b="1">
                <a:latin typeface="Calibri"/>
                <a:cs typeface="Calibri"/>
              </a:rPr>
              <a:t>ę</a:t>
            </a:r>
            <a:r>
              <a:rPr dirty="0" sz="1000" spc="15" b="1">
                <a:latin typeface="Calibri"/>
                <a:cs typeface="Calibri"/>
              </a:rPr>
              <a:t>k</a:t>
            </a:r>
            <a:r>
              <a:rPr dirty="0" sz="1000" spc="65" b="1">
                <a:latin typeface="Calibri"/>
                <a:cs typeface="Calibri"/>
              </a:rPr>
              <a:t>s</a:t>
            </a:r>
            <a:r>
              <a:rPr dirty="0" sz="1000" spc="25" b="1">
                <a:latin typeface="Calibri"/>
                <a:cs typeface="Calibri"/>
              </a:rPr>
              <a:t>za</a:t>
            </a:r>
            <a:r>
              <a:rPr dirty="0" sz="1000" spc="-10" b="1">
                <a:latin typeface="Calibri"/>
                <a:cs typeface="Calibri"/>
              </a:rPr>
              <a:t> 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-5" b="1">
                <a:latin typeface="Calibri"/>
                <a:cs typeface="Calibri"/>
              </a:rPr>
              <a:t>d</a:t>
            </a:r>
            <a:r>
              <a:rPr dirty="0" sz="1000" spc="25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z</a:t>
            </a:r>
            <a:r>
              <a:rPr dirty="0" sz="1000" spc="20" b="1">
                <a:latin typeface="Calibri"/>
                <a:cs typeface="Calibri"/>
              </a:rPr>
              <a:t>e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5" b="1">
                <a:latin typeface="Calibri"/>
                <a:cs typeface="Calibri"/>
              </a:rPr>
              <a:t>a.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517255" y="836663"/>
            <a:ext cx="576580" cy="369570"/>
          </a:xfrm>
          <a:custGeom>
            <a:avLst/>
            <a:gdLst/>
            <a:ahLst/>
            <a:cxnLst/>
            <a:rect l="l" t="t" r="r" b="b"/>
            <a:pathLst>
              <a:path w="576579" h="369569">
                <a:moveTo>
                  <a:pt x="0" y="369328"/>
                </a:moveTo>
                <a:lnTo>
                  <a:pt x="576059" y="369328"/>
                </a:lnTo>
                <a:lnTo>
                  <a:pt x="576059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8668004" y="876553"/>
            <a:ext cx="27876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83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3522" y="1944877"/>
            <a:ext cx="8209280" cy="1934210"/>
          </a:xfrm>
          <a:prstGeom prst="rect">
            <a:avLst/>
          </a:prstGeom>
          <a:solidFill>
            <a:srgbClr val="BEBEBE"/>
          </a:solidFill>
          <a:ln w="76200">
            <a:solidFill>
              <a:srgbClr val="9D032A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855"/>
              </a:lnSpc>
            </a:pPr>
            <a:r>
              <a:rPr dirty="0" sz="2400" spc="4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stęp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22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25" b="1">
                <a:solidFill>
                  <a:srgbClr val="FFFFFF"/>
                </a:solidFill>
                <a:latin typeface="Calibri"/>
                <a:cs typeface="Calibri"/>
              </a:rPr>
              <a:t>anie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24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400" spc="4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400" spc="-80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2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400" spc="-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-3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400" spc="4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3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2400" spc="5" b="1">
                <a:solidFill>
                  <a:srgbClr val="9D032A"/>
                </a:solidFill>
                <a:latin typeface="Calibri"/>
                <a:cs typeface="Calibri"/>
              </a:rPr>
              <a:t>ni</a:t>
            </a:r>
            <a:r>
              <a:rPr dirty="0" sz="2400" spc="-1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400" spc="8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400" spc="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4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35" b="1">
                <a:solidFill>
                  <a:srgbClr val="9D032A"/>
                </a:solidFill>
                <a:latin typeface="Calibri"/>
                <a:cs typeface="Calibri"/>
              </a:rPr>
              <a:t>mis</a:t>
            </a:r>
            <a:r>
              <a:rPr dirty="0" sz="2400" spc="1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400" spc="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400" spc="6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400" spc="8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4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400" spc="-18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400" spc="-14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40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2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-10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400" spc="40" b="1">
                <a:solidFill>
                  <a:srgbClr val="9D032A"/>
                </a:solidFill>
                <a:latin typeface="Calibri"/>
                <a:cs typeface="Calibri"/>
              </a:rPr>
              <a:t>czego</a:t>
            </a:r>
            <a:endParaRPr sz="2400">
              <a:latin typeface="Calibri"/>
              <a:cs typeface="Calibri"/>
            </a:endParaRPr>
          </a:p>
          <a:p>
            <a:pPr algn="ctr" marL="1220470" marR="1216025">
              <a:lnSpc>
                <a:spcPct val="100000"/>
              </a:lnSpc>
            </a:pPr>
            <a:r>
              <a:rPr dirty="0" sz="2400" spc="-19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7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-7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spc="-7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dirty="0" sz="2400" spc="-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4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b</a:t>
            </a:r>
            <a:r>
              <a:rPr dirty="0" sz="2400" spc="-55" b="1">
                <a:latin typeface="Calibri"/>
                <a:cs typeface="Calibri"/>
              </a:rPr>
              <a:t>r</a:t>
            </a:r>
            <a:r>
              <a:rPr dirty="0" sz="2400" spc="90" b="1">
                <a:latin typeface="Calibri"/>
                <a:cs typeface="Calibri"/>
              </a:rPr>
              <a:t>a</a:t>
            </a:r>
            <a:r>
              <a:rPr dirty="0" sz="2400" spc="-15" b="1">
                <a:latin typeface="Calibri"/>
                <a:cs typeface="Calibri"/>
              </a:rPr>
              <a:t>k</a:t>
            </a:r>
            <a:r>
              <a:rPr dirty="0" sz="2400" spc="10" b="1">
                <a:latin typeface="Calibri"/>
                <a:cs typeface="Calibri"/>
              </a:rPr>
              <a:t>u</a:t>
            </a:r>
            <a:r>
              <a:rPr dirty="0" sz="2400" spc="15" b="1">
                <a:latin typeface="Calibri"/>
                <a:cs typeface="Calibri"/>
              </a:rPr>
              <a:t> </a:t>
            </a:r>
            <a:r>
              <a:rPr dirty="0" sz="2400" spc="10" b="1">
                <a:latin typeface="Calibri"/>
                <a:cs typeface="Calibri"/>
              </a:rPr>
              <a:t>m</a:t>
            </a:r>
            <a:r>
              <a:rPr dirty="0" sz="2400" spc="-40" b="1">
                <a:latin typeface="Calibri"/>
                <a:cs typeface="Calibri"/>
              </a:rPr>
              <a:t>o</a:t>
            </a:r>
            <a:r>
              <a:rPr dirty="0" sz="2400" spc="-10" b="1">
                <a:latin typeface="Calibri"/>
                <a:cs typeface="Calibri"/>
              </a:rPr>
              <a:t>żli</a:t>
            </a:r>
            <a:r>
              <a:rPr dirty="0" sz="2400" spc="-220" b="1">
                <a:latin typeface="Calibri"/>
                <a:cs typeface="Calibri"/>
              </a:rPr>
              <a:t>w</a:t>
            </a:r>
            <a:r>
              <a:rPr dirty="0" sz="2400" spc="45" b="1">
                <a:latin typeface="Calibri"/>
                <a:cs typeface="Calibri"/>
              </a:rPr>
              <a:t>ości</a:t>
            </a:r>
            <a:r>
              <a:rPr dirty="0" sz="2400" spc="20" b="1">
                <a:latin typeface="Calibri"/>
                <a:cs typeface="Calibri"/>
              </a:rPr>
              <a:t> </a:t>
            </a:r>
            <a:r>
              <a:rPr dirty="0" sz="2400" spc="70" b="1">
                <a:latin typeface="Calibri"/>
                <a:cs typeface="Calibri"/>
              </a:rPr>
              <a:t>z</a:t>
            </a:r>
            <a:r>
              <a:rPr dirty="0" sz="2400" spc="90" b="1">
                <a:latin typeface="Calibri"/>
                <a:cs typeface="Calibri"/>
              </a:rPr>
              <a:t>a</a:t>
            </a:r>
            <a:r>
              <a:rPr dirty="0" sz="2400" spc="30" b="1">
                <a:latin typeface="Calibri"/>
                <a:cs typeface="Calibri"/>
              </a:rPr>
              <a:t>s</a:t>
            </a:r>
            <a:r>
              <a:rPr dirty="0" sz="2400" spc="-5" b="1">
                <a:latin typeface="Calibri"/>
                <a:cs typeface="Calibri"/>
              </a:rPr>
              <a:t>t</a:t>
            </a:r>
            <a:r>
              <a:rPr dirty="0" sz="2400" spc="20" b="1">
                <a:latin typeface="Calibri"/>
                <a:cs typeface="Calibri"/>
              </a:rPr>
              <a:t>os</a:t>
            </a:r>
            <a:r>
              <a:rPr dirty="0" sz="2400" spc="-10" b="1">
                <a:latin typeface="Calibri"/>
                <a:cs typeface="Calibri"/>
              </a:rPr>
              <a:t>o</a:t>
            </a:r>
            <a:r>
              <a:rPr dirty="0" sz="2400" spc="-220" b="1">
                <a:latin typeface="Calibri"/>
                <a:cs typeface="Calibri"/>
              </a:rPr>
              <a:t>w</a:t>
            </a:r>
            <a:r>
              <a:rPr dirty="0" sz="2400" spc="90" b="1">
                <a:latin typeface="Calibri"/>
                <a:cs typeface="Calibri"/>
              </a:rPr>
              <a:t>a</a:t>
            </a:r>
            <a:r>
              <a:rPr dirty="0" sz="2400" spc="15" b="1">
                <a:latin typeface="Calibri"/>
                <a:cs typeface="Calibri"/>
              </a:rPr>
              <a:t>nia</a:t>
            </a:r>
            <a:r>
              <a:rPr dirty="0" sz="2400" spc="5" b="1">
                <a:latin typeface="Calibri"/>
                <a:cs typeface="Calibri"/>
              </a:rPr>
              <a:t> </a:t>
            </a:r>
            <a:r>
              <a:rPr dirty="0" sz="2400" spc="16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400" spc="-14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spc="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4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spc="-9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2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-5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-17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spc="50" b="1">
                <a:solidFill>
                  <a:srgbClr val="FFFFFF"/>
                </a:solidFill>
                <a:latin typeface="Calibri"/>
                <a:cs typeface="Calibri"/>
              </a:rPr>
              <a:t>czne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2400">
              <a:latin typeface="Calibri"/>
              <a:cs typeface="Calibri"/>
            </a:endParaRPr>
          </a:p>
          <a:p>
            <a:pPr algn="ctr" marR="635">
              <a:lnSpc>
                <a:spcPct val="100000"/>
              </a:lnSpc>
            </a:pPr>
            <a:r>
              <a:rPr dirty="0" sz="2400" spc="7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9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-85" b="1">
                <a:solidFill>
                  <a:srgbClr val="FFFFFF"/>
                </a:solidFill>
                <a:latin typeface="Calibri"/>
                <a:cs typeface="Calibri"/>
              </a:rPr>
              <a:t>ró</a:t>
            </a:r>
            <a:r>
              <a:rPr dirty="0" sz="2400" spc="-13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-20" b="1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dirty="0" sz="24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-4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7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50" b="1">
                <a:solidFill>
                  <a:srgbClr val="FFFFFF"/>
                </a:solidFill>
                <a:latin typeface="Calibri"/>
                <a:cs typeface="Calibri"/>
              </a:rPr>
              <a:t>ez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4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400" spc="20" b="1">
                <a:solidFill>
                  <a:srgbClr val="FFFFFF"/>
                </a:solidFill>
                <a:latin typeface="Calibri"/>
                <a:cs typeface="Calibri"/>
              </a:rPr>
              <a:t>isję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400" spc="9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5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4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-4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7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50" b="1">
                <a:solidFill>
                  <a:srgbClr val="FFFFFF"/>
                </a:solidFill>
                <a:latin typeface="Calibri"/>
                <a:cs typeface="Calibri"/>
              </a:rPr>
              <a:t>ez</a:t>
            </a:r>
            <a:r>
              <a:rPr dirty="0" sz="24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-80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400" spc="5" b="1">
                <a:solidFill>
                  <a:srgbClr val="FFFFFF"/>
                </a:solidFill>
                <a:latin typeface="Calibri"/>
                <a:cs typeface="Calibri"/>
              </a:rPr>
              <a:t>nomoc</a:t>
            </a:r>
            <a:r>
              <a:rPr dirty="0" sz="2400" spc="5" b="1">
                <a:solidFill>
                  <a:srgbClr val="FFFFFF"/>
                </a:solidFill>
                <a:latin typeface="Calibri"/>
                <a:cs typeface="Calibri"/>
              </a:rPr>
              <a:t>ni</a:t>
            </a:r>
            <a:r>
              <a:rPr dirty="0" sz="2400" spc="-2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400" spc="8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66799" y="374522"/>
            <a:ext cx="4992370" cy="622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71525">
              <a:lnSpc>
                <a:spcPct val="100000"/>
              </a:lnSpc>
            </a:pP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P</a:t>
            </a:r>
            <a:r>
              <a:rPr dirty="0" sz="2000" spc="-30" b="1">
                <a:solidFill>
                  <a:srgbClr val="9D032A"/>
                </a:solidFill>
                <a:latin typeface="Arial Black"/>
                <a:cs typeface="Arial Black"/>
              </a:rPr>
              <a:t>R</a:t>
            </a:r>
            <a:r>
              <a:rPr dirty="0" sz="2000" spc="-55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spc="-70" b="1">
                <a:solidFill>
                  <a:srgbClr val="9D032A"/>
                </a:solidFill>
                <a:latin typeface="Arial Black"/>
                <a:cs typeface="Arial Black"/>
              </a:rPr>
              <a:t>T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OK</a:t>
            </a:r>
            <a:r>
              <a:rPr dirty="0" sz="2000" spc="-20" b="1">
                <a:solidFill>
                  <a:srgbClr val="9D032A"/>
                </a:solidFill>
                <a:latin typeface="Arial Black"/>
                <a:cs typeface="Arial Black"/>
              </a:rPr>
              <a:t>Ó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Ł</a:t>
            </a:r>
            <a:r>
              <a:rPr dirty="0" sz="2000" spc="-3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GŁ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S</a:t>
            </a:r>
            <a:r>
              <a:rPr dirty="0" sz="2000" spc="-35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WANIA</a:t>
            </a:r>
            <a:endParaRPr sz="2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800" spc="-5" b="1">
                <a:solidFill>
                  <a:srgbClr val="9D032A"/>
                </a:solidFill>
                <a:latin typeface="Arial Black"/>
                <a:cs typeface="Arial Black"/>
              </a:rPr>
              <a:t>(pr</a:t>
            </a:r>
            <a:r>
              <a:rPr dirty="0" sz="1800" spc="-20" b="1">
                <a:solidFill>
                  <a:srgbClr val="9D032A"/>
                </a:solidFill>
                <a:latin typeface="Arial Black"/>
                <a:cs typeface="Arial Black"/>
              </a:rPr>
              <a:t>z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eka</a:t>
            </a:r>
            <a:r>
              <a:rPr dirty="0" sz="1800" spc="-10" b="1">
                <a:solidFill>
                  <a:srgbClr val="9D032A"/>
                </a:solidFill>
                <a:latin typeface="Arial Black"/>
                <a:cs typeface="Arial Black"/>
              </a:rPr>
              <a:t>z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anie</a:t>
            </a:r>
            <a:r>
              <a:rPr dirty="0" sz="1800" spc="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800" spc="-65" b="1">
                <a:solidFill>
                  <a:srgbClr val="9D032A"/>
                </a:solidFill>
                <a:latin typeface="Arial Black"/>
                <a:cs typeface="Arial Black"/>
              </a:rPr>
              <a:t>k</a:t>
            </a:r>
            <a:r>
              <a:rPr dirty="0" sz="1800" spc="-5" b="1">
                <a:solidFill>
                  <a:srgbClr val="9D032A"/>
                </a:solidFill>
                <a:latin typeface="Arial Black"/>
                <a:cs typeface="Arial Black"/>
              </a:rPr>
              <a:t>omisa</a:t>
            </a:r>
            <a:r>
              <a:rPr dirty="0" sz="1800" spc="5" b="1">
                <a:solidFill>
                  <a:srgbClr val="9D032A"/>
                </a:solidFill>
                <a:latin typeface="Arial Black"/>
                <a:cs typeface="Arial Black"/>
              </a:rPr>
              <a:t>r</a:t>
            </a:r>
            <a:r>
              <a:rPr dirty="0" sz="1800" spc="-20" b="1">
                <a:solidFill>
                  <a:srgbClr val="9D032A"/>
                </a:solidFill>
                <a:latin typeface="Arial Black"/>
                <a:cs typeface="Arial Black"/>
              </a:rPr>
              <a:t>z</a:t>
            </a:r>
            <a:r>
              <a:rPr dirty="0" sz="1800" spc="-40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wi</a:t>
            </a:r>
            <a:r>
              <a:rPr dirty="0" sz="1800" spc="-1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Arial Black"/>
                <a:cs typeface="Arial Black"/>
              </a:rPr>
              <a:t>w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y</a:t>
            </a:r>
            <a:r>
              <a:rPr dirty="0" sz="1800" spc="-5" b="1">
                <a:solidFill>
                  <a:srgbClr val="9D032A"/>
                </a:solidFill>
                <a:latin typeface="Arial Black"/>
                <a:cs typeface="Arial Black"/>
              </a:rPr>
              <a:t>bo</a:t>
            </a:r>
            <a:r>
              <a:rPr dirty="0" sz="1800" spc="35" b="1">
                <a:solidFill>
                  <a:srgbClr val="9D032A"/>
                </a:solidFill>
                <a:latin typeface="Arial Black"/>
                <a:cs typeface="Arial Black"/>
              </a:rPr>
              <a:t>r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c</a:t>
            </a:r>
            <a:r>
              <a:rPr dirty="0" sz="1800" spc="-20" b="1">
                <a:solidFill>
                  <a:srgbClr val="9D032A"/>
                </a:solidFill>
                <a:latin typeface="Arial Black"/>
                <a:cs typeface="Arial Black"/>
              </a:rPr>
              <a:t>z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emu)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11755" y="4797158"/>
            <a:ext cx="4920615" cy="923925"/>
          </a:xfrm>
          <a:prstGeom prst="rect">
            <a:avLst/>
          </a:prstGeom>
          <a:solidFill>
            <a:srgbClr val="9D032A"/>
          </a:solidFill>
          <a:ln w="28574">
            <a:solidFill>
              <a:srgbClr val="797A7D"/>
            </a:solidFill>
          </a:ln>
        </p:spPr>
        <p:txBody>
          <a:bodyPr wrap="square" lIns="0" tIns="12700" rIns="0" bIns="0" rtlCol="0" vert="horz">
            <a:spAutoFit/>
          </a:bodyPr>
          <a:lstStyle/>
          <a:p>
            <a:pPr marL="286385">
              <a:lnSpc>
                <a:spcPct val="100000"/>
              </a:lnSpc>
              <a:spcBef>
                <a:spcPts val="100"/>
              </a:spcBef>
            </a:pPr>
            <a:r>
              <a:rPr dirty="0" sz="5400" spc="10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5400" spc="12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5400" spc="7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5400" spc="-1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5400" spc="50" b="1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dirty="0" sz="54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5400" spc="19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5400" spc="180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5400" spc="125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5400" spc="7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5400" spc="-32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84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6296" y="591312"/>
            <a:ext cx="3177540" cy="1810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739644" y="1240790"/>
            <a:ext cx="927100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0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sa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endParaRPr sz="1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dirty="0" sz="1800" spc="-13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8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1800" spc="-11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673351"/>
            <a:ext cx="2535936" cy="36073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71955" y="3201923"/>
            <a:ext cx="4352544" cy="3118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039111" y="2394204"/>
            <a:ext cx="2563367" cy="16626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431279" y="2110739"/>
            <a:ext cx="2712719" cy="17297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21056" y="3011551"/>
            <a:ext cx="1543685" cy="255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135" b="1">
                <a:latin typeface="Calibri"/>
                <a:cs typeface="Calibri"/>
              </a:rPr>
              <a:t>+</a:t>
            </a:r>
            <a:r>
              <a:rPr dirty="0" sz="1600" spc="30" b="1">
                <a:latin typeface="Calibri"/>
                <a:cs typeface="Calibri"/>
              </a:rPr>
              <a:t> </a:t>
            </a:r>
            <a:r>
              <a:rPr dirty="0" sz="1600" spc="105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50" b="1">
                <a:latin typeface="Calibri"/>
                <a:cs typeface="Calibri"/>
              </a:rPr>
              <a:t>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60" b="1">
                <a:latin typeface="Calibri"/>
                <a:cs typeface="Calibri"/>
              </a:rPr>
              <a:t>r</a:t>
            </a:r>
            <a:r>
              <a:rPr dirty="0" sz="1600" spc="-60" b="1">
                <a:latin typeface="Calibri"/>
                <a:cs typeface="Calibri"/>
              </a:rPr>
              <a:t>o</a:t>
            </a:r>
            <a:r>
              <a:rPr dirty="0" sz="1600" spc="-70" b="1">
                <a:latin typeface="Calibri"/>
                <a:cs typeface="Calibri"/>
              </a:rPr>
              <a:t>t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5" b="1">
                <a:latin typeface="Calibri"/>
                <a:cs typeface="Calibri"/>
              </a:rPr>
              <a:t>k</a:t>
            </a:r>
            <a:r>
              <a:rPr dirty="0" sz="1600" spc="-60" b="1">
                <a:latin typeface="Calibri"/>
                <a:cs typeface="Calibri"/>
              </a:rPr>
              <a:t>o</a:t>
            </a:r>
            <a:r>
              <a:rPr dirty="0" sz="1600" spc="-20" b="1">
                <a:latin typeface="Calibri"/>
                <a:cs typeface="Calibri"/>
              </a:rPr>
              <a:t>ł</a:t>
            </a:r>
            <a:r>
              <a:rPr dirty="0" sz="1600" spc="5" b="1">
                <a:latin typeface="Calibri"/>
                <a:cs typeface="Calibri"/>
              </a:rPr>
              <a:t>u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21964" y="996696"/>
            <a:ext cx="3973067" cy="3497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66588" y="406908"/>
            <a:ext cx="3677411" cy="2804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91055" y="2429255"/>
            <a:ext cx="1612392" cy="15697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678935" y="2429255"/>
            <a:ext cx="1612391" cy="1569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258811" y="1647444"/>
            <a:ext cx="1572768" cy="15941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483864" y="2993135"/>
            <a:ext cx="4343399" cy="24643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629658" y="3870070"/>
            <a:ext cx="1756410" cy="713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58825">
              <a:lnSpc>
                <a:spcPct val="100000"/>
              </a:lnSpc>
            </a:pPr>
            <a:r>
              <a:rPr dirty="0" sz="1800" spc="8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1800" spc="-55" b="1">
                <a:solidFill>
                  <a:srgbClr val="FFFFFF"/>
                </a:solidFill>
                <a:latin typeface="Calibri"/>
                <a:cs typeface="Calibri"/>
              </a:rPr>
              <a:t>dy</a:t>
            </a:r>
            <a:endParaRPr sz="1800">
              <a:latin typeface="Calibri"/>
              <a:cs typeface="Calibri"/>
            </a:endParaRPr>
          </a:p>
          <a:p>
            <a:pPr marL="144780" marR="5080" indent="-132715">
              <a:lnSpc>
                <a:spcPct val="100000"/>
              </a:lnSpc>
            </a:pPr>
            <a:r>
              <a:rPr dirty="0" sz="1400" spc="-25" b="1">
                <a:latin typeface="Calibri"/>
                <a:cs typeface="Calibri"/>
              </a:rPr>
              <a:t>(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-35" b="1">
                <a:latin typeface="Calibri"/>
                <a:cs typeface="Calibri"/>
              </a:rPr>
              <a:t>r</a:t>
            </a:r>
            <a:r>
              <a:rPr dirty="0" sz="1400" spc="-5" b="1">
                <a:latin typeface="Calibri"/>
                <a:cs typeface="Calibri"/>
              </a:rPr>
              <a:t>u</a:t>
            </a:r>
            <a:r>
              <a:rPr dirty="0" sz="1400" spc="45" b="1">
                <a:latin typeface="Calibri"/>
                <a:cs typeface="Calibri"/>
              </a:rPr>
              <a:t>sz</a:t>
            </a:r>
            <a:r>
              <a:rPr dirty="0" sz="1400" spc="50" b="1">
                <a:latin typeface="Calibri"/>
                <a:cs typeface="Calibri"/>
              </a:rPr>
              <a:t>e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b="1">
                <a:latin typeface="Calibri"/>
                <a:cs typeface="Calibri"/>
              </a:rPr>
              <a:t>ie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25" b="1">
                <a:latin typeface="Calibri"/>
                <a:cs typeface="Calibri"/>
              </a:rPr>
              <a:t> </a:t>
            </a:r>
            <a:r>
              <a:rPr dirty="0" sz="1400" spc="-30" b="1">
                <a:latin typeface="Calibri"/>
                <a:cs typeface="Calibri"/>
              </a:rPr>
              <a:t>wa</a:t>
            </a:r>
            <a:r>
              <a:rPr dirty="0" sz="1400" spc="-45" b="1">
                <a:latin typeface="Calibri"/>
                <a:cs typeface="Calibri"/>
              </a:rPr>
              <a:t>r</a:t>
            </a: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30" b="1">
                <a:latin typeface="Calibri"/>
                <a:cs typeface="Calibri"/>
              </a:rPr>
              <a:t>k</a:t>
            </a:r>
            <a:r>
              <a:rPr dirty="0" sz="1400" spc="-35" b="1">
                <a:latin typeface="Calibri"/>
                <a:cs typeface="Calibri"/>
              </a:rPr>
              <a:t>ó</a:t>
            </a:r>
            <a:r>
              <a:rPr dirty="0" sz="1400" spc="-114" b="1">
                <a:latin typeface="Calibri"/>
                <a:cs typeface="Calibri"/>
              </a:rPr>
              <a:t>w</a:t>
            </a:r>
            <a:r>
              <a:rPr dirty="0" sz="1400" spc="-35" b="1">
                <a:latin typeface="Calibri"/>
                <a:cs typeface="Calibri"/>
              </a:rPr>
              <a:t> </a:t>
            </a:r>
            <a:r>
              <a:rPr dirty="0" sz="1400" spc="-20" b="1">
                <a:latin typeface="Calibri"/>
                <a:cs typeface="Calibri"/>
              </a:rPr>
              <a:t>I</a:t>
            </a:r>
            <a:r>
              <a:rPr dirty="0" sz="1400" spc="-75" b="1">
                <a:latin typeface="Calibri"/>
                <a:cs typeface="Calibri"/>
              </a:rPr>
              <a:t>V</a:t>
            </a:r>
            <a:r>
              <a:rPr dirty="0" sz="1400" spc="20" b="1">
                <a:latin typeface="Calibri"/>
                <a:cs typeface="Calibri"/>
              </a:rPr>
              <a:t> </a:t>
            </a:r>
            <a:r>
              <a:rPr dirty="0" sz="1400" spc="-25" b="1">
                <a:latin typeface="Calibri"/>
                <a:cs typeface="Calibri"/>
              </a:rPr>
              <a:t>.</a:t>
            </a:r>
            <a:r>
              <a:rPr dirty="0" sz="1400" spc="40" b="1">
                <a:latin typeface="Calibri"/>
                <a:cs typeface="Calibri"/>
              </a:rPr>
              <a:t> </a:t>
            </a:r>
            <a:r>
              <a:rPr dirty="0" sz="1400" spc="50" b="1">
                <a:latin typeface="Calibri"/>
                <a:cs typeface="Calibri"/>
              </a:rPr>
              <a:t>1</a:t>
            </a:r>
            <a:r>
              <a:rPr dirty="0" sz="1400" spc="35" b="1">
                <a:latin typeface="Calibri"/>
                <a:cs typeface="Calibri"/>
              </a:rPr>
              <a:t>.</a:t>
            </a:r>
            <a:r>
              <a:rPr dirty="0" sz="1400" spc="-20" b="1">
                <a:latin typeface="Calibri"/>
                <a:cs typeface="Calibri"/>
              </a:rPr>
              <a:t>.</a:t>
            </a:r>
            <a:r>
              <a:rPr dirty="0" sz="1400" spc="-25" b="1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2000" y="2054479"/>
            <a:ext cx="1872614" cy="1692910"/>
          </a:xfrm>
          <a:custGeom>
            <a:avLst/>
            <a:gdLst/>
            <a:ahLst/>
            <a:cxnLst/>
            <a:rect l="l" t="t" r="r" b="b"/>
            <a:pathLst>
              <a:path w="1872614" h="1692910">
                <a:moveTo>
                  <a:pt x="0" y="1692783"/>
                </a:moveTo>
                <a:lnTo>
                  <a:pt x="1872233" y="1692783"/>
                </a:lnTo>
                <a:lnTo>
                  <a:pt x="1872233" y="0"/>
                </a:lnTo>
                <a:lnTo>
                  <a:pt x="0" y="0"/>
                </a:lnTo>
                <a:lnTo>
                  <a:pt x="0" y="169278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651628" y="2094103"/>
            <a:ext cx="1695450" cy="927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29209" marR="5080">
              <a:lnSpc>
                <a:spcPct val="100000"/>
              </a:lnSpc>
            </a:pPr>
            <a:r>
              <a:rPr dirty="0" sz="1600" spc="20" b="1">
                <a:latin typeface="Calibri"/>
                <a:cs typeface="Calibri"/>
              </a:rPr>
              <a:t>P</a:t>
            </a:r>
            <a:r>
              <a:rPr dirty="0" sz="1600" spc="30" b="1">
                <a:latin typeface="Calibri"/>
                <a:cs typeface="Calibri"/>
              </a:rPr>
              <a:t>e</a:t>
            </a:r>
            <a:r>
              <a:rPr dirty="0" sz="1600" spc="-45" b="1">
                <a:latin typeface="Calibri"/>
                <a:cs typeface="Calibri"/>
              </a:rPr>
              <a:t>ł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20" b="1">
                <a:latin typeface="Calibri"/>
                <a:cs typeface="Calibri"/>
              </a:rPr>
              <a:t>cn</a:t>
            </a:r>
            <a:r>
              <a:rPr dirty="0" sz="1600" b="1">
                <a:latin typeface="Calibri"/>
                <a:cs typeface="Calibri"/>
              </a:rPr>
              <a:t>i</a:t>
            </a:r>
            <a:r>
              <a:rPr dirty="0" sz="1600" spc="30" b="1">
                <a:latin typeface="Calibri"/>
                <a:cs typeface="Calibri"/>
              </a:rPr>
              <a:t>k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5" b="1">
                <a:latin typeface="Calibri"/>
                <a:cs typeface="Calibri"/>
              </a:rPr>
              <a:t>r</a:t>
            </a:r>
            <a:r>
              <a:rPr dirty="0" sz="1600" spc="-25" b="1">
                <a:latin typeface="Calibri"/>
                <a:cs typeface="Calibri"/>
              </a:rPr>
              <a:t>a</a:t>
            </a:r>
            <a:r>
              <a:rPr dirty="0" sz="1600" spc="-130" b="1">
                <a:latin typeface="Calibri"/>
                <a:cs typeface="Calibri"/>
              </a:rPr>
              <a:t>w</a:t>
            </a:r>
            <a:r>
              <a:rPr dirty="0" sz="1600" spc="30" b="1">
                <a:latin typeface="Calibri"/>
                <a:cs typeface="Calibri"/>
              </a:rPr>
              <a:t>dza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5" b="1">
                <a:latin typeface="Calibri"/>
                <a:cs typeface="Calibri"/>
              </a:rPr>
              <a:t>f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35" b="1">
                <a:latin typeface="Calibri"/>
                <a:cs typeface="Calibri"/>
              </a:rPr>
              <a:t>r</a:t>
            </a:r>
            <a:r>
              <a:rPr dirty="0" sz="1600" spc="10" b="1">
                <a:latin typeface="Calibri"/>
                <a:cs typeface="Calibri"/>
              </a:rPr>
              <a:t>ma</a:t>
            </a:r>
            <a:r>
              <a:rPr dirty="0" sz="1600" spc="5" b="1">
                <a:latin typeface="Calibri"/>
                <a:cs typeface="Calibri"/>
              </a:rPr>
              <a:t>l</a:t>
            </a:r>
            <a:r>
              <a:rPr dirty="0" sz="1600" spc="25" b="1">
                <a:latin typeface="Calibri"/>
                <a:cs typeface="Calibri"/>
              </a:rPr>
              <a:t>ną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35" b="1">
                <a:latin typeface="Calibri"/>
                <a:cs typeface="Calibri"/>
              </a:rPr>
              <a:t>r</a:t>
            </a:r>
            <a:r>
              <a:rPr dirty="0" sz="1400" spc="15" b="1">
                <a:latin typeface="Calibri"/>
                <a:cs typeface="Calibri"/>
              </a:rPr>
              <a:t>a</a:t>
            </a:r>
            <a:r>
              <a:rPr dirty="0" sz="1400" spc="-125" b="1">
                <a:latin typeface="Calibri"/>
                <a:cs typeface="Calibri"/>
              </a:rPr>
              <a:t>w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45" b="1">
                <a:latin typeface="Calibri"/>
                <a:cs typeface="Calibri"/>
              </a:rPr>
              <a:t>ość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45" b="1">
                <a:latin typeface="Calibri"/>
                <a:cs typeface="Calibri"/>
              </a:rPr>
              <a:t>r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spc="-80" b="1">
                <a:latin typeface="Calibri"/>
                <a:cs typeface="Calibri"/>
              </a:rPr>
              <a:t>t</a:t>
            </a:r>
            <a:r>
              <a:rPr dirty="0" sz="1400" b="1">
                <a:latin typeface="Calibri"/>
                <a:cs typeface="Calibri"/>
              </a:rPr>
              <a:t>o</a:t>
            </a:r>
            <a:r>
              <a:rPr dirty="0" sz="1400" spc="-30" b="1">
                <a:latin typeface="Calibri"/>
                <a:cs typeface="Calibri"/>
              </a:rPr>
              <a:t>k</a:t>
            </a:r>
            <a:r>
              <a:rPr dirty="0" sz="1400" spc="-35" b="1">
                <a:latin typeface="Calibri"/>
                <a:cs typeface="Calibri"/>
              </a:rPr>
              <a:t>o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spc="5" b="1">
                <a:latin typeface="Calibri"/>
                <a:cs typeface="Calibri"/>
              </a:rPr>
              <a:t>u</a:t>
            </a:r>
            <a:endParaRPr sz="1400">
              <a:latin typeface="Calibri"/>
              <a:cs typeface="Calibri"/>
            </a:endParaRPr>
          </a:p>
          <a:p>
            <a:pPr algn="ctr" marR="40640">
              <a:lnSpc>
                <a:spcPct val="100000"/>
              </a:lnSpc>
            </a:pPr>
            <a:r>
              <a:rPr dirty="0" sz="1400" spc="-80" b="1">
                <a:solidFill>
                  <a:srgbClr val="9D032A"/>
                </a:solidFill>
                <a:latin typeface="Calibri"/>
                <a:cs typeface="Calibri"/>
              </a:rPr>
              <a:t>-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400" spc="-13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od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7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-8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-5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51628" y="3009772"/>
            <a:ext cx="69342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0965" indent="-88265">
              <a:lnSpc>
                <a:spcPct val="100000"/>
              </a:lnSpc>
              <a:buChar char="-"/>
              <a:tabLst>
                <a:tab pos="101600" algn="l"/>
              </a:tabLst>
            </a:pP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isy</a:t>
            </a:r>
            <a:endParaRPr sz="1400">
              <a:latin typeface="Calibri"/>
              <a:cs typeface="Calibri"/>
            </a:endParaRPr>
          </a:p>
          <a:p>
            <a:pPr marL="100965" indent="-88265">
              <a:lnSpc>
                <a:spcPct val="100000"/>
              </a:lnSpc>
              <a:buFont typeface="Calibri"/>
              <a:buChar char="-"/>
              <a:tabLst>
                <a:tab pos="101600" algn="l"/>
              </a:tabLst>
            </a:pP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ec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ęć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51628" y="3436492"/>
            <a:ext cx="1009650" cy="224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80" b="1">
                <a:solidFill>
                  <a:srgbClr val="9D032A"/>
                </a:solidFill>
                <a:latin typeface="Calibri"/>
                <a:cs typeface="Calibri"/>
              </a:rPr>
              <a:t>-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od,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9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-7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047232" y="2840735"/>
            <a:ext cx="1734312" cy="16322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981700" y="4064508"/>
            <a:ext cx="3162299" cy="246430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059935" y="3986784"/>
            <a:ext cx="3400044" cy="24307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5187441" y="4748403"/>
            <a:ext cx="1186815" cy="8655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</a:pPr>
            <a:r>
              <a:rPr dirty="0" sz="1400" spc="-110" b="1">
                <a:latin typeface="Calibri"/>
                <a:cs typeface="Calibri"/>
              </a:rPr>
              <a:t>W</a:t>
            </a:r>
            <a:r>
              <a:rPr dirty="0" sz="1400" spc="95" b="1">
                <a:latin typeface="Calibri"/>
                <a:cs typeface="Calibri"/>
              </a:rPr>
              <a:t>s</a:t>
            </a:r>
            <a:r>
              <a:rPr dirty="0" sz="1400" spc="20" b="1">
                <a:latin typeface="Calibri"/>
                <a:cs typeface="Calibri"/>
              </a:rPr>
              <a:t>k</a:t>
            </a:r>
            <a:r>
              <a:rPr dirty="0" sz="1400" spc="45" b="1">
                <a:latin typeface="Calibri"/>
                <a:cs typeface="Calibri"/>
              </a:rPr>
              <a:t>a</a:t>
            </a:r>
            <a:r>
              <a:rPr dirty="0" sz="1400" spc="30" b="1">
                <a:latin typeface="Calibri"/>
                <a:cs typeface="Calibri"/>
              </a:rPr>
              <a:t>z</a:t>
            </a:r>
            <a:r>
              <a:rPr dirty="0" sz="1400" spc="-5" b="1">
                <a:latin typeface="Calibri"/>
                <a:cs typeface="Calibri"/>
              </a:rPr>
              <a:t>u</a:t>
            </a:r>
            <a:r>
              <a:rPr dirty="0" sz="1400" spc="-5" b="1">
                <a:latin typeface="Calibri"/>
                <a:cs typeface="Calibri"/>
              </a:rPr>
              <a:t>je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b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spc="-20" b="1">
                <a:latin typeface="Calibri"/>
                <a:cs typeface="Calibri"/>
              </a:rPr>
              <a:t>ędy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50" b="1">
                <a:latin typeface="Calibri"/>
                <a:cs typeface="Calibri"/>
              </a:rPr>
              <a:t>a</a:t>
            </a:r>
            <a:r>
              <a:rPr dirty="0" sz="1400" spc="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5" b="1">
                <a:latin typeface="Calibri"/>
                <a:cs typeface="Calibri"/>
              </a:rPr>
              <a:t>i</a:t>
            </a:r>
            <a:r>
              <a:rPr dirty="0" sz="1400" spc="95" b="1">
                <a:latin typeface="Calibri"/>
                <a:cs typeface="Calibri"/>
              </a:rPr>
              <a:t>ś</a:t>
            </a:r>
            <a:r>
              <a:rPr dirty="0" sz="1400" spc="5" b="1">
                <a:latin typeface="Calibri"/>
                <a:cs typeface="Calibri"/>
              </a:rPr>
              <a:t>m</a:t>
            </a:r>
            <a:r>
              <a:rPr dirty="0" sz="1400" b="1">
                <a:latin typeface="Calibri"/>
                <a:cs typeface="Calibri"/>
              </a:rPr>
              <a:t>ie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(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-40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3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ik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133088" y="5134355"/>
            <a:ext cx="4341875" cy="172364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5532882" y="6087770"/>
            <a:ext cx="1541780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14655" marR="5080" indent="-402590">
              <a:lnSpc>
                <a:spcPct val="100000"/>
              </a:lnSpc>
            </a:pPr>
            <a:r>
              <a:rPr dirty="0" sz="1800" spc="50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-15" b="1">
                <a:latin typeface="Calibri"/>
                <a:cs typeface="Calibri"/>
              </a:rPr>
              <a:t>odn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65" b="1">
                <a:latin typeface="Calibri"/>
                <a:cs typeface="Calibri"/>
              </a:rPr>
              <a:t>z</a:t>
            </a:r>
            <a:r>
              <a:rPr dirty="0" sz="1800" spc="10" b="1">
                <a:latin typeface="Calibri"/>
                <a:cs typeface="Calibri"/>
              </a:rPr>
              <a:t>ący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0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40" b="1">
                <a:latin typeface="Calibri"/>
                <a:cs typeface="Calibri"/>
              </a:rPr>
              <a:t>s</a:t>
            </a:r>
            <a:r>
              <a:rPr dirty="0" sz="1800" spc="35" b="1">
                <a:latin typeface="Calibri"/>
                <a:cs typeface="Calibri"/>
              </a:rPr>
              <a:t>j</a:t>
            </a:r>
            <a:r>
              <a:rPr dirty="0" sz="1800" spc="-30" b="1">
                <a:latin typeface="Calibri"/>
                <a:cs typeface="Calibri"/>
              </a:rPr>
              <a:t>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960364" y="4590288"/>
            <a:ext cx="1648967" cy="211988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589020" y="5666232"/>
            <a:ext cx="2436876" cy="119176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843783" y="5733262"/>
            <a:ext cx="1316736" cy="112473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3427221" y="5703722"/>
            <a:ext cx="905510" cy="194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4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12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200" spc="45" b="1">
                <a:solidFill>
                  <a:srgbClr val="9D032A"/>
                </a:solidFill>
                <a:latin typeface="Calibri"/>
                <a:cs typeface="Calibri"/>
              </a:rPr>
              <a:t>ED</a:t>
            </a:r>
            <a:r>
              <a:rPr dirty="0" sz="1200" spc="40" b="1">
                <a:solidFill>
                  <a:srgbClr val="9D032A"/>
                </a:solidFill>
                <a:latin typeface="Calibri"/>
                <a:cs typeface="Calibri"/>
              </a:rPr>
              <a:t>ZEN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IE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28433" y="4838572"/>
            <a:ext cx="1519555" cy="6515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</a:pPr>
            <a:r>
              <a:rPr dirty="0" sz="1400" spc="-110" b="1">
                <a:latin typeface="Calibri"/>
                <a:cs typeface="Calibri"/>
              </a:rPr>
              <a:t>W</a:t>
            </a:r>
            <a:r>
              <a:rPr dirty="0" sz="1400" spc="95" b="1">
                <a:latin typeface="Calibri"/>
                <a:cs typeface="Calibri"/>
              </a:rPr>
              <a:t>s</a:t>
            </a:r>
            <a:r>
              <a:rPr dirty="0" sz="1400" spc="20" b="1">
                <a:latin typeface="Calibri"/>
                <a:cs typeface="Calibri"/>
              </a:rPr>
              <a:t>k</a:t>
            </a:r>
            <a:r>
              <a:rPr dirty="0" sz="1400" spc="50" b="1">
                <a:latin typeface="Calibri"/>
                <a:cs typeface="Calibri"/>
              </a:rPr>
              <a:t>a</a:t>
            </a:r>
            <a:r>
              <a:rPr dirty="0" sz="1400" spc="30" b="1">
                <a:latin typeface="Calibri"/>
                <a:cs typeface="Calibri"/>
              </a:rPr>
              <a:t>z</a:t>
            </a:r>
            <a:r>
              <a:rPr dirty="0" sz="1400" b="1">
                <a:latin typeface="Calibri"/>
                <a:cs typeface="Calibri"/>
              </a:rPr>
              <a:t>u</a:t>
            </a:r>
            <a:r>
              <a:rPr dirty="0" sz="1400" spc="-5" b="1">
                <a:latin typeface="Calibri"/>
                <a:cs typeface="Calibri"/>
              </a:rPr>
              <a:t>je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50" b="1">
                <a:latin typeface="Calibri"/>
                <a:cs typeface="Calibri"/>
              </a:rPr>
              <a:t>a</a:t>
            </a:r>
            <a:r>
              <a:rPr dirty="0" sz="1400" spc="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5" b="1">
                <a:latin typeface="Calibri"/>
                <a:cs typeface="Calibri"/>
              </a:rPr>
              <a:t>i</a:t>
            </a:r>
            <a:r>
              <a:rPr dirty="0" sz="1400" spc="95" b="1">
                <a:latin typeface="Calibri"/>
                <a:cs typeface="Calibri"/>
              </a:rPr>
              <a:t>ś</a:t>
            </a:r>
            <a:r>
              <a:rPr dirty="0" sz="1400" b="1">
                <a:latin typeface="Calibri"/>
                <a:cs typeface="Calibri"/>
              </a:rPr>
              <a:t>m</a:t>
            </a:r>
            <a:r>
              <a:rPr dirty="0" sz="1400" b="1">
                <a:latin typeface="Calibri"/>
                <a:cs typeface="Calibri"/>
              </a:rPr>
              <a:t>ie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(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-40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3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1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ik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400" spc="3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80532" y="2993135"/>
            <a:ext cx="3363467" cy="246430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7075169" y="3870070"/>
            <a:ext cx="1756410" cy="713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eżenia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400" spc="-25" b="1">
                <a:latin typeface="Calibri"/>
                <a:cs typeface="Calibri"/>
              </a:rPr>
              <a:t>(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60" b="1">
                <a:latin typeface="Calibri"/>
                <a:cs typeface="Calibri"/>
              </a:rPr>
              <a:t>a</a:t>
            </a:r>
            <a:r>
              <a:rPr dirty="0" sz="1400" spc="-35" b="1">
                <a:latin typeface="Calibri"/>
                <a:cs typeface="Calibri"/>
              </a:rPr>
              <a:t>r</a:t>
            </a:r>
            <a:r>
              <a:rPr dirty="0" sz="1400" spc="-5" b="1">
                <a:latin typeface="Calibri"/>
                <a:cs typeface="Calibri"/>
              </a:rPr>
              <a:t>u</a:t>
            </a:r>
            <a:r>
              <a:rPr dirty="0" sz="1400" spc="45" b="1">
                <a:latin typeface="Calibri"/>
                <a:cs typeface="Calibri"/>
              </a:rPr>
              <a:t>sz</a:t>
            </a:r>
            <a:r>
              <a:rPr dirty="0" sz="1400" spc="50" b="1">
                <a:latin typeface="Calibri"/>
                <a:cs typeface="Calibri"/>
              </a:rPr>
              <a:t>e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b="1">
                <a:latin typeface="Calibri"/>
                <a:cs typeface="Calibri"/>
              </a:rPr>
              <a:t>ie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25" b="1">
                <a:latin typeface="Calibri"/>
                <a:cs typeface="Calibri"/>
              </a:rPr>
              <a:t> </a:t>
            </a:r>
            <a:r>
              <a:rPr dirty="0" sz="1400" spc="-30" b="1">
                <a:latin typeface="Calibri"/>
                <a:cs typeface="Calibri"/>
              </a:rPr>
              <a:t>wa</a:t>
            </a:r>
            <a:r>
              <a:rPr dirty="0" sz="1400" spc="-45" b="1">
                <a:latin typeface="Calibri"/>
                <a:cs typeface="Calibri"/>
              </a:rPr>
              <a:t>r</a:t>
            </a: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30" b="1">
                <a:latin typeface="Calibri"/>
                <a:cs typeface="Calibri"/>
              </a:rPr>
              <a:t>k</a:t>
            </a:r>
            <a:r>
              <a:rPr dirty="0" sz="1400" spc="-35" b="1">
                <a:latin typeface="Calibri"/>
                <a:cs typeface="Calibri"/>
              </a:rPr>
              <a:t>ó</a:t>
            </a:r>
            <a:r>
              <a:rPr dirty="0" sz="1400" spc="-114" b="1">
                <a:latin typeface="Calibri"/>
                <a:cs typeface="Calibri"/>
              </a:rPr>
              <a:t>w</a:t>
            </a:r>
            <a:endParaRPr sz="1400">
              <a:latin typeface="Calibri"/>
              <a:cs typeface="Calibri"/>
            </a:endParaRPr>
          </a:p>
          <a:p>
            <a:pPr marL="681355">
              <a:lnSpc>
                <a:spcPct val="100000"/>
              </a:lnSpc>
            </a:pPr>
            <a:r>
              <a:rPr dirty="0" sz="1400" spc="-20" b="1">
                <a:latin typeface="Calibri"/>
                <a:cs typeface="Calibri"/>
              </a:rPr>
              <a:t>I</a:t>
            </a:r>
            <a:r>
              <a:rPr dirty="0" sz="1400" spc="-75" b="1">
                <a:latin typeface="Calibri"/>
                <a:cs typeface="Calibri"/>
              </a:rPr>
              <a:t>V</a:t>
            </a:r>
            <a:r>
              <a:rPr dirty="0" sz="1400" spc="20" b="1">
                <a:latin typeface="Calibri"/>
                <a:cs typeface="Calibri"/>
              </a:rPr>
              <a:t> </a:t>
            </a:r>
            <a:r>
              <a:rPr dirty="0" sz="1400" spc="-25" b="1">
                <a:latin typeface="Calibri"/>
                <a:cs typeface="Calibri"/>
              </a:rPr>
              <a:t>.</a:t>
            </a:r>
            <a:r>
              <a:rPr dirty="0" sz="1400" spc="40" b="1">
                <a:latin typeface="Calibri"/>
                <a:cs typeface="Calibri"/>
              </a:rPr>
              <a:t> </a:t>
            </a:r>
            <a:r>
              <a:rPr dirty="0" sz="1400" spc="120" b="1">
                <a:latin typeface="Calibri"/>
                <a:cs typeface="Calibri"/>
              </a:rPr>
              <a:t>2</a:t>
            </a:r>
            <a:r>
              <a:rPr dirty="0" sz="1400" spc="-20" b="1">
                <a:latin typeface="Calibri"/>
                <a:cs typeface="Calibri"/>
              </a:rPr>
              <a:t>..</a:t>
            </a:r>
            <a:r>
              <a:rPr dirty="0" sz="1400" spc="-25" b="1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752843" y="3808476"/>
            <a:ext cx="1641348" cy="173888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007608" y="2212848"/>
            <a:ext cx="1612391" cy="156972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119627" y="3186683"/>
            <a:ext cx="1607820" cy="317906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78408" y="4282439"/>
            <a:ext cx="2680716" cy="257555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2494279" y="4118355"/>
            <a:ext cx="91503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2570">
              <a:lnSpc>
                <a:spcPct val="100000"/>
              </a:lnSpc>
            </a:pPr>
            <a:r>
              <a:rPr dirty="0" sz="1400" spc="90" b="1">
                <a:latin typeface="Calibri"/>
                <a:cs typeface="Calibri"/>
              </a:rPr>
              <a:t>K</a:t>
            </a:r>
            <a:r>
              <a:rPr dirty="0" sz="1400" spc="15" b="1">
                <a:latin typeface="Calibri"/>
                <a:cs typeface="Calibri"/>
              </a:rPr>
              <a:t>omi</a:t>
            </a:r>
            <a:r>
              <a:rPr dirty="0" sz="1400" b="1">
                <a:latin typeface="Calibri"/>
                <a:cs typeface="Calibri"/>
              </a:rPr>
              <a:t>s</a:t>
            </a:r>
            <a:r>
              <a:rPr dirty="0" sz="1400" spc="5" b="1">
                <a:latin typeface="Calibri"/>
                <a:cs typeface="Calibri"/>
              </a:rPr>
              <a:t>ja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50" b="1">
                <a:latin typeface="Calibri"/>
                <a:cs typeface="Calibri"/>
              </a:rPr>
              <a:t>z</a:t>
            </a:r>
            <a:r>
              <a:rPr dirty="0" sz="1400" spc="25" b="1">
                <a:latin typeface="Calibri"/>
                <a:cs typeface="Calibri"/>
              </a:rPr>
              <a:t>a</a:t>
            </a:r>
            <a:r>
              <a:rPr dirty="0" sz="1400" spc="-125" b="1">
                <a:latin typeface="Calibri"/>
                <a:cs typeface="Calibri"/>
              </a:rPr>
              <a:t>w</a:t>
            </a:r>
            <a:r>
              <a:rPr dirty="0" sz="1400" b="1">
                <a:latin typeface="Calibri"/>
                <a:cs typeface="Calibri"/>
              </a:rPr>
              <a:t>ia</a:t>
            </a:r>
            <a:r>
              <a:rPr dirty="0" sz="1400" b="1">
                <a:latin typeface="Calibri"/>
                <a:cs typeface="Calibri"/>
              </a:rPr>
              <a:t>d</a:t>
            </a:r>
            <a:r>
              <a:rPr dirty="0" sz="1400" spc="20" b="1">
                <a:latin typeface="Calibri"/>
                <a:cs typeface="Calibri"/>
              </a:rPr>
              <a:t>a</a:t>
            </a:r>
            <a:r>
              <a:rPr dirty="0" sz="1400" spc="15" b="1">
                <a:latin typeface="Calibri"/>
                <a:cs typeface="Calibri"/>
              </a:rPr>
              <a:t>m</a:t>
            </a:r>
            <a:r>
              <a:rPr dirty="0" sz="1400" spc="5" b="1">
                <a:latin typeface="Calibri"/>
                <a:cs typeface="Calibri"/>
              </a:rPr>
              <a:t>ia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407411" y="4545076"/>
            <a:ext cx="1088390" cy="224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20" b="1">
                <a:latin typeface="Calibri"/>
                <a:cs typeface="Calibri"/>
              </a:rPr>
              <a:t>P</a:t>
            </a:r>
            <a:r>
              <a:rPr dirty="0" sz="1400" spc="35" b="1">
                <a:latin typeface="Calibri"/>
                <a:cs typeface="Calibri"/>
              </a:rPr>
              <a:t>e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5" b="1">
                <a:latin typeface="Calibri"/>
                <a:cs typeface="Calibri"/>
              </a:rPr>
              <a:t>omo</a:t>
            </a:r>
            <a:r>
              <a:rPr dirty="0" sz="1400" spc="-5" b="1">
                <a:latin typeface="Calibri"/>
                <a:cs typeface="Calibri"/>
              </a:rPr>
              <a:t>c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b="1">
                <a:latin typeface="Calibri"/>
                <a:cs typeface="Calibri"/>
              </a:rPr>
              <a:t>i</a:t>
            </a:r>
            <a:r>
              <a:rPr dirty="0" sz="1400" spc="-5" b="1">
                <a:latin typeface="Calibri"/>
                <a:cs typeface="Calibri"/>
              </a:rPr>
              <a:t>k</a:t>
            </a:r>
            <a:r>
              <a:rPr dirty="0" sz="1400" spc="50" b="1"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151379" y="4717785"/>
            <a:ext cx="1599565" cy="478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381000">
              <a:lnSpc>
                <a:spcPct val="96300"/>
              </a:lnSpc>
            </a:pP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30" b="1">
                <a:latin typeface="Calibri"/>
                <a:cs typeface="Calibri"/>
              </a:rPr>
              <a:t> </a:t>
            </a:r>
            <a:r>
              <a:rPr dirty="0" sz="1400" spc="95" b="1">
                <a:latin typeface="Calibri"/>
                <a:cs typeface="Calibri"/>
              </a:rPr>
              <a:t>s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25" b="1">
                <a:latin typeface="Calibri"/>
                <a:cs typeface="Calibri"/>
              </a:rPr>
              <a:t>s</a:t>
            </a:r>
            <a:r>
              <a:rPr dirty="0" sz="1400" spc="20" b="1">
                <a:latin typeface="Calibri"/>
                <a:cs typeface="Calibri"/>
              </a:rPr>
              <a:t>o</a:t>
            </a:r>
            <a:r>
              <a:rPr dirty="0" sz="1400" spc="-20" b="1">
                <a:latin typeface="Calibri"/>
                <a:cs typeface="Calibri"/>
              </a:rPr>
              <a:t>b</a:t>
            </a:r>
            <a:r>
              <a:rPr dirty="0" sz="1400" spc="-10" b="1">
                <a:latin typeface="Calibri"/>
                <a:cs typeface="Calibri"/>
              </a:rPr>
              <a:t>i</a:t>
            </a:r>
            <a:r>
              <a:rPr dirty="0" sz="1400" spc="-615" b="1">
                <a:latin typeface="Calibri"/>
                <a:cs typeface="Calibri"/>
              </a:rPr>
              <a:t>e</a:t>
            </a:r>
            <a:r>
              <a:rPr dirty="0" baseline="21604" sz="2700" spc="112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baseline="21604" sz="2700" spc="4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95" b="1">
                <a:latin typeface="Calibri"/>
                <a:cs typeface="Calibri"/>
              </a:rPr>
              <a:t>s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55" b="1">
                <a:latin typeface="Calibri"/>
                <a:cs typeface="Calibri"/>
              </a:rPr>
              <a:t>r</a:t>
            </a:r>
            <a:r>
              <a:rPr dirty="0" sz="1400" spc="40" b="1">
                <a:latin typeface="Calibri"/>
                <a:cs typeface="Calibri"/>
              </a:rPr>
              <a:t>o</a:t>
            </a:r>
            <a:r>
              <a:rPr dirty="0" sz="1400" spc="30" b="1">
                <a:latin typeface="Calibri"/>
                <a:cs typeface="Calibri"/>
              </a:rPr>
              <a:t>s</a:t>
            </a:r>
            <a:r>
              <a:rPr dirty="0" sz="1400" spc="-80" b="1">
                <a:latin typeface="Calibri"/>
                <a:cs typeface="Calibri"/>
              </a:rPr>
              <a:t>t</a:t>
            </a:r>
            <a:r>
              <a:rPr dirty="0" sz="1400" spc="-50" b="1">
                <a:latin typeface="Calibri"/>
                <a:cs typeface="Calibri"/>
              </a:rPr>
              <a:t>o</a:t>
            </a:r>
            <a:r>
              <a:rPr dirty="0" sz="1400" spc="-135" b="1">
                <a:latin typeface="Calibri"/>
                <a:cs typeface="Calibri"/>
              </a:rPr>
              <a:t>w</a:t>
            </a:r>
            <a:r>
              <a:rPr dirty="0" sz="1400" spc="35" b="1">
                <a:latin typeface="Calibri"/>
                <a:cs typeface="Calibri"/>
              </a:rPr>
              <a:t>a</a:t>
            </a: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10" b="1">
                <a:latin typeface="Calibri"/>
                <a:cs typeface="Calibri"/>
              </a:rPr>
              <a:t>ia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b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spc="15" b="1">
                <a:latin typeface="Calibri"/>
                <a:cs typeface="Calibri"/>
              </a:rPr>
              <a:t>ę</a:t>
            </a:r>
            <a:r>
              <a:rPr dirty="0" sz="1400" b="1">
                <a:latin typeface="Calibri"/>
                <a:cs typeface="Calibri"/>
              </a:rPr>
              <a:t>d</a:t>
            </a:r>
            <a:r>
              <a:rPr dirty="0" sz="1400" spc="-70" b="1">
                <a:latin typeface="Calibri"/>
                <a:cs typeface="Calibri"/>
              </a:rPr>
              <a:t>ów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851909" y="4509058"/>
            <a:ext cx="567512" cy="56751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206756" y="3397122"/>
            <a:ext cx="1799589" cy="1230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</a:pPr>
            <a:r>
              <a:rPr dirty="0" sz="1600" spc="2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2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6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600" spc="-9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6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4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7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7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600" spc="-10" b="1">
                <a:solidFill>
                  <a:srgbClr val="9D032A"/>
                </a:solidFill>
                <a:latin typeface="Calibri"/>
                <a:cs typeface="Calibri"/>
              </a:rPr>
              <a:t>ok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600" spc="-5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600" spc="-5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13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5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4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6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4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6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4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600" spc="30" b="1">
                <a:solidFill>
                  <a:srgbClr val="9D032A"/>
                </a:solidFill>
                <a:latin typeface="Calibri"/>
                <a:cs typeface="Calibri"/>
              </a:rPr>
              <a:t>eg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600" spc="50" b="1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6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600" spc="35" b="1">
                <a:solidFill>
                  <a:srgbClr val="9D032A"/>
                </a:solidFill>
                <a:latin typeface="Calibri"/>
                <a:cs typeface="Calibri"/>
              </a:rPr>
              <a:t>sja</a:t>
            </a:r>
            <a:r>
              <a:rPr dirty="0" sz="16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5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40" b="1">
                <a:latin typeface="Calibri"/>
                <a:cs typeface="Calibri"/>
              </a:rPr>
              <a:t>wnie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25" b="1">
                <a:latin typeface="Calibri"/>
                <a:cs typeface="Calibri"/>
              </a:rPr>
              <a:t>r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10" b="1">
                <a:latin typeface="Calibri"/>
                <a:cs typeface="Calibri"/>
              </a:rPr>
              <a:t>k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-5" b="1">
                <a:latin typeface="Calibri"/>
                <a:cs typeface="Calibri"/>
              </a:rPr>
              <a:t>zu</a:t>
            </a:r>
            <a:r>
              <a:rPr dirty="0" sz="1600" spc="-10" b="1">
                <a:latin typeface="Calibri"/>
                <a:cs typeface="Calibri"/>
              </a:rPr>
              <a:t>j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30" b="1">
                <a:latin typeface="Calibri"/>
                <a:cs typeface="Calibri"/>
              </a:rPr>
              <a:t>e</a:t>
            </a:r>
            <a:r>
              <a:rPr dirty="0" sz="1600" spc="-45" b="1">
                <a:latin typeface="Calibri"/>
                <a:cs typeface="Calibri"/>
              </a:rPr>
              <a:t>ł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20" b="1">
                <a:latin typeface="Calibri"/>
                <a:cs typeface="Calibri"/>
              </a:rPr>
              <a:t>mo</a:t>
            </a:r>
            <a:r>
              <a:rPr dirty="0" sz="1600" spc="20" b="1">
                <a:latin typeface="Calibri"/>
                <a:cs typeface="Calibri"/>
              </a:rPr>
              <a:t>cn</a:t>
            </a:r>
            <a:r>
              <a:rPr dirty="0" sz="1600" b="1">
                <a:latin typeface="Calibri"/>
                <a:cs typeface="Calibri"/>
              </a:rPr>
              <a:t>i</a:t>
            </a:r>
            <a:r>
              <a:rPr dirty="0" sz="1600" spc="-5" b="1">
                <a:latin typeface="Calibri"/>
                <a:cs typeface="Calibri"/>
              </a:rPr>
              <a:t>k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85" b="1">
                <a:latin typeface="Calibri"/>
                <a:cs typeface="Calibri"/>
              </a:rPr>
              <a:t>wi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79514" y="3356990"/>
            <a:ext cx="1872614" cy="0"/>
          </a:xfrm>
          <a:custGeom>
            <a:avLst/>
            <a:gdLst/>
            <a:ahLst/>
            <a:cxnLst/>
            <a:rect l="l" t="t" r="r" b="b"/>
            <a:pathLst>
              <a:path w="1872614" h="0">
                <a:moveTo>
                  <a:pt x="0" y="0"/>
                </a:moveTo>
                <a:lnTo>
                  <a:pt x="1872170" y="0"/>
                </a:lnTo>
              </a:path>
            </a:pathLst>
          </a:custGeom>
          <a:ln w="9525">
            <a:solidFill>
              <a:srgbClr val="76787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7120890" y="2525648"/>
            <a:ext cx="1646555" cy="8674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92075">
              <a:lnSpc>
                <a:spcPct val="100000"/>
              </a:lnSpc>
            </a:pPr>
            <a:r>
              <a:rPr dirty="0" sz="1600" spc="165" b="1">
                <a:latin typeface="Calibri"/>
                <a:cs typeface="Calibri"/>
              </a:rPr>
              <a:t>S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5" b="1">
                <a:latin typeface="Calibri"/>
                <a:cs typeface="Calibri"/>
              </a:rPr>
              <a:t>r</a:t>
            </a:r>
            <a:r>
              <a:rPr dirty="0" sz="1600" spc="20" b="1">
                <a:latin typeface="Calibri"/>
                <a:cs typeface="Calibri"/>
              </a:rPr>
              <a:t>a</a:t>
            </a:r>
            <a:r>
              <a:rPr dirty="0" sz="1600" spc="-10" b="1">
                <a:latin typeface="Calibri"/>
                <a:cs typeface="Calibri"/>
              </a:rPr>
              <a:t>wdza</a:t>
            </a:r>
            <a:endParaRPr sz="1600">
              <a:latin typeface="Calibri"/>
              <a:cs typeface="Calibri"/>
            </a:endParaRPr>
          </a:p>
          <a:p>
            <a:pPr algn="ctr" marR="92710">
              <a:lnSpc>
                <a:spcPct val="100000"/>
              </a:lnSpc>
            </a:pP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25" b="1">
                <a:latin typeface="Calibri"/>
                <a:cs typeface="Calibri"/>
              </a:rPr>
              <a:t>g</a:t>
            </a:r>
            <a:r>
              <a:rPr dirty="0" sz="1600" spc="-25" b="1">
                <a:latin typeface="Calibri"/>
                <a:cs typeface="Calibri"/>
              </a:rPr>
              <a:t>o</a:t>
            </a:r>
            <a:r>
              <a:rPr dirty="0" sz="1600" spc="10" b="1">
                <a:latin typeface="Calibri"/>
                <a:cs typeface="Calibri"/>
              </a:rPr>
              <a:t>d</a:t>
            </a:r>
            <a:r>
              <a:rPr dirty="0" sz="1600" spc="-15" b="1">
                <a:latin typeface="Calibri"/>
                <a:cs typeface="Calibri"/>
              </a:rPr>
              <a:t>no</a:t>
            </a:r>
            <a:r>
              <a:rPr dirty="0" sz="1600" spc="85" b="1">
                <a:latin typeface="Calibri"/>
                <a:cs typeface="Calibri"/>
              </a:rPr>
              <a:t>ść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40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d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-25" b="1">
                <a:latin typeface="Calibri"/>
                <a:cs typeface="Calibri"/>
              </a:rPr>
              <a:t>n</a:t>
            </a:r>
            <a:r>
              <a:rPr dirty="0" sz="1600" spc="-114" b="1">
                <a:latin typeface="Calibri"/>
                <a:cs typeface="Calibri"/>
              </a:rPr>
              <a:t>y</a:t>
            </a:r>
            <a:r>
              <a:rPr dirty="0" sz="1600" spc="80" b="1">
                <a:latin typeface="Calibri"/>
                <a:cs typeface="Calibri"/>
              </a:rPr>
              <a:t>c</a:t>
            </a:r>
            <a:r>
              <a:rPr dirty="0" sz="1600" b="1">
                <a:latin typeface="Calibri"/>
                <a:cs typeface="Calibri"/>
              </a:rPr>
              <a:t>h</a:t>
            </a:r>
            <a:endParaRPr sz="1600">
              <a:latin typeface="Calibri"/>
              <a:cs typeface="Calibri"/>
            </a:endParaRPr>
          </a:p>
          <a:p>
            <a:pPr algn="ctr" marL="24765" marR="5080">
              <a:lnSpc>
                <a:spcPct val="100000"/>
              </a:lnSpc>
              <a:spcBef>
                <a:spcPts val="15"/>
              </a:spcBef>
            </a:pPr>
            <a:r>
              <a:rPr dirty="0" sz="1200" spc="-20" b="1">
                <a:solidFill>
                  <a:srgbClr val="9D032A"/>
                </a:solidFill>
                <a:latin typeface="Calibri"/>
                <a:cs typeface="Calibri"/>
              </a:rPr>
              <a:t>(</a:t>
            </a:r>
            <a:r>
              <a:rPr dirty="0" sz="1200" spc="-10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2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8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8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200" spc="8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200" spc="-4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2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lo</a:t>
            </a:r>
            <a:r>
              <a:rPr dirty="0" sz="1200" spc="-4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200" spc="-7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200" spc="3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8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15" b="1">
                <a:solidFill>
                  <a:srgbClr val="9D032A"/>
                </a:solidFill>
                <a:latin typeface="Calibri"/>
                <a:cs typeface="Calibri"/>
              </a:rPr>
              <a:t>mis</a:t>
            </a:r>
            <a:r>
              <a:rPr dirty="0" sz="1200" spc="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4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-8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200" spc="-6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2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-4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200" spc="5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ego)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23468" y="2189962"/>
            <a:ext cx="815375" cy="62497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475663" y="3861028"/>
            <a:ext cx="922680" cy="83301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428045" y="5229199"/>
            <a:ext cx="922667" cy="83301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8221281" y="4880140"/>
            <a:ext cx="922667" cy="83301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648711" y="1344167"/>
            <a:ext cx="1647443" cy="210921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834384" y="835152"/>
            <a:ext cx="3447288" cy="165353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6529578" y="1215009"/>
            <a:ext cx="2399030" cy="1140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40435" marR="34290" indent="-608330">
              <a:lnSpc>
                <a:spcPct val="100000"/>
              </a:lnSpc>
            </a:pPr>
            <a:r>
              <a:rPr dirty="0" sz="1600" spc="160" b="1">
                <a:latin typeface="Calibri"/>
                <a:cs typeface="Calibri"/>
              </a:rPr>
              <a:t>S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5" b="1">
                <a:latin typeface="Calibri"/>
                <a:cs typeface="Calibri"/>
              </a:rPr>
              <a:t>r</a:t>
            </a:r>
            <a:r>
              <a:rPr dirty="0" sz="1600" spc="20" b="1">
                <a:latin typeface="Calibri"/>
                <a:cs typeface="Calibri"/>
              </a:rPr>
              <a:t>a</a:t>
            </a:r>
            <a:r>
              <a:rPr dirty="0" sz="1600" spc="-10" b="1">
                <a:latin typeface="Calibri"/>
                <a:cs typeface="Calibri"/>
              </a:rPr>
              <a:t>wdza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10" b="1">
                <a:latin typeface="Calibri"/>
                <a:cs typeface="Calibri"/>
              </a:rPr>
              <a:t>r</a:t>
            </a:r>
            <a:r>
              <a:rPr dirty="0" sz="1600" spc="-95" b="1">
                <a:latin typeface="Calibri"/>
                <a:cs typeface="Calibri"/>
              </a:rPr>
              <a:t>y</a:t>
            </a:r>
            <a:r>
              <a:rPr dirty="0" sz="1600" spc="-15" b="1">
                <a:latin typeface="Calibri"/>
                <a:cs typeface="Calibri"/>
              </a:rPr>
              <a:t>tm</a:t>
            </a:r>
            <a:r>
              <a:rPr dirty="0" sz="1600" spc="-25" b="1">
                <a:latin typeface="Calibri"/>
                <a:cs typeface="Calibri"/>
              </a:rPr>
              <a:t>e</a:t>
            </a:r>
            <a:r>
              <a:rPr dirty="0" sz="1600" spc="-70" b="1">
                <a:latin typeface="Calibri"/>
                <a:cs typeface="Calibri"/>
              </a:rPr>
              <a:t>t</a:t>
            </a:r>
            <a:r>
              <a:rPr dirty="0" sz="1600" spc="-110" b="1">
                <a:latin typeface="Calibri"/>
                <a:cs typeface="Calibri"/>
              </a:rPr>
              <a:t>y</a:t>
            </a:r>
            <a:r>
              <a:rPr dirty="0" sz="1600" spc="40" b="1">
                <a:latin typeface="Calibri"/>
                <a:cs typeface="Calibri"/>
              </a:rPr>
              <a:t>czną</a:t>
            </a:r>
            <a:r>
              <a:rPr dirty="0" sz="1600" spc="20" b="1">
                <a:latin typeface="Calibri"/>
                <a:cs typeface="Calibri"/>
              </a:rPr>
              <a:t> 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30" b="1">
                <a:latin typeface="Calibri"/>
                <a:cs typeface="Calibri"/>
              </a:rPr>
              <a:t>g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0" b="1">
                <a:latin typeface="Calibri"/>
                <a:cs typeface="Calibri"/>
              </a:rPr>
              <a:t>d</a:t>
            </a:r>
            <a:r>
              <a:rPr dirty="0" sz="1600" spc="-15" b="1">
                <a:latin typeface="Calibri"/>
                <a:cs typeface="Calibri"/>
              </a:rPr>
              <a:t>n</a:t>
            </a:r>
            <a:r>
              <a:rPr dirty="0" sz="1600" spc="-10" b="1">
                <a:latin typeface="Calibri"/>
                <a:cs typeface="Calibri"/>
              </a:rPr>
              <a:t>o</a:t>
            </a:r>
            <a:r>
              <a:rPr dirty="0" sz="1600" spc="85" b="1">
                <a:latin typeface="Calibri"/>
                <a:cs typeface="Calibri"/>
              </a:rPr>
              <a:t>ść</a:t>
            </a:r>
            <a:endParaRPr sz="1600">
              <a:latin typeface="Calibri"/>
              <a:cs typeface="Calibri"/>
            </a:endParaRPr>
          </a:p>
          <a:p>
            <a:pPr marL="100965" indent="-88265">
              <a:lnSpc>
                <a:spcPct val="100000"/>
              </a:lnSpc>
              <a:spcBef>
                <a:spcPts val="5"/>
              </a:spcBef>
              <a:buClr>
                <a:srgbClr val="00AF50"/>
              </a:buClr>
              <a:buChar char="-"/>
              <a:tabLst>
                <a:tab pos="101600" algn="l"/>
              </a:tabLst>
            </a:pPr>
            <a:r>
              <a:rPr dirty="0" sz="1400" b="1">
                <a:solidFill>
                  <a:srgbClr val="506D93"/>
                </a:solidFill>
                <a:latin typeface="Calibri"/>
                <a:cs typeface="Calibri"/>
              </a:rPr>
              <a:t>p</a:t>
            </a:r>
            <a:r>
              <a:rPr dirty="0" sz="1400" spc="-50" b="1">
                <a:solidFill>
                  <a:srgbClr val="506D93"/>
                </a:solidFill>
                <a:latin typeface="Calibri"/>
                <a:cs typeface="Calibri"/>
              </a:rPr>
              <a:t>o</a:t>
            </a:r>
            <a:r>
              <a:rPr dirty="0" sz="1400" spc="-25" b="1">
                <a:solidFill>
                  <a:srgbClr val="506D93"/>
                </a:solidFill>
                <a:latin typeface="Calibri"/>
                <a:cs typeface="Calibri"/>
              </a:rPr>
              <a:t>t</a:t>
            </a:r>
            <a:r>
              <a:rPr dirty="0" sz="1400" spc="-70" b="1">
                <a:solidFill>
                  <a:srgbClr val="506D93"/>
                </a:solidFill>
                <a:latin typeface="Calibri"/>
                <a:cs typeface="Calibri"/>
              </a:rPr>
              <a:t>wi</a:t>
            </a:r>
            <a:r>
              <a:rPr dirty="0" sz="1400" spc="10" b="1">
                <a:solidFill>
                  <a:srgbClr val="506D93"/>
                </a:solidFill>
                <a:latin typeface="Calibri"/>
                <a:cs typeface="Calibri"/>
              </a:rPr>
              <a:t>e</a:t>
            </a:r>
            <a:r>
              <a:rPr dirty="0" sz="1400" spc="-55" b="1">
                <a:solidFill>
                  <a:srgbClr val="506D93"/>
                </a:solidFill>
                <a:latin typeface="Calibri"/>
                <a:cs typeface="Calibri"/>
              </a:rPr>
              <a:t>r</a:t>
            </a:r>
            <a:r>
              <a:rPr dirty="0" sz="1400" spc="-15" b="1">
                <a:solidFill>
                  <a:srgbClr val="506D93"/>
                </a:solidFill>
                <a:latin typeface="Calibri"/>
                <a:cs typeface="Calibri"/>
              </a:rPr>
              <a:t>d</a:t>
            </a:r>
            <a:r>
              <a:rPr dirty="0" sz="1400" spc="25" b="1">
                <a:solidFill>
                  <a:srgbClr val="506D93"/>
                </a:solidFill>
                <a:latin typeface="Calibri"/>
                <a:cs typeface="Calibri"/>
              </a:rPr>
              <a:t>z</a:t>
            </a:r>
            <a:r>
              <a:rPr dirty="0" sz="1400" spc="50" b="1">
                <a:solidFill>
                  <a:srgbClr val="506D93"/>
                </a:solidFill>
                <a:latin typeface="Calibri"/>
                <a:cs typeface="Calibri"/>
              </a:rPr>
              <a:t>a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 </a:t>
            </a:r>
            <a:r>
              <a:rPr dirty="0" sz="1400" spc="10" b="1">
                <a:solidFill>
                  <a:srgbClr val="506D93"/>
                </a:solidFill>
                <a:latin typeface="Calibri"/>
                <a:cs typeface="Calibri"/>
              </a:rPr>
              <a:t>u</a:t>
            </a:r>
            <a:r>
              <a:rPr dirty="0" sz="1400" spc="95" b="1">
                <a:solidFill>
                  <a:srgbClr val="506D93"/>
                </a:solidFill>
                <a:latin typeface="Calibri"/>
                <a:cs typeface="Calibri"/>
              </a:rPr>
              <a:t>s</a:t>
            </a:r>
            <a:r>
              <a:rPr dirty="0" sz="1400" spc="-45" b="1">
                <a:solidFill>
                  <a:srgbClr val="506D93"/>
                </a:solidFill>
                <a:latin typeface="Calibri"/>
                <a:cs typeface="Calibri"/>
              </a:rPr>
              <a:t>t</a:t>
            </a:r>
            <a:r>
              <a:rPr dirty="0" sz="1400" spc="10" b="1">
                <a:solidFill>
                  <a:srgbClr val="506D93"/>
                </a:solidFill>
                <a:latin typeface="Calibri"/>
                <a:cs typeface="Calibri"/>
              </a:rPr>
              <a:t>n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i</a:t>
            </a:r>
            <a:r>
              <a:rPr dirty="0" sz="1400" b="1">
                <a:solidFill>
                  <a:srgbClr val="506D93"/>
                </a:solidFill>
                <a:latin typeface="Calibri"/>
                <a:cs typeface="Calibri"/>
              </a:rPr>
              <a:t>e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 </a:t>
            </a:r>
            <a:r>
              <a:rPr dirty="0" sz="1400" spc="20" b="1">
                <a:solidFill>
                  <a:srgbClr val="506D93"/>
                </a:solidFill>
                <a:latin typeface="Calibri"/>
                <a:cs typeface="Calibri"/>
              </a:rPr>
              <a:t>k</a:t>
            </a:r>
            <a:r>
              <a:rPr dirty="0" sz="1400" spc="-15" b="1">
                <a:solidFill>
                  <a:srgbClr val="506D93"/>
                </a:solidFill>
                <a:latin typeface="Calibri"/>
                <a:cs typeface="Calibri"/>
              </a:rPr>
              <a:t>o</a:t>
            </a:r>
            <a:r>
              <a:rPr dirty="0" sz="1400" b="1">
                <a:solidFill>
                  <a:srgbClr val="506D93"/>
                </a:solidFill>
                <a:latin typeface="Calibri"/>
                <a:cs typeface="Calibri"/>
              </a:rPr>
              <a:t>misji</a:t>
            </a:r>
            <a:r>
              <a:rPr dirty="0" sz="1400" spc="5" b="1">
                <a:solidFill>
                  <a:srgbClr val="506D93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506D93"/>
                </a:solidFill>
                <a:latin typeface="Calibri"/>
                <a:cs typeface="Calibri"/>
              </a:rPr>
              <a:t>o</a:t>
            </a:r>
            <a:r>
              <a:rPr dirty="0" sz="1400" spc="-10" b="1">
                <a:solidFill>
                  <a:srgbClr val="506D93"/>
                </a:solidFill>
                <a:latin typeface="Calibri"/>
                <a:cs typeface="Calibri"/>
              </a:rPr>
              <a:t>b</a:t>
            </a:r>
            <a:r>
              <a:rPr dirty="0" sz="1400" spc="-160" b="1">
                <a:solidFill>
                  <a:srgbClr val="506D93"/>
                </a:solidFill>
                <a:latin typeface="Calibri"/>
                <a:cs typeface="Calibri"/>
              </a:rPr>
              <a:t>w</a:t>
            </a:r>
            <a:r>
              <a:rPr dirty="0" sz="1400" spc="-25" b="1">
                <a:solidFill>
                  <a:srgbClr val="506D93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algn="ctr" marL="100965" marR="35560" indent="-88265">
              <a:lnSpc>
                <a:spcPct val="100000"/>
              </a:lnSpc>
              <a:buChar char="-"/>
              <a:tabLst>
                <a:tab pos="101600" algn="l"/>
              </a:tabLst>
            </a:pP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p</a:t>
            </a:r>
            <a:r>
              <a:rPr dirty="0" sz="1400" spc="-50" b="1">
                <a:solidFill>
                  <a:srgbClr val="506D93"/>
                </a:solidFill>
                <a:latin typeface="Calibri"/>
                <a:cs typeface="Calibri"/>
              </a:rPr>
              <a:t>o</a:t>
            </a:r>
            <a:r>
              <a:rPr dirty="0" sz="1400" spc="-25" b="1">
                <a:solidFill>
                  <a:srgbClr val="506D93"/>
                </a:solidFill>
                <a:latin typeface="Calibri"/>
                <a:cs typeface="Calibri"/>
              </a:rPr>
              <a:t>t</a:t>
            </a:r>
            <a:r>
              <a:rPr dirty="0" sz="1400" spc="-35" b="1">
                <a:solidFill>
                  <a:srgbClr val="506D93"/>
                </a:solidFill>
                <a:latin typeface="Calibri"/>
                <a:cs typeface="Calibri"/>
              </a:rPr>
              <a:t>wi</a:t>
            </a:r>
            <a:r>
              <a:rPr dirty="0" sz="1400" spc="-45" b="1">
                <a:solidFill>
                  <a:srgbClr val="506D93"/>
                </a:solidFill>
                <a:latin typeface="Calibri"/>
                <a:cs typeface="Calibri"/>
              </a:rPr>
              <a:t>e</a:t>
            </a:r>
            <a:r>
              <a:rPr dirty="0" sz="1400" spc="-55" b="1">
                <a:solidFill>
                  <a:srgbClr val="506D93"/>
                </a:solidFill>
                <a:latin typeface="Calibri"/>
                <a:cs typeface="Calibri"/>
              </a:rPr>
              <a:t>r</a:t>
            </a:r>
            <a:r>
              <a:rPr dirty="0" sz="1400" spc="-10" b="1">
                <a:solidFill>
                  <a:srgbClr val="506D93"/>
                </a:solidFill>
                <a:latin typeface="Calibri"/>
                <a:cs typeface="Calibri"/>
              </a:rPr>
              <a:t>d</a:t>
            </a:r>
            <a:r>
              <a:rPr dirty="0" sz="1400" spc="25" b="1">
                <a:solidFill>
                  <a:srgbClr val="506D93"/>
                </a:solidFill>
                <a:latin typeface="Calibri"/>
                <a:cs typeface="Calibri"/>
              </a:rPr>
              <a:t>z</a:t>
            </a:r>
            <a:r>
              <a:rPr dirty="0" sz="1400" spc="50" b="1">
                <a:solidFill>
                  <a:srgbClr val="506D93"/>
                </a:solidFill>
                <a:latin typeface="Calibri"/>
                <a:cs typeface="Calibri"/>
              </a:rPr>
              <a:t>a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 </a:t>
            </a:r>
            <a:r>
              <a:rPr dirty="0" sz="1400" spc="10" b="1">
                <a:solidFill>
                  <a:srgbClr val="506D93"/>
                </a:solidFill>
                <a:latin typeface="Calibri"/>
                <a:cs typeface="Calibri"/>
              </a:rPr>
              <a:t>n</a:t>
            </a:r>
            <a:r>
              <a:rPr dirty="0" sz="1400" spc="50" b="1">
                <a:solidFill>
                  <a:srgbClr val="506D93"/>
                </a:solidFill>
                <a:latin typeface="Calibri"/>
                <a:cs typeface="Calibri"/>
              </a:rPr>
              <a:t>a</a:t>
            </a:r>
            <a:r>
              <a:rPr dirty="0" sz="1400" spc="15" b="1">
                <a:solidFill>
                  <a:srgbClr val="506D93"/>
                </a:solidFill>
                <a:latin typeface="Calibri"/>
                <a:cs typeface="Calibri"/>
              </a:rPr>
              <a:t> </a:t>
            </a:r>
            <a:r>
              <a:rPr dirty="0" sz="1400" spc="20" b="1">
                <a:solidFill>
                  <a:srgbClr val="506D93"/>
                </a:solidFill>
                <a:latin typeface="Calibri"/>
                <a:cs typeface="Calibri"/>
              </a:rPr>
              <a:t>k</a:t>
            </a:r>
            <a:r>
              <a:rPr dirty="0" sz="1400" spc="-15" b="1">
                <a:solidFill>
                  <a:srgbClr val="506D93"/>
                </a:solidFill>
                <a:latin typeface="Calibri"/>
                <a:cs typeface="Calibri"/>
              </a:rPr>
              <a:t>o</a:t>
            </a:r>
            <a:r>
              <a:rPr dirty="0" sz="1400" spc="-15" b="1">
                <a:solidFill>
                  <a:srgbClr val="506D93"/>
                </a:solidFill>
                <a:latin typeface="Calibri"/>
                <a:cs typeface="Calibri"/>
              </a:rPr>
              <a:t>p</a:t>
            </a:r>
            <a:r>
              <a:rPr dirty="0" sz="1400" spc="-25" b="1">
                <a:solidFill>
                  <a:srgbClr val="506D93"/>
                </a:solidFill>
                <a:latin typeface="Calibri"/>
                <a:cs typeface="Calibri"/>
              </a:rPr>
              <a:t>ii</a:t>
            </a:r>
            <a:r>
              <a:rPr dirty="0" sz="1400" b="1">
                <a:solidFill>
                  <a:srgbClr val="506D93"/>
                </a:solidFill>
                <a:latin typeface="Calibri"/>
                <a:cs typeface="Calibri"/>
              </a:rPr>
              <a:t> </a:t>
            </a:r>
            <a:r>
              <a:rPr dirty="0" sz="1400" spc="40" b="1">
                <a:solidFill>
                  <a:srgbClr val="506D93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p</a:t>
            </a:r>
            <a:r>
              <a:rPr dirty="0" sz="1400" spc="-45" b="1">
                <a:solidFill>
                  <a:srgbClr val="506D93"/>
                </a:solidFill>
                <a:latin typeface="Calibri"/>
                <a:cs typeface="Calibri"/>
              </a:rPr>
              <a:t>r</a:t>
            </a:r>
            <a:r>
              <a:rPr dirty="0" sz="1400" spc="-40" b="1">
                <a:solidFill>
                  <a:srgbClr val="506D93"/>
                </a:solidFill>
                <a:latin typeface="Calibri"/>
                <a:cs typeface="Calibri"/>
              </a:rPr>
              <a:t>o</a:t>
            </a:r>
            <a:r>
              <a:rPr dirty="0" sz="1400" spc="-85" b="1">
                <a:solidFill>
                  <a:srgbClr val="506D93"/>
                </a:solidFill>
                <a:latin typeface="Calibri"/>
                <a:cs typeface="Calibri"/>
              </a:rPr>
              <a:t>t</a:t>
            </a:r>
            <a:r>
              <a:rPr dirty="0" sz="1400" spc="5" b="1">
                <a:solidFill>
                  <a:srgbClr val="506D93"/>
                </a:solidFill>
                <a:latin typeface="Calibri"/>
                <a:cs typeface="Calibri"/>
              </a:rPr>
              <a:t>o</a:t>
            </a:r>
            <a:r>
              <a:rPr dirty="0" sz="1400" spc="-30" b="1">
                <a:solidFill>
                  <a:srgbClr val="506D93"/>
                </a:solidFill>
                <a:latin typeface="Calibri"/>
                <a:cs typeface="Calibri"/>
              </a:rPr>
              <a:t>k</a:t>
            </a:r>
            <a:r>
              <a:rPr dirty="0" sz="1400" spc="-40" b="1">
                <a:solidFill>
                  <a:srgbClr val="506D93"/>
                </a:solidFill>
                <a:latin typeface="Calibri"/>
                <a:cs typeface="Calibri"/>
              </a:rPr>
              <a:t>o</a:t>
            </a:r>
            <a:r>
              <a:rPr dirty="0" sz="1400" spc="-40" b="1">
                <a:solidFill>
                  <a:srgbClr val="506D93"/>
                </a:solidFill>
                <a:latin typeface="Calibri"/>
                <a:cs typeface="Calibri"/>
              </a:rPr>
              <a:t>ł</a:t>
            </a:r>
            <a:r>
              <a:rPr dirty="0" sz="1400" spc="10" b="1">
                <a:solidFill>
                  <a:srgbClr val="506D93"/>
                </a:solidFill>
                <a:latin typeface="Calibri"/>
                <a:cs typeface="Calibri"/>
              </a:rPr>
              <a:t>u</a:t>
            </a:r>
            <a:endParaRPr sz="1400">
              <a:latin typeface="Calibri"/>
              <a:cs typeface="Calibri"/>
            </a:endParaRPr>
          </a:p>
          <a:p>
            <a:pPr marL="368935">
              <a:lnSpc>
                <a:spcPct val="100000"/>
              </a:lnSpc>
            </a:pPr>
            <a:r>
              <a:rPr dirty="0" sz="1400" spc="-20" b="1">
                <a:solidFill>
                  <a:srgbClr val="9D032A"/>
                </a:solidFill>
                <a:latin typeface="Calibri"/>
                <a:cs typeface="Calibri"/>
              </a:rPr>
              <a:t>(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2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tę,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spc="25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200" spc="3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200" spc="-5" b="1">
                <a:solidFill>
                  <a:srgbClr val="9D032A"/>
                </a:solidFill>
                <a:latin typeface="Calibri"/>
                <a:cs typeface="Calibri"/>
              </a:rPr>
              <a:t>inę.,</a:t>
            </a:r>
            <a:r>
              <a:rPr dirty="0" sz="1200" spc="-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2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2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200" spc="2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200" spc="5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064378" y="1165834"/>
            <a:ext cx="815375" cy="6249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06882" rIns="0" bIns="0" rtlCol="0" vert="horz">
            <a:spAutoFit/>
          </a:bodyPr>
          <a:lstStyle/>
          <a:p>
            <a:pPr marL="258445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80" b="1">
                <a:latin typeface="Arial Black"/>
                <a:cs typeface="Arial Black"/>
              </a:rPr>
              <a:t>Y</a:t>
            </a:r>
            <a:r>
              <a:rPr dirty="0" sz="2000" spc="5" b="1">
                <a:latin typeface="Arial Black"/>
                <a:cs typeface="Arial Black"/>
              </a:rPr>
              <a:t>STEM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RĘCZNY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971600" y="2348864"/>
            <a:ext cx="216027" cy="21602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835657" y="4149090"/>
            <a:ext cx="216026" cy="21602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407659" y="1340738"/>
            <a:ext cx="216026" cy="21602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8590533" y="5143246"/>
            <a:ext cx="216026" cy="2160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788027" y="5517222"/>
            <a:ext cx="216026" cy="21602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6950964" y="5087111"/>
            <a:ext cx="2193035" cy="177088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097779" y="3736847"/>
            <a:ext cx="1638300" cy="174802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6667500" y="2801111"/>
            <a:ext cx="1712976" cy="164744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2411095" y="2789173"/>
            <a:ext cx="1831975" cy="8655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419100">
              <a:lnSpc>
                <a:spcPct val="100000"/>
              </a:lnSpc>
            </a:pPr>
            <a:r>
              <a:rPr dirty="0" sz="1400" spc="20" b="1">
                <a:latin typeface="Calibri"/>
                <a:cs typeface="Calibri"/>
              </a:rPr>
              <a:t>P</a:t>
            </a:r>
            <a:r>
              <a:rPr dirty="0" sz="1400" spc="35" b="1">
                <a:latin typeface="Calibri"/>
                <a:cs typeface="Calibri"/>
              </a:rPr>
              <a:t>e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spc="5" b="1">
                <a:latin typeface="Calibri"/>
                <a:cs typeface="Calibri"/>
              </a:rPr>
              <a:t>omo</a:t>
            </a:r>
            <a:r>
              <a:rPr dirty="0" sz="1400" spc="-5" b="1">
                <a:latin typeface="Calibri"/>
                <a:cs typeface="Calibri"/>
              </a:rPr>
              <a:t>c</a:t>
            </a:r>
            <a:r>
              <a:rPr dirty="0" sz="1400" spc="-5" b="1">
                <a:latin typeface="Calibri"/>
                <a:cs typeface="Calibri"/>
              </a:rPr>
              <a:t>n</a:t>
            </a:r>
            <a:r>
              <a:rPr dirty="0" sz="1400" b="1">
                <a:latin typeface="Calibri"/>
                <a:cs typeface="Calibri"/>
              </a:rPr>
              <a:t>ik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90" b="1">
                <a:latin typeface="Calibri"/>
                <a:cs typeface="Calibri"/>
              </a:rPr>
              <a:t>K</a:t>
            </a:r>
            <a:r>
              <a:rPr dirty="0" sz="1400" spc="15" b="1">
                <a:latin typeface="Calibri"/>
                <a:cs typeface="Calibri"/>
              </a:rPr>
              <a:t>omi</a:t>
            </a:r>
            <a:r>
              <a:rPr dirty="0" sz="1400" b="1">
                <a:latin typeface="Calibri"/>
                <a:cs typeface="Calibri"/>
              </a:rPr>
              <a:t>s</a:t>
            </a:r>
            <a:r>
              <a:rPr dirty="0" sz="1400" spc="25" b="1">
                <a:latin typeface="Calibri"/>
                <a:cs typeface="Calibri"/>
              </a:rPr>
              <a:t>arza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100" b="1">
                <a:latin typeface="Calibri"/>
                <a:cs typeface="Calibri"/>
              </a:rPr>
              <a:t>W</a:t>
            </a:r>
            <a:r>
              <a:rPr dirty="0" sz="1400" spc="-65" b="1">
                <a:latin typeface="Calibri"/>
                <a:cs typeface="Calibri"/>
              </a:rPr>
              <a:t>y</a:t>
            </a:r>
            <a:r>
              <a:rPr dirty="0" sz="1400" spc="-15" b="1">
                <a:latin typeface="Calibri"/>
                <a:cs typeface="Calibri"/>
              </a:rPr>
              <a:t>b</a:t>
            </a: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-55" b="1">
                <a:latin typeface="Calibri"/>
                <a:cs typeface="Calibri"/>
              </a:rPr>
              <a:t>r</a:t>
            </a:r>
            <a:r>
              <a:rPr dirty="0" sz="1400" spc="60" b="1">
                <a:latin typeface="Calibri"/>
                <a:cs typeface="Calibri"/>
              </a:rPr>
              <a:t>c</a:t>
            </a:r>
            <a:r>
              <a:rPr dirty="0" sz="1400" spc="25" b="1">
                <a:latin typeface="Calibri"/>
                <a:cs typeface="Calibri"/>
              </a:rPr>
              <a:t>z</a:t>
            </a:r>
            <a:r>
              <a:rPr dirty="0" sz="1400" spc="25" b="1">
                <a:latin typeface="Calibri"/>
                <a:cs typeface="Calibri"/>
              </a:rPr>
              <a:t>e</a:t>
            </a:r>
            <a:r>
              <a:rPr dirty="0" sz="1400" spc="15" b="1">
                <a:latin typeface="Calibri"/>
                <a:cs typeface="Calibri"/>
              </a:rPr>
              <a:t>g</a:t>
            </a: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4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9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oba</a:t>
            </a:r>
            <a:r>
              <a:rPr dirty="0" sz="1400" spc="-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4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400" spc="-12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400" spc="4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30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-25" b="1">
                <a:solidFill>
                  <a:srgbClr val="9D032A"/>
                </a:solidFill>
                <a:latin typeface="Calibri"/>
                <a:cs typeface="Calibri"/>
              </a:rPr>
              <a:t>io</a:t>
            </a:r>
            <a:r>
              <a:rPr dirty="0" sz="1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4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4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400" spc="60" b="1">
                <a:solidFill>
                  <a:srgbClr val="506D93"/>
                </a:solidFill>
                <a:latin typeface="Calibri"/>
                <a:cs typeface="Calibri"/>
              </a:rPr>
              <a:t>R</a:t>
            </a:r>
            <a:r>
              <a:rPr dirty="0" sz="1400" spc="35" b="1">
                <a:solidFill>
                  <a:srgbClr val="506D93"/>
                </a:solidFill>
                <a:latin typeface="Calibri"/>
                <a:cs typeface="Calibri"/>
              </a:rPr>
              <a:t>e</a:t>
            </a:r>
            <a:r>
              <a:rPr dirty="0" sz="1400" spc="-30" b="1">
                <a:solidFill>
                  <a:srgbClr val="506D93"/>
                </a:solidFill>
                <a:latin typeface="Calibri"/>
                <a:cs typeface="Calibri"/>
              </a:rPr>
              <a:t>jo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n</a:t>
            </a:r>
            <a:r>
              <a:rPr dirty="0" sz="1400" spc="-50" b="1">
                <a:solidFill>
                  <a:srgbClr val="506D93"/>
                </a:solidFill>
                <a:latin typeface="Calibri"/>
                <a:cs typeface="Calibri"/>
              </a:rPr>
              <a:t>o</a:t>
            </a:r>
            <a:r>
              <a:rPr dirty="0" sz="1400" spc="-125" b="1">
                <a:solidFill>
                  <a:srgbClr val="506D93"/>
                </a:solidFill>
                <a:latin typeface="Calibri"/>
                <a:cs typeface="Calibri"/>
              </a:rPr>
              <a:t>w</a:t>
            </a:r>
            <a:r>
              <a:rPr dirty="0" sz="1400" spc="-85" b="1">
                <a:solidFill>
                  <a:srgbClr val="506D93"/>
                </a:solidFill>
                <a:latin typeface="Calibri"/>
                <a:cs typeface="Calibri"/>
              </a:rPr>
              <a:t>y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506D93"/>
                </a:solidFill>
                <a:latin typeface="Calibri"/>
                <a:cs typeface="Calibri"/>
              </a:rPr>
              <a:t>p</a:t>
            </a:r>
            <a:r>
              <a:rPr dirty="0" sz="1400" spc="10" b="1">
                <a:solidFill>
                  <a:srgbClr val="506D93"/>
                </a:solidFill>
                <a:latin typeface="Calibri"/>
                <a:cs typeface="Calibri"/>
              </a:rPr>
              <a:t>u</a:t>
            </a:r>
            <a:r>
              <a:rPr dirty="0" sz="1400" spc="10" b="1">
                <a:solidFill>
                  <a:srgbClr val="506D93"/>
                </a:solidFill>
                <a:latin typeface="Calibri"/>
                <a:cs typeface="Calibri"/>
              </a:rPr>
              <a:t>n</a:t>
            </a:r>
            <a:r>
              <a:rPr dirty="0" sz="1400" spc="45" b="1">
                <a:solidFill>
                  <a:srgbClr val="506D93"/>
                </a:solidFill>
                <a:latin typeface="Calibri"/>
                <a:cs typeface="Calibri"/>
              </a:rPr>
              <a:t>k</a:t>
            </a:r>
            <a:r>
              <a:rPr dirty="0" sz="1400" spc="-55" b="1">
                <a:solidFill>
                  <a:srgbClr val="506D93"/>
                </a:solidFill>
                <a:latin typeface="Calibri"/>
                <a:cs typeface="Calibri"/>
              </a:rPr>
              <a:t>t</a:t>
            </a:r>
            <a:r>
              <a:rPr dirty="0" sz="1400" spc="5" b="1">
                <a:solidFill>
                  <a:srgbClr val="506D93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506D93"/>
                </a:solidFill>
                <a:latin typeface="Calibri"/>
                <a:cs typeface="Calibri"/>
              </a:rPr>
              <a:t>o</a:t>
            </a:r>
            <a:r>
              <a:rPr dirty="0" sz="1400" spc="-10" b="1">
                <a:solidFill>
                  <a:srgbClr val="506D93"/>
                </a:solidFill>
                <a:latin typeface="Calibri"/>
                <a:cs typeface="Calibri"/>
              </a:rPr>
              <a:t>dbio</a:t>
            </a:r>
            <a:r>
              <a:rPr dirty="0" sz="1400" spc="-45" b="1">
                <a:solidFill>
                  <a:srgbClr val="506D93"/>
                </a:solidFill>
                <a:latin typeface="Calibri"/>
                <a:cs typeface="Calibri"/>
              </a:rPr>
              <a:t>r</a:t>
            </a:r>
            <a:r>
              <a:rPr dirty="0" sz="1400" spc="5" b="1">
                <a:solidFill>
                  <a:srgbClr val="506D93"/>
                </a:solidFill>
                <a:latin typeface="Calibri"/>
                <a:cs typeface="Calibri"/>
              </a:rPr>
              <a:t>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518911" y="3131464"/>
            <a:ext cx="725170" cy="339090"/>
          </a:xfrm>
          <a:prstGeom prst="rect">
            <a:avLst/>
          </a:prstGeom>
          <a:solidFill>
            <a:srgbClr val="9D032A"/>
          </a:solidFill>
        </p:spPr>
        <p:txBody>
          <a:bodyPr wrap="square" lIns="0" tIns="39370" rIns="0" bIns="0" rtlCol="0" vert="horz">
            <a:spAutoFit/>
          </a:bodyPr>
          <a:lstStyle/>
          <a:p>
            <a:pPr marL="92075">
              <a:lnSpc>
                <a:spcPct val="100000"/>
              </a:lnSpc>
              <a:spcBef>
                <a:spcPts val="310"/>
              </a:spcBef>
            </a:pPr>
            <a:r>
              <a:rPr dirty="0" sz="1600" spc="-5" b="1" u="sng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55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35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55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65" b="1" u="sng">
                <a:solidFill>
                  <a:srgbClr val="FFFFFF"/>
                </a:solidFill>
                <a:latin typeface="Calibri"/>
                <a:cs typeface="Calibri"/>
              </a:rPr>
              <a:t>fy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85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2730" cy="1568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54786" rIns="0" bIns="0" rtlCol="0" vert="horz">
            <a:spAutoFit/>
          </a:bodyPr>
          <a:lstStyle/>
          <a:p>
            <a:pPr marL="75374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POD</a:t>
            </a:r>
            <a:r>
              <a:rPr dirty="0" sz="2000" spc="5" b="1">
                <a:latin typeface="Arial Black"/>
                <a:cs typeface="Arial Black"/>
              </a:rPr>
              <a:t>P</a:t>
            </a:r>
            <a:r>
              <a:rPr dirty="0" sz="2000" b="1">
                <a:latin typeface="Arial Black"/>
                <a:cs typeface="Arial Black"/>
              </a:rPr>
              <a:t>ISYW</a:t>
            </a:r>
            <a:r>
              <a:rPr dirty="0" sz="2000" spc="-10" b="1">
                <a:latin typeface="Arial Black"/>
                <a:cs typeface="Arial Black"/>
              </a:rPr>
              <a:t>A</a:t>
            </a:r>
            <a:r>
              <a:rPr dirty="0" sz="2000" spc="-1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P</a:t>
            </a:r>
            <a:r>
              <a:rPr dirty="0" sz="2000" spc="-30" b="1">
                <a:latin typeface="Arial Black"/>
                <a:cs typeface="Arial Black"/>
              </a:rPr>
              <a:t>R</a:t>
            </a:r>
            <a:r>
              <a:rPr dirty="0" sz="2000" spc="-50" b="1">
                <a:latin typeface="Arial Black"/>
                <a:cs typeface="Arial Black"/>
              </a:rPr>
              <a:t>O</a:t>
            </a:r>
            <a:r>
              <a:rPr dirty="0" sz="2000" spc="-70" b="1">
                <a:latin typeface="Arial Black"/>
                <a:cs typeface="Arial Black"/>
              </a:rPr>
              <a:t>T</a:t>
            </a:r>
            <a:r>
              <a:rPr dirty="0" sz="2000" b="1">
                <a:latin typeface="Arial Black"/>
                <a:cs typeface="Arial Black"/>
              </a:rPr>
              <a:t>O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OŁU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0329" y="1568577"/>
            <a:ext cx="8829675" cy="1593215"/>
          </a:xfrm>
          <a:prstGeom prst="rect">
            <a:avLst/>
          </a:prstGeom>
          <a:solidFill>
            <a:srgbClr val="BEBEBE"/>
          </a:solidFill>
          <a:ln w="9525">
            <a:solidFill>
              <a:srgbClr val="C00000"/>
            </a:solidFill>
          </a:ln>
        </p:spPr>
        <p:txBody>
          <a:bodyPr wrap="square" lIns="0" tIns="121920" rIns="0" bIns="0" rtlCol="0" vert="horz">
            <a:spAutoFit/>
          </a:bodyPr>
          <a:lstStyle/>
          <a:p>
            <a:pPr marL="373380" indent="-287020">
              <a:lnSpc>
                <a:spcPct val="100000"/>
              </a:lnSpc>
              <a:spcBef>
                <a:spcPts val="960"/>
              </a:spcBef>
              <a:buFont typeface="Wingdings"/>
              <a:buChar char=""/>
              <a:tabLst>
                <a:tab pos="374015" algn="l"/>
              </a:tabLst>
            </a:pPr>
            <a:r>
              <a:rPr dirty="0" sz="1800" spc="50" b="1">
                <a:latin typeface="Calibri"/>
                <a:cs typeface="Calibri"/>
              </a:rPr>
              <a:t>P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60" b="1">
                <a:latin typeface="Calibri"/>
                <a:cs typeface="Calibri"/>
              </a:rPr>
              <a:t>t</a:t>
            </a:r>
            <a:r>
              <a:rPr dirty="0" sz="1800" spc="-25" b="1">
                <a:latin typeface="Calibri"/>
                <a:cs typeface="Calibri"/>
              </a:rPr>
              <a:t>okół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60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20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40" b="1">
                <a:latin typeface="Calibri"/>
                <a:cs typeface="Calibri"/>
              </a:rPr>
              <a:t>ądza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ę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140" b="1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5" b="1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4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b="1">
                <a:latin typeface="Calibri"/>
                <a:cs typeface="Calibri"/>
              </a:rPr>
              <a:t>omocn</a:t>
            </a:r>
            <a:r>
              <a:rPr dirty="0" sz="1800" spc="-10" b="1">
                <a:latin typeface="Calibri"/>
                <a:cs typeface="Calibri"/>
              </a:rPr>
              <a:t>i</a:t>
            </a:r>
            <a:r>
              <a:rPr dirty="0" sz="1800" spc="20" b="1">
                <a:latin typeface="Calibri"/>
                <a:cs typeface="Calibri"/>
              </a:rPr>
              <a:t>k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0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45" b="1">
                <a:latin typeface="Calibri"/>
                <a:cs typeface="Calibri"/>
              </a:rPr>
              <a:t>sa</a:t>
            </a:r>
            <a:r>
              <a:rPr dirty="0" sz="1800" spc="50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cz</a:t>
            </a:r>
            <a:r>
              <a:rPr dirty="0" sz="1800" spc="50" b="1">
                <a:latin typeface="Calibri"/>
                <a:cs typeface="Calibri"/>
              </a:rPr>
              <a:t>e</a:t>
            </a:r>
            <a:r>
              <a:rPr dirty="0" sz="1800" spc="-20" b="1">
                <a:latin typeface="Calibri"/>
                <a:cs typeface="Calibri"/>
              </a:rPr>
              <a:t>go;</a:t>
            </a:r>
            <a:endParaRPr sz="1800">
              <a:latin typeface="Calibri"/>
              <a:cs typeface="Calibri"/>
            </a:endParaRPr>
          </a:p>
          <a:p>
            <a:pPr marL="373380" indent="-287020">
              <a:lnSpc>
                <a:spcPct val="100000"/>
              </a:lnSpc>
              <a:spcBef>
                <a:spcPts val="1080"/>
              </a:spcBef>
              <a:buFont typeface="Wingdings"/>
              <a:buChar char=""/>
              <a:tabLst>
                <a:tab pos="374015" algn="l"/>
              </a:tabLst>
            </a:pP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20" b="1">
                <a:latin typeface="Calibri"/>
                <a:cs typeface="Calibri"/>
              </a:rPr>
              <a:t>isują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-5" b="1">
                <a:latin typeface="Calibri"/>
                <a:cs typeface="Calibri"/>
              </a:rPr>
              <a:t>yscy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95" b="1">
                <a:latin typeface="Calibri"/>
                <a:cs typeface="Calibri"/>
              </a:rPr>
              <a:t>c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5" b="1">
                <a:latin typeface="Calibri"/>
                <a:cs typeface="Calibri"/>
              </a:rPr>
              <a:t>on</a:t>
            </a:r>
            <a:r>
              <a:rPr dirty="0" sz="1800" spc="-45" b="1">
                <a:latin typeface="Calibri"/>
                <a:cs typeface="Calibri"/>
              </a:rPr>
              <a:t>k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35" b="1">
                <a:latin typeface="Calibri"/>
                <a:cs typeface="Calibri"/>
              </a:rPr>
              <a:t>w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10" b="1">
                <a:latin typeface="Calibri"/>
                <a:cs typeface="Calibri"/>
              </a:rPr>
              <a:t>is</a:t>
            </a:r>
            <a:r>
              <a:rPr dirty="0" sz="1800" spc="15" b="1">
                <a:latin typeface="Calibri"/>
                <a:cs typeface="Calibri"/>
              </a:rPr>
              <a:t>j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20" b="1">
                <a:latin typeface="Calibri"/>
                <a:cs typeface="Calibri"/>
              </a:rPr>
              <a:t>ecni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20" b="1">
                <a:latin typeface="Calibri"/>
                <a:cs typeface="Calibri"/>
              </a:rPr>
              <a:t>ądzen</a:t>
            </a:r>
            <a:r>
              <a:rPr dirty="0" sz="1800" b="1">
                <a:latin typeface="Calibri"/>
                <a:cs typeface="Calibri"/>
              </a:rPr>
              <a:t>i</a:t>
            </a:r>
            <a:r>
              <a:rPr dirty="0" sz="1800" spc="-5" b="1">
                <a:latin typeface="Calibri"/>
                <a:cs typeface="Calibri"/>
              </a:rPr>
              <a:t>u,</a:t>
            </a:r>
            <a:endParaRPr sz="1800">
              <a:latin typeface="Calibri"/>
              <a:cs typeface="Calibri"/>
            </a:endParaRPr>
          </a:p>
          <a:p>
            <a:pPr marL="373380">
              <a:lnSpc>
                <a:spcPct val="100000"/>
              </a:lnSpc>
              <a:spcBef>
                <a:spcPts val="830"/>
              </a:spcBef>
            </a:pPr>
            <a:r>
              <a:rPr dirty="0" sz="1100" i="1">
                <a:latin typeface="Franklin Gothic Medium"/>
                <a:cs typeface="Franklin Gothic Medium"/>
              </a:rPr>
              <a:t>n</a:t>
            </a:r>
            <a:r>
              <a:rPr dirty="0" sz="1100" spc="-15" i="1">
                <a:latin typeface="Franklin Gothic Medium"/>
                <a:cs typeface="Franklin Gothic Medium"/>
              </a:rPr>
              <a:t>i</a:t>
            </a:r>
            <a:r>
              <a:rPr dirty="0" sz="1100" spc="-15" i="1">
                <a:latin typeface="Franklin Gothic Medium"/>
                <a:cs typeface="Franklin Gothic Medium"/>
              </a:rPr>
              <a:t>e</a:t>
            </a:r>
            <a:r>
              <a:rPr dirty="0" sz="1100" i="1">
                <a:latin typeface="Franklin Gothic Medium"/>
                <a:cs typeface="Franklin Gothic Medium"/>
              </a:rPr>
              <a:t> </a:t>
            </a:r>
            <a:r>
              <a:rPr dirty="0" sz="1100" i="1">
                <a:latin typeface="Franklin Gothic Medium"/>
                <a:cs typeface="Franklin Gothic Medium"/>
              </a:rPr>
              <a:t>d</a:t>
            </a:r>
            <a:r>
              <a:rPr dirty="0" sz="1100" spc="-5" i="1">
                <a:latin typeface="Franklin Gothic Medium"/>
                <a:cs typeface="Franklin Gothic Medium"/>
              </a:rPr>
              <a:t>ot.</a:t>
            </a:r>
            <a:r>
              <a:rPr dirty="0" sz="1100" spc="-15" i="1">
                <a:latin typeface="Franklin Gothic Medium"/>
                <a:cs typeface="Franklin Gothic Medium"/>
              </a:rPr>
              <a:t> </a:t>
            </a:r>
            <a:r>
              <a:rPr dirty="0" sz="1100" spc="-20" i="1">
                <a:latin typeface="Franklin Gothic Medium"/>
                <a:cs typeface="Franklin Gothic Medium"/>
              </a:rPr>
              <a:t>ko</a:t>
            </a:r>
            <a:r>
              <a:rPr dirty="0" sz="1100" spc="-25" i="1">
                <a:latin typeface="Franklin Gothic Medium"/>
                <a:cs typeface="Franklin Gothic Medium"/>
              </a:rPr>
              <a:t>p</a:t>
            </a:r>
            <a:r>
              <a:rPr dirty="0" sz="1100" spc="-25" i="1">
                <a:latin typeface="Franklin Gothic Medium"/>
                <a:cs typeface="Franklin Gothic Medium"/>
              </a:rPr>
              <a:t>i</a:t>
            </a:r>
            <a:r>
              <a:rPr dirty="0" sz="1100" spc="-20" i="1">
                <a:latin typeface="Franklin Gothic Medium"/>
                <a:cs typeface="Franklin Gothic Medium"/>
              </a:rPr>
              <a:t>i</a:t>
            </a:r>
            <a:r>
              <a:rPr dirty="0" sz="1100" i="1">
                <a:latin typeface="Franklin Gothic Medium"/>
                <a:cs typeface="Franklin Gothic Medium"/>
              </a:rPr>
              <a:t> </a:t>
            </a:r>
            <a:r>
              <a:rPr dirty="0" sz="1100" spc="5" i="1">
                <a:latin typeface="Franklin Gothic Medium"/>
                <a:cs typeface="Franklin Gothic Medium"/>
              </a:rPr>
              <a:t>p</a:t>
            </a:r>
            <a:r>
              <a:rPr dirty="0" sz="1100" spc="-5" i="1">
                <a:latin typeface="Franklin Gothic Medium"/>
                <a:cs typeface="Franklin Gothic Medium"/>
              </a:rPr>
              <a:t>rze</a:t>
            </a:r>
            <a:r>
              <a:rPr dirty="0" sz="1100" spc="-30" i="1">
                <a:latin typeface="Franklin Gothic Medium"/>
                <a:cs typeface="Franklin Gothic Medium"/>
              </a:rPr>
              <a:t>k</a:t>
            </a:r>
            <a:r>
              <a:rPr dirty="0" sz="1100" spc="-35" i="1">
                <a:latin typeface="Franklin Gothic Medium"/>
                <a:cs typeface="Franklin Gothic Medium"/>
              </a:rPr>
              <a:t>a</a:t>
            </a:r>
            <a:r>
              <a:rPr dirty="0" sz="1100" i="1">
                <a:latin typeface="Franklin Gothic Medium"/>
                <a:cs typeface="Franklin Gothic Medium"/>
              </a:rPr>
              <a:t>z</a:t>
            </a:r>
            <a:r>
              <a:rPr dirty="0" sz="1100" spc="-20" i="1">
                <a:latin typeface="Franklin Gothic Medium"/>
                <a:cs typeface="Franklin Gothic Medium"/>
              </a:rPr>
              <a:t>yw</a:t>
            </a:r>
            <a:r>
              <a:rPr dirty="0" sz="1100" spc="-25" i="1">
                <a:latin typeface="Franklin Gothic Medium"/>
                <a:cs typeface="Franklin Gothic Medium"/>
              </a:rPr>
              <a:t>a</a:t>
            </a:r>
            <a:r>
              <a:rPr dirty="0" sz="1100" i="1">
                <a:latin typeface="Franklin Gothic Medium"/>
                <a:cs typeface="Franklin Gothic Medium"/>
              </a:rPr>
              <a:t>n</a:t>
            </a:r>
            <a:r>
              <a:rPr dirty="0" sz="1100" spc="-20" i="1">
                <a:latin typeface="Franklin Gothic Medium"/>
                <a:cs typeface="Franklin Gothic Medium"/>
              </a:rPr>
              <a:t>yc</a:t>
            </a:r>
            <a:r>
              <a:rPr dirty="0" sz="1100" spc="5" i="1">
                <a:latin typeface="Franklin Gothic Medium"/>
                <a:cs typeface="Franklin Gothic Medium"/>
              </a:rPr>
              <a:t>h</a:t>
            </a:r>
            <a:r>
              <a:rPr dirty="0" sz="1100" spc="-35" i="1">
                <a:latin typeface="Franklin Gothic Medium"/>
                <a:cs typeface="Franklin Gothic Medium"/>
              </a:rPr>
              <a:t> </a:t>
            </a:r>
            <a:r>
              <a:rPr dirty="0" sz="1100" spc="-15" i="1">
                <a:latin typeface="Franklin Gothic Medium"/>
                <a:cs typeface="Franklin Gothic Medium"/>
              </a:rPr>
              <a:t>męż</a:t>
            </a:r>
            <a:r>
              <a:rPr dirty="0" sz="1100" spc="-20" i="1">
                <a:latin typeface="Franklin Gothic Medium"/>
                <a:cs typeface="Franklin Gothic Medium"/>
              </a:rPr>
              <a:t>om</a:t>
            </a:r>
            <a:r>
              <a:rPr dirty="0" sz="1100" spc="-15" i="1">
                <a:latin typeface="Franklin Gothic Medium"/>
                <a:cs typeface="Franklin Gothic Medium"/>
              </a:rPr>
              <a:t> </a:t>
            </a:r>
            <a:r>
              <a:rPr dirty="0" sz="1100" spc="-5" i="1">
                <a:latin typeface="Franklin Gothic Medium"/>
                <a:cs typeface="Franklin Gothic Medium"/>
              </a:rPr>
              <a:t>z</a:t>
            </a:r>
            <a:r>
              <a:rPr dirty="0" sz="1100" i="1">
                <a:latin typeface="Franklin Gothic Medium"/>
                <a:cs typeface="Franklin Gothic Medium"/>
              </a:rPr>
              <a:t>auf</a:t>
            </a:r>
            <a:r>
              <a:rPr dirty="0" sz="1100" spc="5" i="1">
                <a:latin typeface="Franklin Gothic Medium"/>
                <a:cs typeface="Franklin Gothic Medium"/>
              </a:rPr>
              <a:t>a</a:t>
            </a:r>
            <a:r>
              <a:rPr dirty="0" sz="1100" spc="-5" i="1">
                <a:latin typeface="Franklin Gothic Medium"/>
                <a:cs typeface="Franklin Gothic Medium"/>
              </a:rPr>
              <a:t>n</a:t>
            </a:r>
            <a:r>
              <a:rPr dirty="0" sz="1100" spc="-10" i="1">
                <a:latin typeface="Franklin Gothic Medium"/>
                <a:cs typeface="Franklin Gothic Medium"/>
              </a:rPr>
              <a:t>i</a:t>
            </a:r>
            <a:r>
              <a:rPr dirty="0" sz="1100" spc="-20" i="1">
                <a:latin typeface="Franklin Gothic Medium"/>
                <a:cs typeface="Franklin Gothic Medium"/>
              </a:rPr>
              <a:t>a</a:t>
            </a:r>
            <a:r>
              <a:rPr dirty="0" sz="1100" spc="10" i="1">
                <a:latin typeface="Franklin Gothic Medium"/>
                <a:cs typeface="Franklin Gothic Medium"/>
              </a:rPr>
              <a:t>,</a:t>
            </a:r>
            <a:r>
              <a:rPr dirty="0" sz="1100" spc="-25" i="1">
                <a:latin typeface="Franklin Gothic Medium"/>
                <a:cs typeface="Franklin Gothic Medium"/>
              </a:rPr>
              <a:t> </a:t>
            </a:r>
            <a:r>
              <a:rPr dirty="0" sz="1100" i="1">
                <a:latin typeface="Franklin Gothic Medium"/>
                <a:cs typeface="Franklin Gothic Medium"/>
              </a:rPr>
              <a:t>n</a:t>
            </a:r>
            <a:r>
              <a:rPr dirty="0" sz="1100" i="1">
                <a:latin typeface="Franklin Gothic Medium"/>
                <a:cs typeface="Franklin Gothic Medium"/>
              </a:rPr>
              <a:t>a</a:t>
            </a:r>
            <a:r>
              <a:rPr dirty="0" sz="1100" i="1">
                <a:latin typeface="Franklin Gothic Medium"/>
                <a:cs typeface="Franklin Gothic Medium"/>
              </a:rPr>
              <a:t> </a:t>
            </a:r>
            <a:r>
              <a:rPr dirty="0" sz="1100" spc="-25" i="1">
                <a:latin typeface="Franklin Gothic Medium"/>
                <a:cs typeface="Franklin Gothic Medium"/>
              </a:rPr>
              <a:t>i</a:t>
            </a:r>
            <a:r>
              <a:rPr dirty="0" sz="1100" spc="-5" i="1">
                <a:latin typeface="Franklin Gothic Medium"/>
                <a:cs typeface="Franklin Gothic Medium"/>
              </a:rPr>
              <a:t>c</a:t>
            </a:r>
            <a:r>
              <a:rPr dirty="0" sz="1100" spc="5" i="1">
                <a:latin typeface="Franklin Gothic Medium"/>
                <a:cs typeface="Franklin Gothic Medium"/>
              </a:rPr>
              <a:t>h</a:t>
            </a:r>
            <a:r>
              <a:rPr dirty="0" sz="1100" i="1">
                <a:latin typeface="Franklin Gothic Medium"/>
                <a:cs typeface="Franklin Gothic Medium"/>
              </a:rPr>
              <a:t> </a:t>
            </a:r>
            <a:r>
              <a:rPr dirty="0" sz="1100" spc="-5" i="1">
                <a:latin typeface="Franklin Gothic Medium"/>
                <a:cs typeface="Franklin Gothic Medium"/>
              </a:rPr>
              <a:t>ż</a:t>
            </a:r>
            <a:r>
              <a:rPr dirty="0" sz="1100" i="1">
                <a:latin typeface="Franklin Gothic Medium"/>
                <a:cs typeface="Franklin Gothic Medium"/>
              </a:rPr>
              <a:t>ą</a:t>
            </a:r>
            <a:r>
              <a:rPr dirty="0" sz="1100" spc="-10" i="1">
                <a:latin typeface="Franklin Gothic Medium"/>
                <a:cs typeface="Franklin Gothic Medium"/>
              </a:rPr>
              <a:t>d</a:t>
            </a:r>
            <a:r>
              <a:rPr dirty="0" sz="1100" spc="5" i="1">
                <a:latin typeface="Franklin Gothic Medium"/>
                <a:cs typeface="Franklin Gothic Medium"/>
              </a:rPr>
              <a:t>a</a:t>
            </a:r>
            <a:r>
              <a:rPr dirty="0" sz="1100" spc="-5" i="1">
                <a:latin typeface="Franklin Gothic Medium"/>
                <a:cs typeface="Franklin Gothic Medium"/>
              </a:rPr>
              <a:t>n</a:t>
            </a:r>
            <a:r>
              <a:rPr dirty="0" sz="1100" spc="-5" i="1">
                <a:latin typeface="Franklin Gothic Medium"/>
                <a:cs typeface="Franklin Gothic Medium"/>
              </a:rPr>
              <a:t>ie,</a:t>
            </a:r>
            <a:r>
              <a:rPr dirty="0" sz="1100" spc="-10" i="1">
                <a:latin typeface="Franklin Gothic Medium"/>
                <a:cs typeface="Franklin Gothic Medium"/>
              </a:rPr>
              <a:t> </a:t>
            </a:r>
            <a:r>
              <a:rPr dirty="0" sz="1100" spc="-45" i="1">
                <a:latin typeface="Franklin Gothic Medium"/>
                <a:cs typeface="Franklin Gothic Medium"/>
              </a:rPr>
              <a:t>k</a:t>
            </a:r>
            <a:r>
              <a:rPr dirty="0" sz="1100" spc="-35" i="1">
                <a:latin typeface="Franklin Gothic Medium"/>
                <a:cs typeface="Franklin Gothic Medium"/>
              </a:rPr>
              <a:t>t</a:t>
            </a:r>
            <a:r>
              <a:rPr dirty="0" sz="1100" spc="-10" i="1">
                <a:latin typeface="Franklin Gothic Medium"/>
                <a:cs typeface="Franklin Gothic Medium"/>
              </a:rPr>
              <a:t>órych</a:t>
            </a:r>
            <a:r>
              <a:rPr dirty="0" sz="1100" spc="-10" i="1">
                <a:latin typeface="Franklin Gothic Medium"/>
                <a:cs typeface="Franklin Gothic Medium"/>
              </a:rPr>
              <a:t> </a:t>
            </a:r>
            <a:r>
              <a:rPr dirty="0" sz="1100" spc="-10" i="1">
                <a:latin typeface="Franklin Gothic Medium"/>
                <a:cs typeface="Franklin Gothic Medium"/>
              </a:rPr>
              <a:t>uwierz</a:t>
            </a:r>
            <a:r>
              <a:rPr dirty="0" sz="1100" spc="-30" i="1">
                <a:latin typeface="Franklin Gothic Medium"/>
                <a:cs typeface="Franklin Gothic Medium"/>
              </a:rPr>
              <a:t>y</a:t>
            </a:r>
            <a:r>
              <a:rPr dirty="0" sz="1100" spc="-25" i="1">
                <a:latin typeface="Franklin Gothic Medium"/>
                <a:cs typeface="Franklin Gothic Medium"/>
              </a:rPr>
              <a:t>t</a:t>
            </a:r>
            <a:r>
              <a:rPr dirty="0" sz="1100" spc="-5" i="1">
                <a:latin typeface="Franklin Gothic Medium"/>
                <a:cs typeface="Franklin Gothic Medium"/>
              </a:rPr>
              <a:t>el</a:t>
            </a:r>
            <a:r>
              <a:rPr dirty="0" sz="1100" spc="-10" i="1">
                <a:latin typeface="Franklin Gothic Medium"/>
                <a:cs typeface="Franklin Gothic Medium"/>
              </a:rPr>
              <a:t>n</a:t>
            </a:r>
            <a:r>
              <a:rPr dirty="0" sz="1100" spc="-5" i="1">
                <a:latin typeface="Franklin Gothic Medium"/>
                <a:cs typeface="Franklin Gothic Medium"/>
              </a:rPr>
              <a:t>ie</a:t>
            </a:r>
            <a:r>
              <a:rPr dirty="0" sz="1100" spc="-10" i="1">
                <a:latin typeface="Franklin Gothic Medium"/>
                <a:cs typeface="Franklin Gothic Medium"/>
              </a:rPr>
              <a:t>n</a:t>
            </a:r>
            <a:r>
              <a:rPr dirty="0" sz="1100" spc="-10" i="1">
                <a:latin typeface="Franklin Gothic Medium"/>
                <a:cs typeface="Franklin Gothic Medium"/>
              </a:rPr>
              <a:t>ia</a:t>
            </a:r>
            <a:r>
              <a:rPr dirty="0" sz="1100" spc="-30" i="1">
                <a:latin typeface="Franklin Gothic Medium"/>
                <a:cs typeface="Franklin Gothic Medium"/>
              </a:rPr>
              <a:t> </a:t>
            </a:r>
            <a:r>
              <a:rPr dirty="0" sz="1100" spc="-5" i="1">
                <a:latin typeface="Franklin Gothic Medium"/>
                <a:cs typeface="Franklin Gothic Medium"/>
              </a:rPr>
              <a:t>d</a:t>
            </a:r>
            <a:r>
              <a:rPr dirty="0" sz="1100" spc="-15" i="1">
                <a:latin typeface="Franklin Gothic Medium"/>
                <a:cs typeface="Franklin Gothic Medium"/>
              </a:rPr>
              <a:t>oko</a:t>
            </a:r>
            <a:r>
              <a:rPr dirty="0" sz="1100" spc="-20" i="1">
                <a:latin typeface="Franklin Gothic Medium"/>
                <a:cs typeface="Franklin Gothic Medium"/>
              </a:rPr>
              <a:t>n</a:t>
            </a:r>
            <a:r>
              <a:rPr dirty="0" sz="1100" spc="-5" i="1">
                <a:latin typeface="Franklin Gothic Medium"/>
                <a:cs typeface="Franklin Gothic Medium"/>
              </a:rPr>
              <a:t>uje</a:t>
            </a:r>
            <a:r>
              <a:rPr dirty="0" sz="1100" spc="-10" i="1">
                <a:latin typeface="Franklin Gothic Medium"/>
                <a:cs typeface="Franklin Gothic Medium"/>
              </a:rPr>
              <a:t> </a:t>
            </a:r>
            <a:r>
              <a:rPr dirty="0" sz="1100" spc="5" i="1">
                <a:latin typeface="Franklin Gothic Medium"/>
                <a:cs typeface="Franklin Gothic Medium"/>
              </a:rPr>
              <a:t>p</a:t>
            </a:r>
            <a:r>
              <a:rPr dirty="0" sz="1100" spc="-5" i="1">
                <a:latin typeface="Franklin Gothic Medium"/>
                <a:cs typeface="Franklin Gothic Medium"/>
              </a:rPr>
              <a:t>rze</a:t>
            </a:r>
            <a:r>
              <a:rPr dirty="0" sz="1100" spc="-10" i="1">
                <a:latin typeface="Franklin Gothic Medium"/>
                <a:cs typeface="Franklin Gothic Medium"/>
              </a:rPr>
              <a:t>wo</a:t>
            </a:r>
            <a:r>
              <a:rPr dirty="0" sz="1100" spc="-20" i="1">
                <a:latin typeface="Franklin Gothic Medium"/>
                <a:cs typeface="Franklin Gothic Medium"/>
              </a:rPr>
              <a:t>d</a:t>
            </a:r>
            <a:r>
              <a:rPr dirty="0" sz="1100" i="1">
                <a:latin typeface="Franklin Gothic Medium"/>
                <a:cs typeface="Franklin Gothic Medium"/>
              </a:rPr>
              <a:t>n</a:t>
            </a:r>
            <a:r>
              <a:rPr dirty="0" sz="1100" spc="-15" i="1">
                <a:latin typeface="Franklin Gothic Medium"/>
                <a:cs typeface="Franklin Gothic Medium"/>
              </a:rPr>
              <a:t>ic</a:t>
            </a:r>
            <a:r>
              <a:rPr dirty="0" sz="1100" spc="-5" i="1">
                <a:latin typeface="Franklin Gothic Medium"/>
                <a:cs typeface="Franklin Gothic Medium"/>
              </a:rPr>
              <a:t>z</a:t>
            </a:r>
            <a:r>
              <a:rPr dirty="0" sz="1100" spc="-15" i="1">
                <a:latin typeface="Franklin Gothic Medium"/>
                <a:cs typeface="Franklin Gothic Medium"/>
              </a:rPr>
              <a:t>ący</a:t>
            </a:r>
            <a:r>
              <a:rPr dirty="0" sz="1100" spc="-20" i="1">
                <a:latin typeface="Franklin Gothic Medium"/>
                <a:cs typeface="Franklin Gothic Medium"/>
              </a:rPr>
              <a:t> </a:t>
            </a:r>
            <a:r>
              <a:rPr dirty="0" sz="1100" spc="-25" i="1">
                <a:latin typeface="Franklin Gothic Medium"/>
                <a:cs typeface="Franklin Gothic Medium"/>
              </a:rPr>
              <a:t>komi</a:t>
            </a:r>
            <a:r>
              <a:rPr dirty="0" sz="1100" spc="-30" i="1">
                <a:latin typeface="Franklin Gothic Medium"/>
                <a:cs typeface="Franklin Gothic Medium"/>
              </a:rPr>
              <a:t>s</a:t>
            </a:r>
            <a:r>
              <a:rPr dirty="0" sz="1100" spc="-20" i="1">
                <a:latin typeface="Franklin Gothic Medium"/>
                <a:cs typeface="Franklin Gothic Medium"/>
              </a:rPr>
              <a:t>ji</a:t>
            </a:r>
            <a:r>
              <a:rPr dirty="0" sz="1100" i="1">
                <a:latin typeface="Franklin Gothic Medium"/>
                <a:cs typeface="Franklin Gothic Medium"/>
              </a:rPr>
              <a:t> </a:t>
            </a:r>
            <a:r>
              <a:rPr dirty="0" sz="1100" spc="-5" i="1">
                <a:latin typeface="Franklin Gothic Medium"/>
                <a:cs typeface="Franklin Gothic Medium"/>
              </a:rPr>
              <a:t>lu</a:t>
            </a:r>
            <a:r>
              <a:rPr dirty="0" sz="1100" i="1">
                <a:latin typeface="Franklin Gothic Medium"/>
                <a:cs typeface="Franklin Gothic Medium"/>
              </a:rPr>
              <a:t>b</a:t>
            </a:r>
            <a:r>
              <a:rPr dirty="0" sz="1100" spc="-5" i="1">
                <a:latin typeface="Franklin Gothic Medium"/>
                <a:cs typeface="Franklin Gothic Medium"/>
              </a:rPr>
              <a:t> </a:t>
            </a:r>
            <a:r>
              <a:rPr dirty="0" sz="1100" spc="-10" i="1">
                <a:latin typeface="Franklin Gothic Medium"/>
                <a:cs typeface="Franklin Gothic Medium"/>
              </a:rPr>
              <a:t>jego</a:t>
            </a:r>
            <a:r>
              <a:rPr dirty="0" sz="1100" spc="-15" i="1">
                <a:latin typeface="Franklin Gothic Medium"/>
                <a:cs typeface="Franklin Gothic Medium"/>
              </a:rPr>
              <a:t> </a:t>
            </a:r>
            <a:r>
              <a:rPr dirty="0" sz="1100" spc="-5" i="1">
                <a:latin typeface="Franklin Gothic Medium"/>
                <a:cs typeface="Franklin Gothic Medium"/>
              </a:rPr>
              <a:t>z</a:t>
            </a:r>
            <a:r>
              <a:rPr dirty="0" sz="1100" i="1">
                <a:latin typeface="Franklin Gothic Medium"/>
                <a:cs typeface="Franklin Gothic Medium"/>
              </a:rPr>
              <a:t>a</a:t>
            </a:r>
            <a:r>
              <a:rPr dirty="0" sz="1100" spc="-10" i="1">
                <a:latin typeface="Franklin Gothic Medium"/>
                <a:cs typeface="Franklin Gothic Medium"/>
              </a:rPr>
              <a:t>s</a:t>
            </a:r>
            <a:r>
              <a:rPr dirty="0" sz="1100" spc="-5" i="1">
                <a:latin typeface="Franklin Gothic Medium"/>
                <a:cs typeface="Franklin Gothic Medium"/>
              </a:rPr>
              <a:t>tę</a:t>
            </a:r>
            <a:r>
              <a:rPr dirty="0" sz="1100" spc="-10" i="1">
                <a:latin typeface="Franklin Gothic Medium"/>
                <a:cs typeface="Franklin Gothic Medium"/>
              </a:rPr>
              <a:t>p</a:t>
            </a:r>
            <a:r>
              <a:rPr dirty="0" sz="1100" spc="-5" i="1">
                <a:latin typeface="Franklin Gothic Medium"/>
                <a:cs typeface="Franklin Gothic Medium"/>
              </a:rPr>
              <a:t>c</a:t>
            </a:r>
            <a:r>
              <a:rPr dirty="0" sz="1100" spc="-5" i="1">
                <a:latin typeface="Franklin Gothic Medium"/>
                <a:cs typeface="Franklin Gothic Medium"/>
              </a:rPr>
              <a:t>a</a:t>
            </a:r>
            <a:r>
              <a:rPr dirty="0" sz="1100" spc="10">
                <a:latin typeface="Franklin Gothic Medium"/>
                <a:cs typeface="Franklin Gothic Medium"/>
              </a:rPr>
              <a:t>.</a:t>
            </a:r>
            <a:endParaRPr sz="1100">
              <a:latin typeface="Franklin Gothic Medium"/>
              <a:cs typeface="Franklin Gothic Medium"/>
            </a:endParaRPr>
          </a:p>
          <a:p>
            <a:pPr marL="373380" indent="-287020">
              <a:lnSpc>
                <a:spcPct val="100000"/>
              </a:lnSpc>
              <a:spcBef>
                <a:spcPts val="910"/>
              </a:spcBef>
              <a:buFont typeface="Wingdings"/>
              <a:buChar char=""/>
              <a:tabLst>
                <a:tab pos="374015" algn="l"/>
              </a:tabLst>
            </a:pP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60" b="1">
                <a:latin typeface="Calibri"/>
                <a:cs typeface="Calibri"/>
              </a:rPr>
              <a:t>t</a:t>
            </a:r>
            <a:r>
              <a:rPr dirty="0" sz="1800" spc="-10" b="1">
                <a:latin typeface="Calibri"/>
                <a:cs typeface="Calibri"/>
              </a:rPr>
              <a:t>ok</a:t>
            </a:r>
            <a:r>
              <a:rPr dirty="0" sz="1800" spc="-20" b="1">
                <a:latin typeface="Calibri"/>
                <a:cs typeface="Calibri"/>
              </a:rPr>
              <a:t>ó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30" b="1">
                <a:latin typeface="Calibri"/>
                <a:cs typeface="Calibri"/>
              </a:rPr>
              <a:t>tr</a:t>
            </a:r>
            <a:r>
              <a:rPr dirty="0" sz="1800" spc="-40" b="1">
                <a:latin typeface="Calibri"/>
                <a:cs typeface="Calibri"/>
              </a:rPr>
              <a:t>u</a:t>
            </a:r>
            <a:r>
              <a:rPr dirty="0" sz="1800" spc="-10" b="1">
                <a:latin typeface="Calibri"/>
                <a:cs typeface="Calibri"/>
              </a:rPr>
              <a:t>je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25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ę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65" b="1">
                <a:latin typeface="Calibri"/>
                <a:cs typeface="Calibri"/>
              </a:rPr>
              <a:t>cz</a:t>
            </a:r>
            <a:r>
              <a:rPr dirty="0" sz="1800" spc="35" b="1">
                <a:latin typeface="Calibri"/>
                <a:cs typeface="Calibri"/>
              </a:rPr>
              <a:t>ęc</a:t>
            </a:r>
            <a:r>
              <a:rPr dirty="0" sz="1800" spc="5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ą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30" b="1">
                <a:latin typeface="Calibri"/>
                <a:cs typeface="Calibri"/>
              </a:rPr>
              <a:t>mi</a:t>
            </a:r>
            <a:r>
              <a:rPr dirty="0" sz="1800" spc="30" b="1">
                <a:latin typeface="Calibri"/>
                <a:cs typeface="Calibri"/>
              </a:rPr>
              <a:t>s</a:t>
            </a:r>
            <a:r>
              <a:rPr dirty="0" sz="1800" spc="-40" b="1">
                <a:latin typeface="Calibri"/>
                <a:cs typeface="Calibri"/>
              </a:rPr>
              <a:t>j</a:t>
            </a:r>
            <a:r>
              <a:rPr dirty="0" sz="1800" spc="-50" b="1">
                <a:latin typeface="Calibri"/>
                <a:cs typeface="Calibri"/>
              </a:rPr>
              <a:t>i</a:t>
            </a:r>
            <a:r>
              <a:rPr dirty="0" sz="1800" spc="-30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6728" y="3428949"/>
            <a:ext cx="8867775" cy="1200785"/>
          </a:xfrm>
          <a:custGeom>
            <a:avLst/>
            <a:gdLst/>
            <a:ahLst/>
            <a:cxnLst/>
            <a:rect l="l" t="t" r="r" b="b"/>
            <a:pathLst>
              <a:path w="8867775" h="1200785">
                <a:moveTo>
                  <a:pt x="0" y="1200327"/>
                </a:moveTo>
                <a:lnTo>
                  <a:pt x="8867648" y="1200327"/>
                </a:lnTo>
                <a:lnTo>
                  <a:pt x="8867648" y="0"/>
                </a:lnTo>
                <a:lnTo>
                  <a:pt x="0" y="0"/>
                </a:lnTo>
                <a:lnTo>
                  <a:pt x="0" y="1200327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86728" y="3428949"/>
            <a:ext cx="8867775" cy="1200785"/>
          </a:xfrm>
          <a:custGeom>
            <a:avLst/>
            <a:gdLst/>
            <a:ahLst/>
            <a:cxnLst/>
            <a:rect l="l" t="t" r="r" b="b"/>
            <a:pathLst>
              <a:path w="8867775" h="1200785">
                <a:moveTo>
                  <a:pt x="0" y="1200327"/>
                </a:moveTo>
                <a:lnTo>
                  <a:pt x="8867648" y="1200327"/>
                </a:lnTo>
                <a:lnTo>
                  <a:pt x="8867648" y="0"/>
                </a:lnTo>
                <a:lnTo>
                  <a:pt x="0" y="0"/>
                </a:lnTo>
                <a:lnTo>
                  <a:pt x="0" y="1200327"/>
                </a:lnTo>
                <a:close/>
              </a:path>
            </a:pathLst>
          </a:custGeom>
          <a:ln w="5715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51282" y="3466465"/>
            <a:ext cx="8827135" cy="2847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6364" marR="7620">
              <a:lnSpc>
                <a:spcPct val="100000"/>
              </a:lnSpc>
            </a:pP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-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-7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13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-30" b="1">
                <a:solidFill>
                  <a:srgbClr val="FFFFFF"/>
                </a:solidFill>
                <a:latin typeface="Calibri"/>
                <a:cs typeface="Calibri"/>
              </a:rPr>
              <a:t>okół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dirty="0" sz="2400" spc="-1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4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po</a:t>
            </a:r>
            <a:r>
              <a:rPr dirty="0" sz="2400" spc="-2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zą</a:t>
            </a:r>
            <a:r>
              <a:rPr dirty="0" sz="2400" spc="6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zo</a:t>
            </a:r>
            <a:r>
              <a:rPr dirty="0" sz="2400" spc="-3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spc="-14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dirty="0" sz="2400" spc="-1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95" b="1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60" b="1" u="heavy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45" b="1" u="heavy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2400" spc="35" b="1" u="heavy">
                <a:solidFill>
                  <a:srgbClr val="FFFFFF"/>
                </a:solidFill>
                <a:latin typeface="Calibri"/>
                <a:cs typeface="Calibri"/>
              </a:rPr>
              <a:t>czni</a:t>
            </a:r>
            <a:r>
              <a:rPr dirty="0" sz="2400" spc="40" b="1" u="heavy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dirty="0" sz="2400" spc="-1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ależy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dirty="0" sz="2400" spc="-1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95" b="1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30" b="1" u="heavy">
                <a:solidFill>
                  <a:srgbClr val="FFFFFF"/>
                </a:solidFill>
                <a:latin typeface="Calibri"/>
                <a:cs typeface="Calibri"/>
              </a:rPr>
              <a:t>ob</a:t>
            </a:r>
            <a:r>
              <a:rPr dirty="0" sz="2400" spc="-75" b="1" u="heavy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120" b="1" u="heavy">
                <a:solidFill>
                  <a:srgbClr val="FFFFFF"/>
                </a:solidFill>
                <a:latin typeface="Calibri"/>
                <a:cs typeface="Calibri"/>
              </a:rPr>
              <a:t>wi</a:t>
            </a:r>
            <a:r>
              <a:rPr dirty="0" sz="2400" spc="80" b="1" u="heavy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2400" spc="50" b="1" u="heavy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10" b="1" u="heavy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400" spc="-85" b="1" u="heavy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220" b="1" u="heavy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-45" b="1" u="heavy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b="1" u="heavy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dirty="0" sz="2400" spc="-165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 u="heavy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15" b="1" u="heavy">
                <a:solidFill>
                  <a:srgbClr val="FFFFFF"/>
                </a:solidFill>
                <a:latin typeface="Calibri"/>
                <a:cs typeface="Calibri"/>
              </a:rPr>
              <a:t>ara</a:t>
            </a:r>
            <a:r>
              <a:rPr dirty="0" sz="2400" spc="-35" b="1" u="heavy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400" spc="-85" b="1" u="heavy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220" b="1" u="heavy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90" b="1" u="heavy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114" b="1" u="heavy">
                <a:solidFill>
                  <a:srgbClr val="FFFFFF"/>
                </a:solidFill>
                <a:latin typeface="Calibri"/>
                <a:cs typeface="Calibri"/>
              </a:rPr>
              <a:t>ć</a:t>
            </a:r>
            <a:r>
              <a:rPr dirty="0" sz="2400" spc="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3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400" spc="70" b="1">
                <a:solidFill>
                  <a:srgbClr val="FFFFFF"/>
                </a:solidFill>
                <a:latin typeface="Calibri"/>
                <a:cs typeface="Calibri"/>
              </a:rPr>
              <a:t>aż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dej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400" spc="3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-114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onie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10" b="1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po</a:t>
            </a:r>
            <a:r>
              <a:rPr dirty="0" sz="2400" spc="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8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" b="1">
                <a:solidFill>
                  <a:srgbClr val="FFFFFF"/>
                </a:solidFill>
                <a:latin typeface="Calibri"/>
                <a:cs typeface="Calibri"/>
              </a:rPr>
              <a:t>ost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2400" spc="-2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spc="-2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spc="80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30" b="1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2400" spc="-1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15" b="1">
                <a:solidFill>
                  <a:srgbClr val="FFFFFF"/>
                </a:solidFill>
                <a:latin typeface="Calibri"/>
                <a:cs typeface="Calibri"/>
              </a:rPr>
              <a:t>oną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dpi</a:t>
            </a:r>
            <a:r>
              <a:rPr dirty="0" sz="2400" spc="60" b="1">
                <a:solidFill>
                  <a:srgbClr val="FFFFFF"/>
                </a:solidFill>
                <a:latin typeface="Calibri"/>
                <a:cs typeface="Calibri"/>
              </a:rPr>
              <a:t>sa</a:t>
            </a:r>
            <a:r>
              <a:rPr dirty="0" sz="2400" spc="12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400" spc="-4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5" b="1">
                <a:solidFill>
                  <a:srgbClr val="FFFFFF"/>
                </a:solidFill>
                <a:latin typeface="Calibri"/>
                <a:cs typeface="Calibri"/>
              </a:rPr>
              <a:t>członk</a:t>
            </a:r>
            <a:r>
              <a:rPr dirty="0" sz="2400" spc="-120" b="1">
                <a:solidFill>
                  <a:srgbClr val="FFFFFF"/>
                </a:solidFill>
                <a:latin typeface="Calibri"/>
                <a:cs typeface="Calibri"/>
              </a:rPr>
              <a:t>ów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35" b="1">
                <a:solidFill>
                  <a:srgbClr val="FFFFFF"/>
                </a:solidFill>
                <a:latin typeface="Calibri"/>
                <a:cs typeface="Calibri"/>
              </a:rPr>
              <a:t>mis</a:t>
            </a:r>
            <a:r>
              <a:rPr dirty="0" sz="2400" spc="-55" b="1">
                <a:solidFill>
                  <a:srgbClr val="FFFFFF"/>
                </a:solidFill>
                <a:latin typeface="Calibri"/>
                <a:cs typeface="Calibri"/>
              </a:rPr>
              <a:t>ji</a:t>
            </a:r>
            <a:r>
              <a:rPr dirty="0" sz="24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114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spc="-17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spc="114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400" spc="5" b="1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24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7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-14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6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-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5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45" b="1">
                <a:solidFill>
                  <a:srgbClr val="FFFFFF"/>
                </a:solidFill>
                <a:latin typeface="Calibri"/>
                <a:cs typeface="Calibri"/>
              </a:rPr>
              <a:t>zą</a:t>
            </a:r>
            <a:r>
              <a:rPr dirty="0" sz="2400" spc="6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400" spc="20" b="1">
                <a:solidFill>
                  <a:srgbClr val="FFFFFF"/>
                </a:solidFill>
                <a:latin typeface="Calibri"/>
                <a:cs typeface="Calibri"/>
              </a:rPr>
              <a:t>zani</a:t>
            </a:r>
            <a:r>
              <a:rPr dirty="0" sz="2400" spc="5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7"/>
              </a:spcBef>
            </a:pPr>
            <a:endParaRPr sz="2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800" spc="50" b="1">
                <a:latin typeface="Calibri"/>
                <a:cs typeface="Calibri"/>
              </a:rPr>
              <a:t>P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45" b="1">
                <a:latin typeface="Calibri"/>
                <a:cs typeface="Calibri"/>
              </a:rPr>
              <a:t>o</a:t>
            </a:r>
            <a:r>
              <a:rPr dirty="0" sz="1800" spc="-105" b="1">
                <a:latin typeface="Calibri"/>
                <a:cs typeface="Calibri"/>
              </a:rPr>
              <a:t>t</a:t>
            </a:r>
            <a:r>
              <a:rPr dirty="0" sz="1800" spc="-10" b="1">
                <a:latin typeface="Calibri"/>
                <a:cs typeface="Calibri"/>
              </a:rPr>
              <a:t>okó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-15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sp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40" b="1">
                <a:latin typeface="Calibri"/>
                <a:cs typeface="Calibri"/>
              </a:rPr>
              <a:t>ąd</a:t>
            </a:r>
            <a:r>
              <a:rPr dirty="0" sz="1800" spc="35" b="1">
                <a:latin typeface="Calibri"/>
                <a:cs typeface="Calibri"/>
              </a:rPr>
              <a:t>z</a:t>
            </a:r>
            <a:r>
              <a:rPr dirty="0" sz="1800" spc="-15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n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-150" b="1">
                <a:latin typeface="Calibri"/>
                <a:cs typeface="Calibri"/>
              </a:rPr>
              <a:t> </a:t>
            </a:r>
            <a:r>
              <a:rPr dirty="0" sz="1800" spc="-150" b="1" u="sng">
                <a:latin typeface="Calibri"/>
                <a:cs typeface="Calibri"/>
              </a:rPr>
              <a:t>w</a:t>
            </a:r>
            <a:r>
              <a:rPr dirty="0" sz="1800" b="1" u="sng">
                <a:latin typeface="Calibri"/>
                <a:cs typeface="Calibri"/>
              </a:rPr>
              <a:t>  </a:t>
            </a:r>
            <a:r>
              <a:rPr dirty="0" sz="1800" spc="-150" b="1" u="sng">
                <a:latin typeface="Calibri"/>
                <a:cs typeface="Calibri"/>
              </a:rPr>
              <a:t> </a:t>
            </a:r>
            <a:r>
              <a:rPr dirty="0" sz="1800" spc="40" b="1" u="sng">
                <a:latin typeface="Calibri"/>
                <a:cs typeface="Calibri"/>
              </a:rPr>
              <a:t>sy</a:t>
            </a:r>
            <a:r>
              <a:rPr dirty="0" sz="1800" spc="45" b="1" u="sng">
                <a:latin typeface="Calibri"/>
                <a:cs typeface="Calibri"/>
              </a:rPr>
              <a:t>s</a:t>
            </a:r>
            <a:r>
              <a:rPr dirty="0" sz="1800" spc="-114" b="1" u="sng">
                <a:latin typeface="Calibri"/>
                <a:cs typeface="Calibri"/>
              </a:rPr>
              <a:t>t</a:t>
            </a:r>
            <a:r>
              <a:rPr dirty="0" sz="1800" b="1" u="sng">
                <a:latin typeface="Calibri"/>
                <a:cs typeface="Calibri"/>
              </a:rPr>
              <a:t>emi</a:t>
            </a:r>
            <a:r>
              <a:rPr dirty="0" sz="1800" spc="30" b="1" u="sng">
                <a:latin typeface="Calibri"/>
                <a:cs typeface="Calibri"/>
              </a:rPr>
              <a:t>e</a:t>
            </a:r>
            <a:r>
              <a:rPr dirty="0" sz="1800" b="1" u="sng">
                <a:latin typeface="Calibri"/>
                <a:cs typeface="Calibri"/>
              </a:rPr>
              <a:t>  </a:t>
            </a:r>
            <a:r>
              <a:rPr dirty="0" sz="1800" spc="-155" b="1" u="sng">
                <a:latin typeface="Calibri"/>
                <a:cs typeface="Calibri"/>
              </a:rPr>
              <a:t> </a:t>
            </a:r>
            <a:r>
              <a:rPr dirty="0" sz="1800" spc="-15" b="1" u="sng">
                <a:latin typeface="Calibri"/>
                <a:cs typeface="Calibri"/>
              </a:rPr>
              <a:t>i</a:t>
            </a:r>
            <a:r>
              <a:rPr dirty="0" sz="1800" spc="-25" b="1" u="sng">
                <a:latin typeface="Calibri"/>
                <a:cs typeface="Calibri"/>
              </a:rPr>
              <a:t>n</a:t>
            </a:r>
            <a:r>
              <a:rPr dirty="0" sz="1800" spc="-70" b="1" u="sng">
                <a:latin typeface="Calibri"/>
                <a:cs typeface="Calibri"/>
              </a:rPr>
              <a:t>f</a:t>
            </a:r>
            <a:r>
              <a:rPr dirty="0" sz="1800" spc="-25" b="1" u="sng">
                <a:latin typeface="Calibri"/>
                <a:cs typeface="Calibri"/>
              </a:rPr>
              <a:t>o</a:t>
            </a:r>
            <a:r>
              <a:rPr dirty="0" sz="1800" spc="-55" b="1" u="sng">
                <a:latin typeface="Calibri"/>
                <a:cs typeface="Calibri"/>
              </a:rPr>
              <a:t>r</a:t>
            </a:r>
            <a:r>
              <a:rPr dirty="0" sz="1800" spc="-30" b="1" u="sng">
                <a:latin typeface="Calibri"/>
                <a:cs typeface="Calibri"/>
              </a:rPr>
              <a:t>mat</a:t>
            </a:r>
            <a:r>
              <a:rPr dirty="0" sz="1800" spc="-55" b="1" u="sng">
                <a:latin typeface="Calibri"/>
                <a:cs typeface="Calibri"/>
              </a:rPr>
              <a:t>y</a:t>
            </a:r>
            <a:r>
              <a:rPr dirty="0" sz="1800" spc="65" b="1" u="sng">
                <a:latin typeface="Calibri"/>
                <a:cs typeface="Calibri"/>
              </a:rPr>
              <a:t>cz</a:t>
            </a:r>
            <a:r>
              <a:rPr dirty="0" sz="1800" spc="-35" b="1" u="sng">
                <a:latin typeface="Calibri"/>
                <a:cs typeface="Calibri"/>
              </a:rPr>
              <a:t>n</a:t>
            </a:r>
            <a:r>
              <a:rPr dirty="0" sz="1800" spc="-114" b="1" u="sng">
                <a:latin typeface="Calibri"/>
                <a:cs typeface="Calibri"/>
              </a:rPr>
              <a:t>y</a:t>
            </a:r>
            <a:r>
              <a:rPr dirty="0" sz="1800" b="1" u="sng">
                <a:latin typeface="Calibri"/>
                <a:cs typeface="Calibri"/>
              </a:rPr>
              <a:t>m</a:t>
            </a:r>
            <a:r>
              <a:rPr dirty="0" sz="1800" b="1" u="sng">
                <a:latin typeface="Calibri"/>
                <a:cs typeface="Calibri"/>
              </a:rPr>
              <a:t>  </a:t>
            </a:r>
            <a:r>
              <a:rPr dirty="0" sz="1800" spc="-160" b="1" u="sng">
                <a:latin typeface="Calibri"/>
                <a:cs typeface="Calibri"/>
              </a:rPr>
              <a:t> </a:t>
            </a:r>
            <a:r>
              <a:rPr dirty="0" sz="1800" spc="-445" b="1" u="sng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 u="sng">
                <a:solidFill>
                  <a:srgbClr val="9D032A"/>
                </a:solidFill>
                <a:latin typeface="Calibri"/>
                <a:cs typeface="Calibri"/>
              </a:rPr>
              <a:t>mo</a:t>
            </a:r>
            <a:r>
              <a:rPr dirty="0" sz="1800" spc="50" b="1" u="sng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800" spc="35" b="1" u="sng">
                <a:solidFill>
                  <a:srgbClr val="9D032A"/>
                </a:solidFill>
                <a:latin typeface="Calibri"/>
                <a:cs typeface="Calibri"/>
              </a:rPr>
              <a:t>na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 </a:t>
            </a:r>
            <a:r>
              <a:rPr dirty="0" sz="1800" spc="-17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20" b="1">
                <a:latin typeface="Calibri"/>
                <a:cs typeface="Calibri"/>
              </a:rPr>
              <a:t>także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-14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d</a:t>
            </a:r>
            <a:r>
              <a:rPr dirty="0" sz="1800" spc="-1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dat</a:t>
            </a:r>
            <a:r>
              <a:rPr dirty="0" sz="1800" spc="-35" b="1">
                <a:latin typeface="Calibri"/>
                <a:cs typeface="Calibri"/>
              </a:rPr>
              <a:t>k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  </a:t>
            </a:r>
            <a:r>
              <a:rPr dirty="0" sz="1800" spc="-155" b="1">
                <a:latin typeface="Calibri"/>
                <a:cs typeface="Calibri"/>
              </a:rPr>
              <a:t> </a:t>
            </a:r>
            <a:r>
              <a:rPr dirty="0" sz="1800" spc="30" b="1">
                <a:latin typeface="Calibri"/>
                <a:cs typeface="Calibri"/>
              </a:rPr>
              <a:t>p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20" b="1">
                <a:latin typeface="Calibri"/>
                <a:cs typeface="Calibri"/>
              </a:rPr>
              <a:t>a</a:t>
            </a:r>
            <a:r>
              <a:rPr dirty="0" sz="1800" spc="-30" b="1">
                <a:latin typeface="Calibri"/>
                <a:cs typeface="Calibri"/>
              </a:rPr>
              <a:t>f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70" b="1">
                <a:latin typeface="Calibri"/>
                <a:cs typeface="Calibri"/>
              </a:rPr>
              <a:t>ać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40" b="1">
                <a:latin typeface="Calibri"/>
                <a:cs typeface="Calibri"/>
              </a:rPr>
              <a:t>e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75" b="1">
                <a:latin typeface="Calibri"/>
                <a:cs typeface="Calibri"/>
              </a:rPr>
              <a:t>t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60" b="1">
                <a:latin typeface="Calibri"/>
                <a:cs typeface="Calibri"/>
              </a:rPr>
              <a:t>t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-45" b="1">
                <a:latin typeface="Calibri"/>
                <a:cs typeface="Calibri"/>
              </a:rPr>
              <a:t>o</a:t>
            </a:r>
            <a:r>
              <a:rPr dirty="0" sz="1800" spc="-145" b="1">
                <a:latin typeface="Calibri"/>
                <a:cs typeface="Calibri"/>
              </a:rPr>
              <a:t>w</a:t>
            </a:r>
            <a:r>
              <a:rPr dirty="0" sz="1800" spc="10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ą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15" b="1">
                <a:latin typeface="Calibri"/>
                <a:cs typeface="Calibri"/>
              </a:rPr>
              <a:t>e</a:t>
            </a:r>
            <a:r>
              <a:rPr dirty="0" sz="1800" spc="-35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1800" spc="40" b="1">
                <a:latin typeface="Calibri"/>
                <a:cs typeface="Calibri"/>
              </a:rPr>
              <a:t>J</a:t>
            </a:r>
            <a:r>
              <a:rPr dirty="0" sz="1800" spc="70" b="1">
                <a:latin typeface="Calibri"/>
                <a:cs typeface="Calibri"/>
              </a:rPr>
              <a:t>e</a:t>
            </a:r>
            <a:r>
              <a:rPr dirty="0" sz="1800" spc="30" b="1">
                <a:latin typeface="Calibri"/>
                <a:cs typeface="Calibri"/>
              </a:rPr>
              <a:t>dnak</a:t>
            </a:r>
            <a:r>
              <a:rPr dirty="0" sz="1800" spc="30" b="1">
                <a:latin typeface="Calibri"/>
                <a:cs typeface="Calibri"/>
              </a:rPr>
              <a:t>ż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należy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10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-135" b="1">
                <a:latin typeface="Calibri"/>
                <a:cs typeface="Calibri"/>
              </a:rPr>
              <a:t>w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25" b="1">
                <a:latin typeface="Calibri"/>
                <a:cs typeface="Calibri"/>
              </a:rPr>
              <a:t>ócić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2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40" b="1">
                <a:latin typeface="Calibri"/>
                <a:cs typeface="Calibri"/>
              </a:rPr>
              <a:t>agę</a:t>
            </a:r>
            <a:r>
              <a:rPr dirty="0" sz="1800" spc="-15" b="1">
                <a:latin typeface="Calibri"/>
                <a:cs typeface="Calibri"/>
              </a:rPr>
              <a:t>,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14" b="1">
                <a:latin typeface="Calibri"/>
                <a:cs typeface="Calibri"/>
              </a:rPr>
              <a:t> 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10" b="1">
                <a:latin typeface="Calibri"/>
                <a:cs typeface="Calibri"/>
              </a:rPr>
              <a:t>b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14" b="1">
                <a:latin typeface="Calibri"/>
                <a:cs typeface="Calibri"/>
              </a:rPr>
              <a:t> </a:t>
            </a:r>
            <a:r>
              <a:rPr dirty="0" sz="1800" spc="25" b="1">
                <a:solidFill>
                  <a:srgbClr val="C00000"/>
                </a:solidFill>
                <a:latin typeface="Calibri"/>
                <a:cs typeface="Calibri"/>
              </a:rPr>
              <a:t>p</a:t>
            </a:r>
            <a:r>
              <a:rPr dirty="0" sz="1800" spc="30" b="1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dirty="0" sz="1800" spc="-55" b="1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dirty="0" sz="1800" spc="-25" b="1">
                <a:solidFill>
                  <a:srgbClr val="C00000"/>
                </a:solidFill>
                <a:latin typeface="Calibri"/>
                <a:cs typeface="Calibri"/>
              </a:rPr>
              <a:t>afy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11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30">
                <a:latin typeface="Franklin Gothic Medium"/>
                <a:cs typeface="Franklin Gothic Medium"/>
              </a:rPr>
              <a:t>onków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4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0">
                <a:latin typeface="Franklin Gothic Medium"/>
                <a:cs typeface="Franklin Gothic Medium"/>
              </a:rPr>
              <a:t> </a:t>
            </a:r>
            <a:r>
              <a:rPr dirty="0" sz="1800" spc="10" b="1">
                <a:solidFill>
                  <a:srgbClr val="C00000"/>
                </a:solidFill>
                <a:latin typeface="Calibri"/>
                <a:cs typeface="Calibri"/>
              </a:rPr>
              <a:t>n</a:t>
            </a:r>
            <a:r>
              <a:rPr dirty="0" sz="1800" spc="-5" b="1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114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50" b="1">
                <a:solidFill>
                  <a:srgbClr val="C00000"/>
                </a:solidFill>
                <a:latin typeface="Calibri"/>
                <a:cs typeface="Calibri"/>
              </a:rPr>
              <a:t>z</a:t>
            </a:r>
            <a:r>
              <a:rPr dirty="0" sz="1800" spc="45" b="1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dirty="0" sz="1800" spc="40" b="1">
                <a:solidFill>
                  <a:srgbClr val="C00000"/>
                </a:solidFill>
                <a:latin typeface="Calibri"/>
                <a:cs typeface="Calibri"/>
              </a:rPr>
              <a:t>s</a:t>
            </a:r>
            <a:r>
              <a:rPr dirty="0" sz="1800" spc="-45" b="1">
                <a:solidFill>
                  <a:srgbClr val="C00000"/>
                </a:solidFill>
                <a:latin typeface="Calibri"/>
                <a:cs typeface="Calibri"/>
              </a:rPr>
              <a:t>tały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12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Calibri"/>
                <a:cs typeface="Calibri"/>
              </a:rPr>
              <a:t>umi</a:t>
            </a:r>
            <a:r>
              <a:rPr dirty="0" sz="1800" spc="65" b="1">
                <a:solidFill>
                  <a:srgbClr val="C00000"/>
                </a:solidFill>
                <a:latin typeface="Calibri"/>
                <a:cs typeface="Calibri"/>
              </a:rPr>
              <a:t>es</a:t>
            </a:r>
            <a:r>
              <a:rPr dirty="0" sz="1800" spc="60" b="1">
                <a:solidFill>
                  <a:srgbClr val="C00000"/>
                </a:solidFill>
                <a:latin typeface="Calibri"/>
                <a:cs typeface="Calibri"/>
              </a:rPr>
              <a:t>z</a:t>
            </a:r>
            <a:r>
              <a:rPr dirty="0" sz="1800" spc="70" b="1">
                <a:solidFill>
                  <a:srgbClr val="C00000"/>
                </a:solidFill>
                <a:latin typeface="Calibri"/>
                <a:cs typeface="Calibri"/>
              </a:rPr>
              <a:t>c</a:t>
            </a:r>
            <a:r>
              <a:rPr dirty="0" sz="1800" spc="45" b="1">
                <a:solidFill>
                  <a:srgbClr val="C00000"/>
                </a:solidFill>
                <a:latin typeface="Calibri"/>
                <a:cs typeface="Calibri"/>
              </a:rPr>
              <a:t>z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one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30" b="1">
                <a:solidFill>
                  <a:srgbClr val="C00000"/>
                </a:solidFill>
                <a:latin typeface="Calibri"/>
                <a:cs typeface="Calibri"/>
              </a:rPr>
              <a:t>n</a:t>
            </a:r>
            <a:r>
              <a:rPr dirty="0" sz="1800" spc="35" b="1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17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symb</a:t>
            </a:r>
            <a:r>
              <a:rPr dirty="0" sz="1800" spc="-20" b="1">
                <a:solidFill>
                  <a:srgbClr val="C00000"/>
                </a:solidFill>
                <a:latin typeface="Calibri"/>
                <a:cs typeface="Calibri"/>
              </a:rPr>
              <a:t>olu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16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C00000"/>
                </a:solidFill>
                <a:latin typeface="Calibri"/>
                <a:cs typeface="Calibri"/>
              </a:rPr>
              <a:t>k</a:t>
            </a:r>
            <a:r>
              <a:rPr dirty="0" sz="1800" spc="-35" b="1">
                <a:solidFill>
                  <a:srgbClr val="C00000"/>
                </a:solidFill>
                <a:latin typeface="Calibri"/>
                <a:cs typeface="Calibri"/>
              </a:rPr>
              <a:t>on</a:t>
            </a:r>
            <a:r>
              <a:rPr dirty="0" sz="1800" spc="-20" b="1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dirty="0" sz="1800" spc="-90" b="1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dirty="0" sz="1800" spc="-25" b="1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dirty="0" sz="1800" spc="-40" b="1">
                <a:solidFill>
                  <a:srgbClr val="C00000"/>
                </a:solidFill>
                <a:latin typeface="Calibri"/>
                <a:cs typeface="Calibri"/>
              </a:rPr>
              <a:t>l</a:t>
            </a:r>
            <a:r>
              <a:rPr dirty="0" sz="1800" spc="-20" b="1">
                <a:solidFill>
                  <a:srgbClr val="C00000"/>
                </a:solidFill>
                <a:latin typeface="Calibri"/>
                <a:cs typeface="Calibri"/>
              </a:rPr>
              <a:t>n</a:t>
            </a:r>
            <a:r>
              <a:rPr dirty="0" sz="1800" spc="-55" b="1">
                <a:solidFill>
                  <a:srgbClr val="C00000"/>
                </a:solidFill>
                <a:latin typeface="Calibri"/>
                <a:cs typeface="Calibri"/>
              </a:rPr>
              <a:t>ym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17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sys</a:t>
            </a:r>
            <a:r>
              <a:rPr dirty="0" sz="1800" spc="-30" b="1">
                <a:latin typeface="Calibri"/>
                <a:cs typeface="Calibri"/>
              </a:rPr>
              <a:t>t</a:t>
            </a:r>
            <a:r>
              <a:rPr dirty="0" sz="1800" spc="15" b="1">
                <a:latin typeface="Calibri"/>
                <a:cs typeface="Calibri"/>
              </a:rPr>
              <a:t>emu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70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50" b="1">
                <a:latin typeface="Calibri"/>
                <a:cs typeface="Calibri"/>
              </a:rPr>
              <a:t>f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r</a:t>
            </a:r>
            <a:r>
              <a:rPr dirty="0" sz="1800" spc="-30" b="1">
                <a:latin typeface="Calibri"/>
                <a:cs typeface="Calibri"/>
              </a:rPr>
              <a:t>mat</a:t>
            </a:r>
            <a:r>
              <a:rPr dirty="0" sz="1800" spc="-50" b="1">
                <a:latin typeface="Calibri"/>
                <a:cs typeface="Calibri"/>
              </a:rPr>
              <a:t>y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10" b="1">
                <a:latin typeface="Calibri"/>
                <a:cs typeface="Calibri"/>
              </a:rPr>
              <a:t>nego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85" b="1"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17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C00000"/>
                </a:solidFill>
                <a:latin typeface="Calibri"/>
                <a:cs typeface="Calibri"/>
              </a:rPr>
              <a:t>k</a:t>
            </a:r>
            <a:r>
              <a:rPr dirty="0" sz="1800" spc="5" b="1">
                <a:solidFill>
                  <a:srgbClr val="C00000"/>
                </a:solidFill>
                <a:latin typeface="Calibri"/>
                <a:cs typeface="Calibri"/>
              </a:rPr>
              <a:t>od</a:t>
            </a:r>
            <a:r>
              <a:rPr dirty="0" sz="1800" spc="10" b="1">
                <a:solidFill>
                  <a:srgbClr val="C00000"/>
                </a:solidFill>
                <a:latin typeface="Calibri"/>
                <a:cs typeface="Calibri"/>
              </a:rPr>
              <a:t>z</a:t>
            </a:r>
            <a:r>
              <a:rPr dirty="0" sz="1800" spc="-5" b="1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16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C00000"/>
                </a:solidFill>
                <a:latin typeface="Calibri"/>
                <a:cs typeface="Calibri"/>
              </a:rPr>
              <a:t>k</a:t>
            </a:r>
            <a:r>
              <a:rPr dirty="0" sz="1800" spc="-55" b="1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dirty="0" sz="1800" spc="60" b="1">
                <a:solidFill>
                  <a:srgbClr val="C00000"/>
                </a:solidFill>
                <a:latin typeface="Calibri"/>
                <a:cs typeface="Calibri"/>
              </a:rPr>
              <a:t>es</a:t>
            </a:r>
            <a:r>
              <a:rPr dirty="0" sz="1800" spc="25" b="1">
                <a:solidFill>
                  <a:srgbClr val="C00000"/>
                </a:solidFill>
                <a:latin typeface="Calibri"/>
                <a:cs typeface="Calibri"/>
              </a:rPr>
              <a:t>k</a:t>
            </a:r>
            <a:r>
              <a:rPr dirty="0" sz="1800" spc="-60" b="1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dirty="0" sz="1800" spc="-145" b="1">
                <a:solidFill>
                  <a:srgbClr val="C00000"/>
                </a:solidFill>
                <a:latin typeface="Calibri"/>
                <a:cs typeface="Calibri"/>
              </a:rPr>
              <a:t>w</a:t>
            </a:r>
            <a:r>
              <a:rPr dirty="0" sz="1800" spc="-55" b="1">
                <a:solidFill>
                  <a:srgbClr val="C00000"/>
                </a:solidFill>
                <a:latin typeface="Calibri"/>
                <a:cs typeface="Calibri"/>
              </a:rPr>
              <a:t>ym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18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100">
                <a:latin typeface="Franklin Gothic Medium"/>
                <a:cs typeface="Franklin Gothic Medium"/>
              </a:rPr>
              <a:t>m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 spc="5">
                <a:latin typeface="Franklin Gothic Medium"/>
                <a:cs typeface="Franklin Gothic Medium"/>
              </a:rPr>
              <a:t>es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5">
                <a:latin typeface="Franklin Gothic Medium"/>
                <a:cs typeface="Franklin Gothic Medium"/>
              </a:rPr>
              <a:t>cz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</a:t>
            </a:r>
            <a:r>
              <a:rPr dirty="0" sz="1800" spc="-5">
                <a:latin typeface="Franklin Gothic Medium"/>
                <a:cs typeface="Franklin Gothic Medium"/>
              </a:rPr>
              <a:t>o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k</a:t>
            </a:r>
            <a:r>
              <a:rPr dirty="0" sz="1800" spc="-5">
                <a:latin typeface="Franklin Gothic Medium"/>
                <a:cs typeface="Franklin Gothic Medium"/>
              </a:rPr>
              <a:t>aż</a:t>
            </a:r>
            <a:r>
              <a:rPr dirty="0" sz="1800">
                <a:latin typeface="Franklin Gothic Medium"/>
                <a:cs typeface="Franklin Gothic Medium"/>
              </a:rPr>
              <a:t>d</a:t>
            </a:r>
            <a:r>
              <a:rPr dirty="0" sz="1800" spc="-20">
                <a:latin typeface="Franklin Gothic Medium"/>
                <a:cs typeface="Franklin Gothic Medium"/>
              </a:rPr>
              <a:t>ej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 spc="-4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45">
                <a:latin typeface="Franklin Gothic Medium"/>
                <a:cs typeface="Franklin Gothic Medium"/>
              </a:rPr>
              <a:t>n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0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15">
                <a:latin typeface="Franklin Gothic Medium"/>
                <a:cs typeface="Franklin Gothic Medium"/>
              </a:rPr>
              <a:t>oł</a:t>
            </a:r>
            <a:r>
              <a:rPr dirty="0" sz="1800" spc="-45">
                <a:latin typeface="Franklin Gothic Medium"/>
                <a:cs typeface="Franklin Gothic Medium"/>
              </a:rPr>
              <a:t>u</a:t>
            </a:r>
            <a:r>
              <a:rPr dirty="0" sz="1800" spc="-35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86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2730" cy="1568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843396" y="975105"/>
            <a:ext cx="153987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0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8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-6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4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oł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43396" y="1249426"/>
            <a:ext cx="3052445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800" spc="-20">
                <a:latin typeface="Franklin Gothic Medium"/>
                <a:cs typeface="Franklin Gothic Medium"/>
              </a:rPr>
              <a:t>dla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pe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nomoc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omisar</a:t>
            </a:r>
            <a:r>
              <a:rPr dirty="0" sz="1800" spc="-15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45">
                <a:latin typeface="Franklin Gothic Medium"/>
                <a:cs typeface="Franklin Gothic Medium"/>
              </a:rPr>
              <a:t>wy</a:t>
            </a:r>
            <a:r>
              <a:rPr dirty="0" sz="1800" spc="-35">
                <a:latin typeface="Franklin Gothic Medium"/>
                <a:cs typeface="Franklin Gothic Medium"/>
              </a:rPr>
              <a:t>b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40">
                <a:latin typeface="Franklin Gothic Medium"/>
                <a:cs typeface="Franklin Gothic Medium"/>
              </a:rPr>
              <a:t>r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25">
                <a:latin typeface="Franklin Gothic Medium"/>
                <a:cs typeface="Franklin Gothic Medium"/>
              </a:rPr>
              <a:t>ego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omisj</a:t>
            </a:r>
            <a:r>
              <a:rPr dirty="0" sz="1800" spc="-50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ch,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któ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5">
                <a:latin typeface="Franklin Gothic Medium"/>
                <a:cs typeface="Franklin Gothic Medium"/>
              </a:rPr>
              <a:t>e: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43396" y="2026920"/>
            <a:ext cx="3143250" cy="8337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085" marR="5080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2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" b="1" u="sng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6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65" b="1" u="sng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-110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5" b="1" u="sng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114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60" b="1" u="sng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15" b="1" u="sng">
                <a:solidFill>
                  <a:srgbClr val="9D032A"/>
                </a:solidFill>
                <a:latin typeface="Calibri"/>
                <a:cs typeface="Calibri"/>
              </a:rPr>
              <a:t>ug</a:t>
            </a:r>
            <a:r>
              <a:rPr dirty="0" sz="1800" spc="-35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2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55" b="1" u="sng">
                <a:solidFill>
                  <a:srgbClr val="9D032A"/>
                </a:solidFill>
                <a:latin typeface="Calibri"/>
                <a:cs typeface="Calibri"/>
              </a:rPr>
              <a:t>f</a:t>
            </a:r>
            <a:r>
              <a:rPr dirty="0" sz="1800" spc="-40" b="1" u="sng">
                <a:solidFill>
                  <a:srgbClr val="9D032A"/>
                </a:solidFill>
                <a:latin typeface="Calibri"/>
                <a:cs typeface="Calibri"/>
              </a:rPr>
              <a:t>or</a:t>
            </a:r>
            <a:r>
              <a:rPr dirty="0" sz="1800" spc="40" b="1" u="sng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1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75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-135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65" b="1" u="sng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7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35" b="1" u="sng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4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2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" b="1" u="sng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6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65" b="1" u="sng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800" spc="-110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" b="1" u="sng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-2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50" b="1" u="sng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800" spc="-45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16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40" b="1" u="sng">
                <a:solidFill>
                  <a:srgbClr val="9D032A"/>
                </a:solidFill>
                <a:latin typeface="Calibri"/>
                <a:cs typeface="Calibri"/>
              </a:rPr>
              <a:t>oś</a:t>
            </a:r>
            <a:r>
              <a:rPr dirty="0" sz="1800" spc="85" b="1" u="sng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80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-2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1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35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6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45" b="1" u="sng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spc="3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40" b="1" u="sng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800" spc="-3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40" b="1" u="sng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125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3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-80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40" b="1" u="sng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2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5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35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4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15" b="1" u="sng">
                <a:solidFill>
                  <a:srgbClr val="9D032A"/>
                </a:solidFill>
                <a:latin typeface="Calibri"/>
                <a:cs typeface="Calibri"/>
              </a:rPr>
              <a:t>,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43396" y="3078734"/>
            <a:ext cx="3188335" cy="12687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18110">
              <a:lnSpc>
                <a:spcPct val="100000"/>
              </a:lnSpc>
            </a:pPr>
            <a:r>
              <a:rPr dirty="0" sz="1800" spc="-5">
                <a:latin typeface="Franklin Gothic Medium"/>
                <a:cs typeface="Franklin Gothic Medium"/>
              </a:rPr>
              <a:t>spo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ądza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się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5">
                <a:latin typeface="Franklin Gothic Medium"/>
                <a:cs typeface="Franklin Gothic Medium"/>
              </a:rPr>
              <a:t>wy</a:t>
            </a:r>
            <a:r>
              <a:rPr dirty="0" sz="1800" spc="-95">
                <a:latin typeface="Franklin Gothic Medium"/>
                <a:cs typeface="Franklin Gothic Medium"/>
              </a:rPr>
              <a:t>k</a:t>
            </a:r>
            <a:r>
              <a:rPr dirty="0" sz="1800" spc="-15">
                <a:latin typeface="Franklin Gothic Medium"/>
                <a:cs typeface="Franklin Gothic Medium"/>
              </a:rPr>
              <a:t>or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ysta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ie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t</a:t>
            </a:r>
            <a:r>
              <a:rPr dirty="0" sz="1800" spc="-75" b="1">
                <a:latin typeface="Calibri"/>
                <a:cs typeface="Calibri"/>
              </a:rPr>
              <a:t>k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-125" b="1">
                <a:latin typeface="Calibri"/>
                <a:cs typeface="Calibri"/>
              </a:rPr>
              <a:t>y</a:t>
            </a:r>
            <a:r>
              <a:rPr dirty="0" sz="1800" spc="45" b="1">
                <a:latin typeface="Calibri"/>
                <a:cs typeface="Calibri"/>
              </a:rPr>
              <a:t>ch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55" b="1">
                <a:latin typeface="Calibri"/>
                <a:cs typeface="Calibri"/>
              </a:rPr>
              <a:t>f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-5" b="1">
                <a:latin typeface="Calibri"/>
                <a:cs typeface="Calibri"/>
              </a:rPr>
              <a:t>mula</a:t>
            </a:r>
            <a:r>
              <a:rPr dirty="0" sz="1800" spc="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-5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60" b="1">
                <a:latin typeface="Calibri"/>
                <a:cs typeface="Calibri"/>
              </a:rPr>
              <a:t>t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k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45" b="1">
                <a:latin typeface="Calibri"/>
                <a:cs typeface="Calibri"/>
              </a:rPr>
              <a:t>ł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1260"/>
              </a:spcBef>
              <a:tabLst>
                <a:tab pos="1016635" algn="l"/>
                <a:tab pos="2417445" algn="l"/>
              </a:tabLst>
            </a:pPr>
            <a:r>
              <a:rPr dirty="0" sz="1800" spc="-30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op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ę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15" b="1">
                <a:latin typeface="Calibri"/>
                <a:cs typeface="Calibri"/>
              </a:rPr>
              <a:t>od</a:t>
            </a:r>
            <a:r>
              <a:rPr dirty="0" sz="1800" spc="-10" b="1">
                <a:latin typeface="Calibri"/>
                <a:cs typeface="Calibri"/>
              </a:rPr>
              <a:t>p</a:t>
            </a:r>
            <a:r>
              <a:rPr dirty="0" sz="1800" spc="25" b="1">
                <a:latin typeface="Calibri"/>
                <a:cs typeface="Calibri"/>
              </a:rPr>
              <a:t>is</a:t>
            </a:r>
            <a:r>
              <a:rPr dirty="0" sz="1800" spc="30" b="1">
                <a:latin typeface="Calibri"/>
                <a:cs typeface="Calibri"/>
              </a:rPr>
              <a:t>u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60" b="1">
                <a:latin typeface="Calibri"/>
                <a:cs typeface="Calibri"/>
              </a:rPr>
              <a:t>ą</a:t>
            </a:r>
            <a:r>
              <a:rPr dirty="0" sz="1800" b="1">
                <a:latin typeface="Calibri"/>
                <a:cs typeface="Calibri"/>
              </a:rPr>
              <a:t>	</a:t>
            </a:r>
            <a:r>
              <a:rPr dirty="0" sz="1800" spc="-25" b="1">
                <a:latin typeface="Calibri"/>
                <a:cs typeface="Calibri"/>
              </a:rPr>
              <a:t>w</a:t>
            </a:r>
            <a:r>
              <a:rPr dirty="0" sz="1800" spc="-5" b="1">
                <a:latin typeface="Calibri"/>
                <a:cs typeface="Calibri"/>
              </a:rPr>
              <a:t>s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30" b="1">
                <a:latin typeface="Calibri"/>
                <a:cs typeface="Calibri"/>
              </a:rPr>
              <a:t>ys</a:t>
            </a:r>
            <a:r>
              <a:rPr dirty="0" sz="1800" spc="15" b="1">
                <a:latin typeface="Calibri"/>
                <a:cs typeface="Calibri"/>
              </a:rPr>
              <a:t>c</a:t>
            </a:r>
            <a:r>
              <a:rPr dirty="0" sz="1800" spc="-110" b="1"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42380" y="4336415"/>
            <a:ext cx="3189605" cy="1657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3335" marR="5080">
              <a:lnSpc>
                <a:spcPct val="100000"/>
              </a:lnSpc>
            </a:pP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on</a:t>
            </a:r>
            <a:r>
              <a:rPr dirty="0" sz="1800" spc="-70">
                <a:latin typeface="Franklin Gothic Medium"/>
                <a:cs typeface="Franklin Gothic Medium"/>
              </a:rPr>
              <a:t>k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wie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6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5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ob</a:t>
            </a:r>
            <a:r>
              <a:rPr dirty="0" sz="1800" spc="-10">
                <a:latin typeface="Franklin Gothic Medium"/>
                <a:cs typeface="Franklin Gothic Medium"/>
              </a:rPr>
              <a:t>ecni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5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>
                <a:latin typeface="Franklin Gothic Medium"/>
                <a:cs typeface="Franklin Gothic Medium"/>
              </a:rPr>
              <a:t>    </a:t>
            </a:r>
            <a:r>
              <a:rPr dirty="0" sz="1800" spc="-14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spo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ądzen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   </a:t>
            </a:r>
            <a:r>
              <a:rPr dirty="0" sz="1800" spc="-13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+</a:t>
            </a:r>
            <a:r>
              <a:rPr dirty="0" sz="1800">
                <a:latin typeface="Franklin Gothic Medium"/>
                <a:cs typeface="Franklin Gothic Medium"/>
              </a:rPr>
              <a:t>    </a:t>
            </a:r>
            <a:r>
              <a:rPr dirty="0" sz="1800" spc="-14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pi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10">
                <a:latin typeface="Franklin Gothic Medium"/>
                <a:cs typeface="Franklin Gothic Medium"/>
              </a:rPr>
              <a:t>ę</a:t>
            </a:r>
            <a:r>
              <a:rPr dirty="0" sz="1800">
                <a:latin typeface="Franklin Gothic Medium"/>
                <a:cs typeface="Franklin Gothic Medium"/>
              </a:rPr>
              <a:t>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85">
                <a:latin typeface="Franklin Gothic Medium"/>
                <a:cs typeface="Franklin Gothic Medium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-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6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t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65">
                <a:latin typeface="Franklin Gothic Medium"/>
                <a:cs typeface="Franklin Gothic Medium"/>
              </a:rPr>
              <a:t> </a:t>
            </a:r>
            <a:r>
              <a:rPr dirty="0" sz="1800" spc="-114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6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6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któ</a:t>
            </a:r>
            <a:r>
              <a:rPr dirty="0" sz="1800" spc="15">
                <a:latin typeface="Franklin Gothic Medium"/>
                <a:cs typeface="Franklin Gothic Medium"/>
              </a:rPr>
              <a:t>r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10">
                <a:latin typeface="Franklin Gothic Medium"/>
                <a:cs typeface="Franklin Gothic Medium"/>
              </a:rPr>
              <a:t>c</a:t>
            </a:r>
            <a:r>
              <a:rPr dirty="0" sz="1800" spc="-5">
                <a:latin typeface="Franklin Gothic Medium"/>
                <a:cs typeface="Franklin Gothic Medium"/>
              </a:rPr>
              <a:t>h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opia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st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 </a:t>
            </a:r>
            <a:r>
              <a:rPr dirty="0" sz="1800" spc="-440" u="sng">
                <a:latin typeface="Times New Roman"/>
                <a:cs typeface="Times New Roman"/>
              </a:rPr>
              <a:t> </a:t>
            </a:r>
            <a:r>
              <a:rPr dirty="0" sz="1800" spc="-15" u="sng">
                <a:latin typeface="Franklin Gothic Medium"/>
                <a:cs typeface="Franklin Gothic Medium"/>
              </a:rPr>
              <a:t>kse</a:t>
            </a:r>
            <a:r>
              <a:rPr dirty="0" sz="1800" spc="-55" u="sng">
                <a:latin typeface="Franklin Gothic Medium"/>
                <a:cs typeface="Franklin Gothic Medium"/>
              </a:rPr>
              <a:t>r</a:t>
            </a:r>
            <a:r>
              <a:rPr dirty="0" sz="1800" spc="-40" u="sng">
                <a:latin typeface="Franklin Gothic Medium"/>
                <a:cs typeface="Franklin Gothic Medium"/>
              </a:rPr>
              <a:t>o</a:t>
            </a:r>
            <a:r>
              <a:rPr dirty="0" sz="1800" spc="-80" u="sng">
                <a:latin typeface="Franklin Gothic Medium"/>
                <a:cs typeface="Franklin Gothic Medium"/>
              </a:rPr>
              <a:t>k</a:t>
            </a:r>
            <a:r>
              <a:rPr dirty="0" sz="1800" spc="-15" u="sng">
                <a:latin typeface="Franklin Gothic Medium"/>
                <a:cs typeface="Franklin Gothic Medium"/>
              </a:rPr>
              <a:t>op</a:t>
            </a:r>
            <a:r>
              <a:rPr dirty="0" sz="1800" spc="-25" u="sng">
                <a:latin typeface="Franklin Gothic Medium"/>
                <a:cs typeface="Franklin Gothic Medium"/>
              </a:rPr>
              <a:t>i</a:t>
            </a:r>
            <a:r>
              <a:rPr dirty="0" sz="1800" spc="-25" u="sng">
                <a:latin typeface="Franklin Gothic Medium"/>
                <a:cs typeface="Franklin Gothic Medium"/>
              </a:rPr>
              <a:t>ą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 spc="5">
                <a:latin typeface="Franklin Gothic Medium"/>
                <a:cs typeface="Franklin Gothic Medium"/>
              </a:rPr>
              <a:t>u,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18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os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4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19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spo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ądzona</a:t>
            </a:r>
            <a:endParaRPr sz="1800">
              <a:latin typeface="Franklin Gothic Medium"/>
              <a:cs typeface="Franklin Gothic Medium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445" u="sng">
                <a:latin typeface="Times New Roman"/>
                <a:cs typeface="Times New Roman"/>
              </a:rPr>
              <a:t> </a:t>
            </a:r>
            <a:r>
              <a:rPr dirty="0" sz="1800" spc="-15" u="sng">
                <a:latin typeface="Franklin Gothic Medium"/>
                <a:cs typeface="Franklin Gothic Medium"/>
              </a:rPr>
              <a:t>r</a:t>
            </a:r>
            <a:r>
              <a:rPr dirty="0" sz="1800" spc="-5" u="sng">
                <a:latin typeface="Franklin Gothic Medium"/>
                <a:cs typeface="Franklin Gothic Medium"/>
              </a:rPr>
              <a:t>ęc</a:t>
            </a:r>
            <a:r>
              <a:rPr dirty="0" sz="1800" spc="5" u="sng">
                <a:latin typeface="Franklin Gothic Medium"/>
                <a:cs typeface="Franklin Gothic Medium"/>
              </a:rPr>
              <a:t>z</a:t>
            </a:r>
            <a:r>
              <a:rPr dirty="0" sz="1800" spc="-20" u="sng">
                <a:latin typeface="Franklin Gothic Medium"/>
                <a:cs typeface="Franklin Gothic Medium"/>
              </a:rPr>
              <a:t>n</a:t>
            </a:r>
            <a:r>
              <a:rPr dirty="0" sz="1800" spc="-20" u="sng">
                <a:latin typeface="Franklin Gothic Medium"/>
                <a:cs typeface="Franklin Gothic Medium"/>
              </a:rPr>
              <a:t>i</a:t>
            </a:r>
            <a:r>
              <a:rPr dirty="0" sz="1800" spc="-10" u="sng">
                <a:latin typeface="Franklin Gothic Medium"/>
                <a:cs typeface="Franklin Gothic Medium"/>
              </a:rPr>
              <a:t>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ub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60" u="sng">
                <a:latin typeface="Franklin Gothic Medium"/>
                <a:cs typeface="Franklin Gothic Medium"/>
              </a:rPr>
              <a:t>w</a:t>
            </a:r>
            <a:r>
              <a:rPr dirty="0" sz="1800" spc="-5" u="sng">
                <a:latin typeface="Franklin Gothic Medium"/>
                <a:cs typeface="Franklin Gothic Medium"/>
              </a:rPr>
              <a:t> </a:t>
            </a:r>
            <a:r>
              <a:rPr dirty="0" sz="1800" spc="-5" u="sng">
                <a:latin typeface="Franklin Gothic Medium"/>
                <a:cs typeface="Franklin Gothic Medium"/>
              </a:rPr>
              <a:t>sy</a:t>
            </a:r>
            <a:r>
              <a:rPr dirty="0" sz="1800" u="sng">
                <a:latin typeface="Franklin Gothic Medium"/>
                <a:cs typeface="Franklin Gothic Medium"/>
              </a:rPr>
              <a:t>s</a:t>
            </a:r>
            <a:r>
              <a:rPr dirty="0" sz="1800" spc="-70" u="sng">
                <a:latin typeface="Franklin Gothic Medium"/>
                <a:cs typeface="Franklin Gothic Medium"/>
              </a:rPr>
              <a:t>t</a:t>
            </a:r>
            <a:r>
              <a:rPr dirty="0" sz="1800" spc="-60" u="sng">
                <a:latin typeface="Franklin Gothic Medium"/>
                <a:cs typeface="Franklin Gothic Medium"/>
              </a:rPr>
              <a:t>em</a:t>
            </a:r>
            <a:r>
              <a:rPr dirty="0" sz="1800" spc="-35" u="sng">
                <a:latin typeface="Franklin Gothic Medium"/>
                <a:cs typeface="Franklin Gothic Medium"/>
              </a:rPr>
              <a:t>i</a:t>
            </a:r>
            <a:r>
              <a:rPr dirty="0" sz="1800" spc="-10" u="sng">
                <a:latin typeface="Franklin Gothic Medium"/>
                <a:cs typeface="Franklin Gothic Medium"/>
              </a:rPr>
              <a:t>e</a:t>
            </a:r>
            <a:r>
              <a:rPr dirty="0" sz="1800" spc="5" u="sng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70">
                <a:latin typeface="Franklin Gothic Medium"/>
                <a:cs typeface="Franklin Gothic Medium"/>
              </a:rPr>
              <a:t>f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10">
                <a:latin typeface="Franklin Gothic Medium"/>
                <a:cs typeface="Franklin Gothic Medium"/>
              </a:rPr>
              <a:t>m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47622" y="2780919"/>
            <a:ext cx="720090" cy="0"/>
          </a:xfrm>
          <a:custGeom>
            <a:avLst/>
            <a:gdLst/>
            <a:ahLst/>
            <a:cxnLst/>
            <a:rect l="l" t="t" r="r" b="b"/>
            <a:pathLst>
              <a:path w="720089" h="0">
                <a:moveTo>
                  <a:pt x="0" y="0"/>
                </a:moveTo>
                <a:lnTo>
                  <a:pt x="720090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6751" rIns="0" bIns="0" rtlCol="0" vert="horz">
            <a:spAutoFit/>
          </a:bodyPr>
          <a:lstStyle/>
          <a:p>
            <a:pPr marL="2390140">
              <a:lnSpc>
                <a:spcPct val="100000"/>
              </a:lnSpc>
            </a:pP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OPIA</a:t>
            </a:r>
            <a:r>
              <a:rPr dirty="0" sz="2000" spc="-2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P</a:t>
            </a:r>
            <a:r>
              <a:rPr dirty="0" sz="2000" spc="-30" b="1">
                <a:latin typeface="Arial Black"/>
                <a:cs typeface="Arial Black"/>
              </a:rPr>
              <a:t>R</a:t>
            </a:r>
            <a:r>
              <a:rPr dirty="0" sz="2000" spc="-50" b="1">
                <a:latin typeface="Arial Black"/>
                <a:cs typeface="Arial Black"/>
              </a:rPr>
              <a:t>O</a:t>
            </a:r>
            <a:r>
              <a:rPr dirty="0" sz="2000" spc="-70" b="1">
                <a:latin typeface="Arial Black"/>
                <a:cs typeface="Arial Black"/>
              </a:rPr>
              <a:t>T</a:t>
            </a:r>
            <a:r>
              <a:rPr dirty="0" sz="2000" b="1">
                <a:latin typeface="Arial Black"/>
                <a:cs typeface="Arial Black"/>
              </a:rPr>
              <a:t>O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OŁU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63430" y="3532504"/>
            <a:ext cx="720725" cy="226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40970">
              <a:lnSpc>
                <a:spcPts val="1700"/>
              </a:lnSpc>
            </a:pPr>
            <a:r>
              <a:rPr dirty="0" sz="1550" spc="250" b="1">
                <a:latin typeface="Calibri"/>
                <a:cs typeface="Calibri"/>
              </a:rPr>
              <a:t>75</a:t>
            </a:r>
            <a:r>
              <a:rPr dirty="0" sz="1550" spc="110" b="1">
                <a:latin typeface="Calibri"/>
                <a:cs typeface="Calibri"/>
              </a:rPr>
              <a:t> </a:t>
            </a:r>
            <a:r>
              <a:rPr dirty="0" sz="1550" spc="365" b="1">
                <a:latin typeface="Calibri"/>
                <a:cs typeface="Calibri"/>
              </a:rPr>
              <a:t>%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-4470" y="2629453"/>
            <a:ext cx="4081779" cy="262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9920" sz="2100" spc="-82" b="1">
                <a:solidFill>
                  <a:srgbClr val="FF0000"/>
                </a:solidFill>
                <a:latin typeface="Arial Black"/>
                <a:cs typeface="Arial Black"/>
              </a:rPr>
              <a:t>K</a:t>
            </a:r>
            <a:r>
              <a:rPr dirty="0" baseline="-9920" sz="2100" b="1">
                <a:solidFill>
                  <a:srgbClr val="FF0000"/>
                </a:solidFill>
                <a:latin typeface="Arial Black"/>
                <a:cs typeface="Arial Black"/>
              </a:rPr>
              <a:t>opia</a:t>
            </a:r>
            <a:r>
              <a:rPr dirty="0" baseline="-9920" sz="2100" spc="-22" b="1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dirty="0" baseline="-9920" sz="2100" b="1">
                <a:solidFill>
                  <a:srgbClr val="FF0000"/>
                </a:solidFill>
                <a:latin typeface="Arial Black"/>
                <a:cs typeface="Arial Black"/>
              </a:rPr>
              <a:t>p</a:t>
            </a:r>
            <a:r>
              <a:rPr dirty="0" baseline="-9920" sz="2100" spc="30" b="1">
                <a:solidFill>
                  <a:srgbClr val="FF0000"/>
                </a:solidFill>
                <a:latin typeface="Arial Black"/>
                <a:cs typeface="Arial Black"/>
              </a:rPr>
              <a:t>r</a:t>
            </a:r>
            <a:r>
              <a:rPr dirty="0" baseline="-9920" sz="2100" b="1">
                <a:solidFill>
                  <a:srgbClr val="FF0000"/>
                </a:solidFill>
                <a:latin typeface="Arial Black"/>
                <a:cs typeface="Arial Black"/>
              </a:rPr>
              <a:t>oto</a:t>
            </a:r>
            <a:r>
              <a:rPr dirty="0" baseline="-9920" sz="2100" spc="-75" b="1">
                <a:solidFill>
                  <a:srgbClr val="FF0000"/>
                </a:solidFill>
                <a:latin typeface="Arial Black"/>
                <a:cs typeface="Arial Black"/>
              </a:rPr>
              <a:t>k</a:t>
            </a:r>
            <a:r>
              <a:rPr dirty="0" baseline="-9920" sz="2100" b="1">
                <a:solidFill>
                  <a:srgbClr val="FF0000"/>
                </a:solidFill>
                <a:latin typeface="Arial Black"/>
                <a:cs typeface="Arial Black"/>
              </a:rPr>
              <a:t>oł</a:t>
            </a:r>
            <a:r>
              <a:rPr dirty="0" baseline="-9920" sz="2100" spc="-885" b="1">
                <a:solidFill>
                  <a:srgbClr val="FF0000"/>
                </a:solidFill>
                <a:latin typeface="Arial Black"/>
                <a:cs typeface="Arial Black"/>
              </a:rPr>
              <a:t>u</a:t>
            </a:r>
            <a:r>
              <a:rPr dirty="0" sz="750" spc="190" b="1">
                <a:latin typeface="Arial"/>
                <a:cs typeface="Arial"/>
              </a:rPr>
              <a:t>PROTO</a:t>
            </a:r>
            <a:r>
              <a:rPr dirty="0" sz="750" spc="200" b="1">
                <a:latin typeface="Arial"/>
                <a:cs typeface="Arial"/>
              </a:rPr>
              <a:t>K</a:t>
            </a:r>
            <a:r>
              <a:rPr dirty="0" sz="750" spc="185" b="1">
                <a:latin typeface="Arial"/>
                <a:cs typeface="Arial"/>
              </a:rPr>
              <a:t>ÓŁ</a:t>
            </a:r>
            <a:r>
              <a:rPr dirty="0" sz="750" spc="75" b="1">
                <a:latin typeface="Arial"/>
                <a:cs typeface="Arial"/>
              </a:rPr>
              <a:t> </a:t>
            </a:r>
            <a:r>
              <a:rPr dirty="0" sz="750" spc="185" b="1">
                <a:latin typeface="Arial"/>
                <a:cs typeface="Arial"/>
              </a:rPr>
              <a:t>GŁO</a:t>
            </a:r>
            <a:r>
              <a:rPr dirty="0" sz="750" spc="180" b="1">
                <a:latin typeface="Arial"/>
                <a:cs typeface="Arial"/>
              </a:rPr>
              <a:t>S</a:t>
            </a:r>
            <a:r>
              <a:rPr dirty="0" sz="750" spc="195" b="1">
                <a:latin typeface="Arial"/>
                <a:cs typeface="Arial"/>
              </a:rPr>
              <a:t>O</a:t>
            </a:r>
            <a:r>
              <a:rPr dirty="0" sz="750" spc="254" b="1">
                <a:latin typeface="Arial"/>
                <a:cs typeface="Arial"/>
              </a:rPr>
              <a:t>W</a:t>
            </a:r>
            <a:r>
              <a:rPr dirty="0" sz="750" spc="165" b="1">
                <a:latin typeface="Arial"/>
                <a:cs typeface="Arial"/>
              </a:rPr>
              <a:t>A</a:t>
            </a:r>
            <a:r>
              <a:rPr dirty="0" sz="750" spc="185" b="1">
                <a:latin typeface="Arial"/>
                <a:cs typeface="Arial"/>
              </a:rPr>
              <a:t>N</a:t>
            </a:r>
            <a:r>
              <a:rPr dirty="0" sz="750" spc="80" b="1">
                <a:latin typeface="Arial"/>
                <a:cs typeface="Arial"/>
              </a:rPr>
              <a:t>I</a:t>
            </a:r>
            <a:r>
              <a:rPr dirty="0" sz="750" spc="195" b="1">
                <a:latin typeface="Arial"/>
                <a:cs typeface="Arial"/>
              </a:rPr>
              <a:t>A</a:t>
            </a:r>
            <a:r>
              <a:rPr dirty="0" sz="750" spc="35" b="1">
                <a:latin typeface="Arial"/>
                <a:cs typeface="Arial"/>
              </a:rPr>
              <a:t> </a:t>
            </a:r>
            <a:r>
              <a:rPr dirty="0" sz="750" spc="254" b="1">
                <a:latin typeface="Arial"/>
                <a:cs typeface="Arial"/>
              </a:rPr>
              <a:t>W</a:t>
            </a:r>
            <a:r>
              <a:rPr dirty="0" sz="750" b="1">
                <a:latin typeface="Arial"/>
                <a:cs typeface="Arial"/>
              </a:rPr>
              <a:t> </a:t>
            </a:r>
            <a:r>
              <a:rPr dirty="0" sz="750" spc="-50" b="1">
                <a:latin typeface="Arial"/>
                <a:cs typeface="Arial"/>
              </a:rPr>
              <a:t> </a:t>
            </a:r>
            <a:r>
              <a:rPr dirty="0" sz="750" spc="210" b="1">
                <a:latin typeface="Arial"/>
                <a:cs typeface="Arial"/>
              </a:rPr>
              <a:t>O</a:t>
            </a:r>
            <a:r>
              <a:rPr dirty="0" sz="750" spc="200" b="1">
                <a:latin typeface="Arial"/>
                <a:cs typeface="Arial"/>
              </a:rPr>
              <a:t>B</a:t>
            </a:r>
            <a:r>
              <a:rPr dirty="0" sz="750" spc="254" b="1">
                <a:latin typeface="Arial"/>
                <a:cs typeface="Arial"/>
              </a:rPr>
              <a:t>W</a:t>
            </a:r>
            <a:r>
              <a:rPr dirty="0" sz="750" spc="215" b="1">
                <a:latin typeface="Arial"/>
                <a:cs typeface="Arial"/>
              </a:rPr>
              <a:t>O</a:t>
            </a:r>
            <a:r>
              <a:rPr dirty="0" sz="750" spc="150" b="1">
                <a:latin typeface="Arial"/>
                <a:cs typeface="Arial"/>
              </a:rPr>
              <a:t>DZIE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533" y="2854564"/>
            <a:ext cx="4639310" cy="2457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140">
                <a:latin typeface="Arial"/>
                <a:cs typeface="Arial"/>
              </a:rPr>
              <a:t>G</a:t>
            </a:r>
            <a:r>
              <a:rPr dirty="0" sz="600" spc="35">
                <a:latin typeface="Arial"/>
                <a:cs typeface="Arial"/>
              </a:rPr>
              <a:t>ł</a:t>
            </a:r>
            <a:r>
              <a:rPr dirty="0" sz="600" spc="105">
                <a:latin typeface="Arial"/>
                <a:cs typeface="Arial"/>
              </a:rPr>
              <a:t>osow</a:t>
            </a:r>
            <a:r>
              <a:rPr dirty="0" sz="600" spc="105">
                <a:latin typeface="Arial"/>
                <a:cs typeface="Arial"/>
              </a:rPr>
              <a:t>a</a:t>
            </a:r>
            <a:r>
              <a:rPr dirty="0" sz="600" spc="100">
                <a:latin typeface="Arial"/>
                <a:cs typeface="Arial"/>
              </a:rPr>
              <a:t>n</a:t>
            </a:r>
            <a:r>
              <a:rPr dirty="0" sz="600" spc="30">
                <a:latin typeface="Arial"/>
                <a:cs typeface="Arial"/>
              </a:rPr>
              <a:t>i</a:t>
            </a:r>
            <a:r>
              <a:rPr dirty="0" sz="600" spc="100">
                <a:latin typeface="Arial"/>
                <a:cs typeface="Arial"/>
              </a:rPr>
              <a:t>e</a:t>
            </a:r>
            <a:r>
              <a:rPr dirty="0" sz="600" spc="55">
                <a:latin typeface="Arial"/>
                <a:cs typeface="Arial"/>
              </a:rPr>
              <a:t> </a:t>
            </a:r>
            <a:r>
              <a:rPr dirty="0" sz="600" spc="85">
                <a:latin typeface="Arial"/>
                <a:cs typeface="Arial"/>
              </a:rPr>
              <a:t>rozp</a:t>
            </a:r>
            <a:r>
              <a:rPr dirty="0" sz="600" spc="95">
                <a:latin typeface="Arial"/>
                <a:cs typeface="Arial"/>
              </a:rPr>
              <a:t>o</a:t>
            </a:r>
            <a:r>
              <a:rPr dirty="0" sz="600" spc="85">
                <a:latin typeface="Arial"/>
                <a:cs typeface="Arial"/>
              </a:rPr>
              <a:t>częło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s</a:t>
            </a:r>
            <a:r>
              <a:rPr dirty="0" sz="600" spc="35">
                <a:latin typeface="Arial"/>
                <a:cs typeface="Arial"/>
              </a:rPr>
              <a:t>i</a:t>
            </a:r>
            <a:r>
              <a:rPr dirty="0" sz="600" spc="100">
                <a:latin typeface="Arial"/>
                <a:cs typeface="Arial"/>
              </a:rPr>
              <a:t>ę</a:t>
            </a:r>
            <a:r>
              <a:rPr dirty="0" sz="600" spc="55">
                <a:latin typeface="Arial"/>
                <a:cs typeface="Arial"/>
              </a:rPr>
              <a:t> </a:t>
            </a:r>
            <a:r>
              <a:rPr dirty="0" sz="600" spc="130">
                <a:latin typeface="Arial"/>
                <a:cs typeface="Arial"/>
              </a:rPr>
              <a:t>w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100">
                <a:latin typeface="Arial"/>
                <a:cs typeface="Arial"/>
              </a:rPr>
              <a:t>d</a:t>
            </a:r>
            <a:r>
              <a:rPr dirty="0" sz="600" spc="105">
                <a:latin typeface="Arial"/>
                <a:cs typeface="Arial"/>
              </a:rPr>
              <a:t>n</a:t>
            </a:r>
            <a:r>
              <a:rPr dirty="0" sz="600" spc="35">
                <a:latin typeface="Arial"/>
                <a:cs typeface="Arial"/>
              </a:rPr>
              <a:t>i</a:t>
            </a:r>
            <a:r>
              <a:rPr dirty="0" sz="600" spc="100">
                <a:latin typeface="Arial"/>
                <a:cs typeface="Arial"/>
              </a:rPr>
              <a:t>u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100">
                <a:latin typeface="Arial"/>
                <a:cs typeface="Arial"/>
              </a:rPr>
              <a:t>6</a:t>
            </a:r>
            <a:r>
              <a:rPr dirty="0" sz="600" spc="55">
                <a:latin typeface="Arial"/>
                <a:cs typeface="Arial"/>
              </a:rPr>
              <a:t> </a:t>
            </a:r>
            <a:r>
              <a:rPr dirty="0" sz="600" spc="95">
                <a:latin typeface="Arial"/>
                <a:cs typeface="Arial"/>
              </a:rPr>
              <a:t>wrześn</a:t>
            </a:r>
            <a:r>
              <a:rPr dirty="0" sz="600" spc="30">
                <a:latin typeface="Arial"/>
                <a:cs typeface="Arial"/>
              </a:rPr>
              <a:t>i</a:t>
            </a:r>
            <a:r>
              <a:rPr dirty="0" sz="600" spc="100">
                <a:latin typeface="Arial"/>
                <a:cs typeface="Arial"/>
              </a:rPr>
              <a:t>a</a:t>
            </a:r>
            <a:r>
              <a:rPr dirty="0" sz="600" spc="55">
                <a:latin typeface="Arial"/>
                <a:cs typeface="Arial"/>
              </a:rPr>
              <a:t> </a:t>
            </a:r>
            <a:r>
              <a:rPr dirty="0" sz="600" spc="100">
                <a:latin typeface="Arial"/>
                <a:cs typeface="Arial"/>
              </a:rPr>
              <a:t>2</a:t>
            </a:r>
            <a:r>
              <a:rPr dirty="0" sz="600" spc="105">
                <a:latin typeface="Arial"/>
                <a:cs typeface="Arial"/>
              </a:rPr>
              <a:t>0</a:t>
            </a:r>
            <a:r>
              <a:rPr dirty="0" sz="600" spc="100">
                <a:latin typeface="Arial"/>
                <a:cs typeface="Arial"/>
              </a:rPr>
              <a:t>15</a:t>
            </a:r>
            <a:r>
              <a:rPr dirty="0" sz="600" spc="70">
                <a:latin typeface="Arial"/>
                <a:cs typeface="Arial"/>
              </a:rPr>
              <a:t> </a:t>
            </a:r>
            <a:r>
              <a:rPr dirty="0" sz="600" spc="50">
                <a:latin typeface="Arial"/>
                <a:cs typeface="Arial"/>
              </a:rPr>
              <a:t>r</a:t>
            </a:r>
            <a:r>
              <a:rPr dirty="0" sz="600" spc="50">
                <a:latin typeface="Arial"/>
                <a:cs typeface="Arial"/>
              </a:rPr>
              <a:t>.</a:t>
            </a:r>
            <a:r>
              <a:rPr dirty="0" sz="600" spc="20">
                <a:latin typeface="Arial"/>
                <a:cs typeface="Arial"/>
              </a:rPr>
              <a:t> </a:t>
            </a:r>
            <a:r>
              <a:rPr dirty="0" sz="600" spc="100">
                <a:latin typeface="Arial"/>
                <a:cs typeface="Arial"/>
              </a:rPr>
              <a:t>o</a:t>
            </a:r>
            <a:r>
              <a:rPr dirty="0" sz="600" spc="55">
                <a:latin typeface="Arial"/>
                <a:cs typeface="Arial"/>
              </a:rPr>
              <a:t> </a:t>
            </a:r>
            <a:r>
              <a:rPr dirty="0" sz="600" spc="95">
                <a:latin typeface="Arial"/>
                <a:cs typeface="Arial"/>
              </a:rPr>
              <a:t>go</a:t>
            </a:r>
            <a:r>
              <a:rPr dirty="0" sz="600" spc="95">
                <a:latin typeface="Arial"/>
                <a:cs typeface="Arial"/>
              </a:rPr>
              <a:t>d</a:t>
            </a:r>
            <a:r>
              <a:rPr dirty="0" sz="600" spc="90">
                <a:latin typeface="Arial"/>
                <a:cs typeface="Arial"/>
              </a:rPr>
              <a:t>z</a:t>
            </a:r>
            <a:r>
              <a:rPr dirty="0" sz="600" spc="50">
                <a:latin typeface="Arial"/>
                <a:cs typeface="Arial"/>
              </a:rPr>
              <a:t>.</a:t>
            </a:r>
            <a:r>
              <a:rPr dirty="0" sz="600" spc="60">
                <a:latin typeface="Arial"/>
                <a:cs typeface="Arial"/>
              </a:rPr>
              <a:t> </a:t>
            </a:r>
            <a:r>
              <a:rPr dirty="0" sz="600" spc="100">
                <a:latin typeface="Arial"/>
                <a:cs typeface="Arial"/>
              </a:rPr>
              <a:t>0</a:t>
            </a:r>
            <a:r>
              <a:rPr dirty="0" sz="600" spc="95">
                <a:latin typeface="Arial"/>
                <a:cs typeface="Arial"/>
              </a:rPr>
              <a:t>6</a:t>
            </a:r>
            <a:r>
              <a:rPr dirty="0" sz="600" spc="50">
                <a:latin typeface="Arial"/>
                <a:cs typeface="Arial"/>
              </a:rPr>
              <a:t>:</a:t>
            </a:r>
            <a:r>
              <a:rPr dirty="0" sz="600" spc="105">
                <a:latin typeface="Arial"/>
                <a:cs typeface="Arial"/>
              </a:rPr>
              <a:t>0</a:t>
            </a:r>
            <a:r>
              <a:rPr dirty="0" sz="600" spc="100">
                <a:latin typeface="Arial"/>
                <a:cs typeface="Arial"/>
              </a:rPr>
              <a:t>0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40">
                <a:latin typeface="Arial"/>
                <a:cs typeface="Arial"/>
              </a:rPr>
              <a:t>i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80">
                <a:latin typeface="Arial"/>
                <a:cs typeface="Arial"/>
              </a:rPr>
              <a:t>trw</a:t>
            </a:r>
            <a:r>
              <a:rPr dirty="0" sz="600" spc="105">
                <a:latin typeface="Arial"/>
                <a:cs typeface="Arial"/>
              </a:rPr>
              <a:t>a</a:t>
            </a:r>
            <a:r>
              <a:rPr dirty="0" sz="600" spc="35">
                <a:latin typeface="Arial"/>
                <a:cs typeface="Arial"/>
              </a:rPr>
              <a:t>ł</a:t>
            </a:r>
            <a:r>
              <a:rPr dirty="0" sz="600" spc="100">
                <a:latin typeface="Arial"/>
                <a:cs typeface="Arial"/>
              </a:rPr>
              <a:t>o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105">
                <a:latin typeface="Arial"/>
                <a:cs typeface="Arial"/>
              </a:rPr>
              <a:t>b</a:t>
            </a:r>
            <a:r>
              <a:rPr dirty="0" sz="600" spc="95">
                <a:latin typeface="Arial"/>
                <a:cs typeface="Arial"/>
              </a:rPr>
              <a:t>ez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100">
                <a:latin typeface="Arial"/>
                <a:cs typeface="Arial"/>
              </a:rPr>
              <a:t>p</a:t>
            </a:r>
            <a:r>
              <a:rPr dirty="0" sz="600" spc="70">
                <a:latin typeface="Arial"/>
                <a:cs typeface="Arial"/>
              </a:rPr>
              <a:t>r</a:t>
            </a:r>
            <a:r>
              <a:rPr dirty="0" sz="600" spc="95">
                <a:latin typeface="Arial"/>
                <a:cs typeface="Arial"/>
              </a:rPr>
              <a:t>zerwy</a:t>
            </a:r>
            <a:r>
              <a:rPr dirty="0" sz="600" spc="55">
                <a:latin typeface="Arial"/>
                <a:cs typeface="Arial"/>
              </a:rPr>
              <a:t> </a:t>
            </a:r>
            <a:r>
              <a:rPr dirty="0" sz="600" spc="100">
                <a:latin typeface="Arial"/>
                <a:cs typeface="Arial"/>
              </a:rPr>
              <a:t>do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100">
                <a:latin typeface="Arial"/>
                <a:cs typeface="Arial"/>
              </a:rPr>
              <a:t>g</a:t>
            </a:r>
            <a:r>
              <a:rPr dirty="0" sz="600" spc="105">
                <a:latin typeface="Arial"/>
                <a:cs typeface="Arial"/>
              </a:rPr>
              <a:t>o</a:t>
            </a:r>
            <a:r>
              <a:rPr dirty="0" sz="600" spc="80">
                <a:latin typeface="Arial"/>
                <a:cs typeface="Arial"/>
              </a:rPr>
              <a:t>dz.</a:t>
            </a:r>
            <a:r>
              <a:rPr dirty="0" sz="600">
                <a:latin typeface="Arial"/>
                <a:cs typeface="Arial"/>
              </a:rPr>
              <a:t> </a:t>
            </a:r>
            <a:r>
              <a:rPr dirty="0" sz="600" spc="-80">
                <a:latin typeface="Arial"/>
                <a:cs typeface="Arial"/>
              </a:rPr>
              <a:t> </a:t>
            </a:r>
            <a:r>
              <a:rPr dirty="0" sz="600" spc="95">
                <a:latin typeface="Arial"/>
                <a:cs typeface="Arial"/>
              </a:rPr>
              <a:t>22</a:t>
            </a:r>
            <a:r>
              <a:rPr dirty="0" sz="600" spc="55">
                <a:latin typeface="Arial"/>
                <a:cs typeface="Arial"/>
              </a:rPr>
              <a:t>:</a:t>
            </a:r>
            <a:r>
              <a:rPr dirty="0" sz="600" spc="95">
                <a:latin typeface="Arial"/>
                <a:cs typeface="Arial"/>
              </a:rPr>
              <a:t>00</a:t>
            </a:r>
            <a:r>
              <a:rPr dirty="0" sz="600" spc="50">
                <a:latin typeface="Arial"/>
                <a:cs typeface="Arial"/>
              </a:rPr>
              <a:t>.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750" spc="70" b="1">
                <a:latin typeface="Arial"/>
                <a:cs typeface="Arial"/>
              </a:rPr>
              <a:t>I</a:t>
            </a:r>
            <a:r>
              <a:rPr dirty="0" sz="750" spc="75" b="1">
                <a:latin typeface="Arial"/>
                <a:cs typeface="Arial"/>
              </a:rPr>
              <a:t>.</a:t>
            </a:r>
            <a:r>
              <a:rPr dirty="0" sz="750" spc="70" b="1">
                <a:latin typeface="Arial"/>
                <a:cs typeface="Arial"/>
              </a:rPr>
              <a:t> </a:t>
            </a:r>
            <a:r>
              <a:rPr dirty="0" sz="750" spc="175" b="1">
                <a:latin typeface="Arial"/>
                <a:cs typeface="Arial"/>
              </a:rPr>
              <a:t>ROZL</a:t>
            </a:r>
            <a:r>
              <a:rPr dirty="0" sz="750" spc="80" b="1">
                <a:latin typeface="Arial"/>
                <a:cs typeface="Arial"/>
              </a:rPr>
              <a:t>I</a:t>
            </a:r>
            <a:r>
              <a:rPr dirty="0" sz="750" spc="175" b="1">
                <a:latin typeface="Arial"/>
                <a:cs typeface="Arial"/>
              </a:rPr>
              <a:t>CZEN</a:t>
            </a:r>
            <a:r>
              <a:rPr dirty="0" sz="750" spc="80" b="1">
                <a:latin typeface="Arial"/>
                <a:cs typeface="Arial"/>
              </a:rPr>
              <a:t>I</a:t>
            </a:r>
            <a:r>
              <a:rPr dirty="0" sz="750" spc="180" b="1">
                <a:latin typeface="Arial"/>
                <a:cs typeface="Arial"/>
              </a:rPr>
              <a:t>E</a:t>
            </a:r>
            <a:r>
              <a:rPr dirty="0" sz="750" spc="70" b="1">
                <a:latin typeface="Arial"/>
                <a:cs typeface="Arial"/>
              </a:rPr>
              <a:t> </a:t>
            </a:r>
            <a:r>
              <a:rPr dirty="0" sz="750" spc="204" b="1">
                <a:latin typeface="Arial"/>
                <a:cs typeface="Arial"/>
              </a:rPr>
              <a:t>K</a:t>
            </a:r>
            <a:r>
              <a:rPr dirty="0" sz="750" spc="185" b="1">
                <a:latin typeface="Arial"/>
                <a:cs typeface="Arial"/>
              </a:rPr>
              <a:t>A</a:t>
            </a:r>
            <a:r>
              <a:rPr dirty="0" sz="750" spc="190" b="1">
                <a:latin typeface="Arial"/>
                <a:cs typeface="Arial"/>
              </a:rPr>
              <a:t>R</a:t>
            </a:r>
            <a:r>
              <a:rPr dirty="0" sz="750" spc="165" b="1">
                <a:latin typeface="Arial"/>
                <a:cs typeface="Arial"/>
              </a:rPr>
              <a:t>T</a:t>
            </a:r>
            <a:r>
              <a:rPr dirty="0" sz="750" spc="70" b="1">
                <a:latin typeface="Arial"/>
                <a:cs typeface="Arial"/>
              </a:rPr>
              <a:t> </a:t>
            </a:r>
            <a:r>
              <a:rPr dirty="0" sz="750" spc="190" b="1">
                <a:latin typeface="Arial"/>
                <a:cs typeface="Arial"/>
              </a:rPr>
              <a:t>D</a:t>
            </a:r>
            <a:r>
              <a:rPr dirty="0" sz="750" spc="210" b="1">
                <a:latin typeface="Arial"/>
                <a:cs typeface="Arial"/>
              </a:rPr>
              <a:t>O</a:t>
            </a:r>
            <a:r>
              <a:rPr dirty="0" sz="750" spc="55" b="1">
                <a:latin typeface="Arial"/>
                <a:cs typeface="Arial"/>
              </a:rPr>
              <a:t> </a:t>
            </a:r>
            <a:r>
              <a:rPr dirty="0" sz="750" spc="200" b="1">
                <a:latin typeface="Arial"/>
                <a:cs typeface="Arial"/>
              </a:rPr>
              <a:t>G</a:t>
            </a:r>
            <a:r>
              <a:rPr dirty="0" sz="750" spc="155" b="1">
                <a:latin typeface="Arial"/>
                <a:cs typeface="Arial"/>
              </a:rPr>
              <a:t>Ł</a:t>
            </a:r>
            <a:r>
              <a:rPr dirty="0" sz="750" spc="200" b="1">
                <a:latin typeface="Arial"/>
                <a:cs typeface="Arial"/>
              </a:rPr>
              <a:t>O</a:t>
            </a:r>
            <a:r>
              <a:rPr dirty="0" sz="750" spc="165" b="1">
                <a:latin typeface="Arial"/>
                <a:cs typeface="Arial"/>
              </a:rPr>
              <a:t>S</a:t>
            </a:r>
            <a:r>
              <a:rPr dirty="0" sz="750" spc="200" b="1">
                <a:latin typeface="Arial"/>
                <a:cs typeface="Arial"/>
              </a:rPr>
              <a:t>O</a:t>
            </a:r>
            <a:r>
              <a:rPr dirty="0" sz="750" spc="260" b="1">
                <a:latin typeface="Arial"/>
                <a:cs typeface="Arial"/>
              </a:rPr>
              <a:t>W</a:t>
            </a:r>
            <a:r>
              <a:rPr dirty="0" sz="750" spc="165" b="1">
                <a:latin typeface="Arial"/>
                <a:cs typeface="Arial"/>
              </a:rPr>
              <a:t>A</a:t>
            </a:r>
            <a:r>
              <a:rPr dirty="0" sz="750" spc="155" b="1">
                <a:latin typeface="Arial"/>
                <a:cs typeface="Arial"/>
              </a:rPr>
              <a:t>NIA</a:t>
            </a:r>
            <a:endParaRPr sz="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343" y="4263277"/>
            <a:ext cx="5396230" cy="90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120" b="1">
                <a:latin typeface="Arial"/>
                <a:cs typeface="Arial"/>
              </a:rPr>
              <a:t>Uwaga!</a:t>
            </a:r>
            <a:r>
              <a:rPr dirty="0" sz="500" spc="35" b="1">
                <a:latin typeface="Arial"/>
                <a:cs typeface="Arial"/>
              </a:rPr>
              <a:t> </a:t>
            </a:r>
            <a:r>
              <a:rPr dirty="0" sz="500" spc="110" b="1">
                <a:solidFill>
                  <a:srgbClr val="C00000"/>
                </a:solidFill>
                <a:latin typeface="Arial"/>
                <a:cs typeface="Arial"/>
              </a:rPr>
              <a:t>Su</a:t>
            </a:r>
            <a:r>
              <a:rPr dirty="0" sz="500" spc="140" b="1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dirty="0" sz="500" spc="114" b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500" spc="6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500" spc="15" b="1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dirty="0" sz="500" spc="5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500" spc="75" b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500" spc="10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500" spc="85" b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500" spc="5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500" spc="10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500" spc="4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500" spc="85" b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500" spc="70" b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500" spc="40" b="1">
                <a:solidFill>
                  <a:srgbClr val="C00000"/>
                </a:solidFill>
                <a:latin typeface="Arial"/>
                <a:cs typeface="Arial"/>
              </a:rPr>
              <a:t>t.</a:t>
            </a:r>
            <a:r>
              <a:rPr dirty="0" sz="500" spc="5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500" spc="114" b="1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dirty="0" sz="500" spc="5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500" spc="15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500" spc="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500" spc="114" b="1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dirty="0" sz="500" spc="3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500" spc="85" b="1">
                <a:solidFill>
                  <a:srgbClr val="C00000"/>
                </a:solidFill>
                <a:latin typeface="Arial"/>
                <a:cs typeface="Arial"/>
              </a:rPr>
              <a:t>po</a:t>
            </a:r>
            <a:r>
              <a:rPr dirty="0" sz="500" spc="65" b="1">
                <a:solidFill>
                  <a:srgbClr val="C00000"/>
                </a:solidFill>
                <a:latin typeface="Arial"/>
                <a:cs typeface="Arial"/>
              </a:rPr>
              <a:t>wi</a:t>
            </a:r>
            <a:r>
              <a:rPr dirty="0" sz="500" spc="80" b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500" spc="85" b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500" spc="114" b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500" spc="5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500" spc="65" b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500" spc="60" b="1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dirty="0" sz="500" spc="75" b="1">
                <a:solidFill>
                  <a:srgbClr val="C00000"/>
                </a:solidFill>
                <a:latin typeface="Arial"/>
                <a:cs typeface="Arial"/>
              </a:rPr>
              <a:t>ć</a:t>
            </a:r>
            <a:r>
              <a:rPr dirty="0" sz="500" spc="2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500" spc="65" b="1">
                <a:solidFill>
                  <a:srgbClr val="C00000"/>
                </a:solidFill>
                <a:latin typeface="Arial"/>
                <a:cs typeface="Arial"/>
              </a:rPr>
              <a:t>ró</a:t>
            </a:r>
            <a:r>
              <a:rPr dirty="0" sz="500" spc="105" b="1">
                <a:solidFill>
                  <a:srgbClr val="C00000"/>
                </a:solidFill>
                <a:latin typeface="Arial"/>
                <a:cs typeface="Arial"/>
              </a:rPr>
              <a:t>wna</a:t>
            </a:r>
            <a:r>
              <a:rPr dirty="0" sz="500" spc="4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500" spc="15" b="1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dirty="0" sz="500" spc="5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500" spc="75" b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500" spc="10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500" spc="75" b="1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z="500" spc="15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500" spc="114" b="1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dirty="0" sz="500" spc="5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500" spc="100" b="1">
                <a:solidFill>
                  <a:srgbClr val="C00000"/>
                </a:solidFill>
                <a:latin typeface="Arial"/>
                <a:cs typeface="Arial"/>
              </a:rPr>
              <a:t>z</a:t>
            </a:r>
            <a:r>
              <a:rPr dirty="0" sz="500" spc="5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500" spc="75" b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500" spc="75" b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500" spc="40" b="1">
                <a:solidFill>
                  <a:srgbClr val="C00000"/>
                </a:solidFill>
                <a:latin typeface="Arial"/>
                <a:cs typeface="Arial"/>
              </a:rPr>
              <a:t>t.</a:t>
            </a:r>
            <a:r>
              <a:rPr dirty="0" sz="500" spc="5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500" spc="114" b="1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dirty="0" sz="500" spc="55">
                <a:latin typeface="Arial"/>
                <a:cs typeface="Arial"/>
              </a:rPr>
              <a:t>,</a:t>
            </a:r>
            <a:r>
              <a:rPr dirty="0" sz="500" spc="40">
                <a:latin typeface="Arial"/>
                <a:cs typeface="Arial"/>
              </a:rPr>
              <a:t> </a:t>
            </a:r>
            <a:r>
              <a:rPr dirty="0" sz="500" spc="35">
                <a:latin typeface="Arial"/>
                <a:cs typeface="Arial"/>
              </a:rPr>
              <a:t>j</a:t>
            </a:r>
            <a:r>
              <a:rPr dirty="0" sz="500" spc="110">
                <a:latin typeface="Arial"/>
                <a:cs typeface="Arial"/>
              </a:rPr>
              <a:t>eś</a:t>
            </a:r>
            <a:r>
              <a:rPr dirty="0" sz="500" spc="35">
                <a:latin typeface="Arial"/>
                <a:cs typeface="Arial"/>
              </a:rPr>
              <a:t>l</a:t>
            </a:r>
            <a:r>
              <a:rPr dirty="0" sz="500" spc="45">
                <a:latin typeface="Arial"/>
                <a:cs typeface="Arial"/>
              </a:rPr>
              <a:t>i</a:t>
            </a:r>
            <a:r>
              <a:rPr dirty="0" sz="500" spc="45">
                <a:latin typeface="Arial"/>
                <a:cs typeface="Arial"/>
              </a:rPr>
              <a:t> </a:t>
            </a:r>
            <a:r>
              <a:rPr dirty="0" sz="500" spc="90">
                <a:latin typeface="Arial"/>
                <a:cs typeface="Arial"/>
              </a:rPr>
              <a:t>tak</a:t>
            </a:r>
            <a:r>
              <a:rPr dirty="0" sz="500" spc="45">
                <a:latin typeface="Arial"/>
                <a:cs typeface="Arial"/>
              </a:rPr>
              <a:t> </a:t>
            </a:r>
            <a:r>
              <a:rPr dirty="0" sz="500" spc="114">
                <a:latin typeface="Arial"/>
                <a:cs typeface="Arial"/>
              </a:rPr>
              <a:t>n</a:t>
            </a:r>
            <a:r>
              <a:rPr dirty="0" sz="500" spc="35">
                <a:latin typeface="Arial"/>
                <a:cs typeface="Arial"/>
              </a:rPr>
              <a:t>i</a:t>
            </a:r>
            <a:r>
              <a:rPr dirty="0" sz="500" spc="114">
                <a:latin typeface="Arial"/>
                <a:cs typeface="Arial"/>
              </a:rPr>
              <a:t>e</a:t>
            </a:r>
            <a:r>
              <a:rPr dirty="0" sz="500" spc="50">
                <a:latin typeface="Arial"/>
                <a:cs typeface="Arial"/>
              </a:rPr>
              <a:t> </a:t>
            </a:r>
            <a:r>
              <a:rPr dirty="0" sz="500" spc="45">
                <a:latin typeface="Arial"/>
                <a:cs typeface="Arial"/>
              </a:rPr>
              <a:t>j</a:t>
            </a:r>
            <a:r>
              <a:rPr dirty="0" sz="500" spc="114">
                <a:latin typeface="Arial"/>
                <a:cs typeface="Arial"/>
              </a:rPr>
              <a:t>e</a:t>
            </a:r>
            <a:r>
              <a:rPr dirty="0" sz="500" spc="95">
                <a:latin typeface="Arial"/>
                <a:cs typeface="Arial"/>
              </a:rPr>
              <a:t>s</a:t>
            </a:r>
            <a:r>
              <a:rPr dirty="0" sz="500" spc="55">
                <a:latin typeface="Arial"/>
                <a:cs typeface="Arial"/>
              </a:rPr>
              <a:t>t</a:t>
            </a:r>
            <a:r>
              <a:rPr dirty="0" sz="500" spc="50">
                <a:latin typeface="Arial"/>
                <a:cs typeface="Arial"/>
              </a:rPr>
              <a:t> </a:t>
            </a:r>
            <a:r>
              <a:rPr dirty="0" sz="500" spc="204">
                <a:latin typeface="Arial"/>
                <a:cs typeface="Arial"/>
              </a:rPr>
              <a:t>—</a:t>
            </a:r>
            <a:r>
              <a:rPr dirty="0" sz="500" spc="40">
                <a:latin typeface="Arial"/>
                <a:cs typeface="Arial"/>
              </a:rPr>
              <a:t> </a:t>
            </a:r>
            <a:r>
              <a:rPr dirty="0" sz="500" spc="114">
                <a:latin typeface="Arial"/>
                <a:cs typeface="Arial"/>
              </a:rPr>
              <a:t>p</a:t>
            </a:r>
            <a:r>
              <a:rPr dirty="0" sz="500" spc="55">
                <a:latin typeface="Arial"/>
                <a:cs typeface="Arial"/>
              </a:rPr>
              <a:t>r</a:t>
            </a:r>
            <a:r>
              <a:rPr dirty="0" sz="500" spc="100">
                <a:latin typeface="Arial"/>
                <a:cs typeface="Arial"/>
              </a:rPr>
              <a:t>zy</a:t>
            </a:r>
            <a:r>
              <a:rPr dirty="0" sz="500" spc="105">
                <a:latin typeface="Arial"/>
                <a:cs typeface="Arial"/>
              </a:rPr>
              <a:t>p</a:t>
            </a:r>
            <a:r>
              <a:rPr dirty="0" sz="500" spc="110">
                <a:latin typeface="Arial"/>
                <a:cs typeface="Arial"/>
              </a:rPr>
              <a:t>us</a:t>
            </a:r>
            <a:r>
              <a:rPr dirty="0" sz="500" spc="95">
                <a:latin typeface="Arial"/>
                <a:cs typeface="Arial"/>
              </a:rPr>
              <a:t>z</a:t>
            </a:r>
            <a:r>
              <a:rPr dirty="0" sz="500" spc="100">
                <a:latin typeface="Arial"/>
                <a:cs typeface="Arial"/>
              </a:rPr>
              <a:t>c</a:t>
            </a:r>
            <a:r>
              <a:rPr dirty="0" sz="500" spc="95">
                <a:latin typeface="Arial"/>
                <a:cs typeface="Arial"/>
              </a:rPr>
              <a:t>z</a:t>
            </a:r>
            <a:r>
              <a:rPr dirty="0" sz="500" spc="95">
                <a:latin typeface="Arial"/>
                <a:cs typeface="Arial"/>
              </a:rPr>
              <a:t>alną</a:t>
            </a:r>
            <a:r>
              <a:rPr dirty="0" sz="500" spc="40">
                <a:latin typeface="Arial"/>
                <a:cs typeface="Arial"/>
              </a:rPr>
              <a:t> </a:t>
            </a:r>
            <a:r>
              <a:rPr dirty="0" sz="500" spc="90">
                <a:latin typeface="Arial"/>
                <a:cs typeface="Arial"/>
              </a:rPr>
              <a:t>pr</a:t>
            </a:r>
            <a:r>
              <a:rPr dirty="0" sz="500" spc="95">
                <a:latin typeface="Arial"/>
                <a:cs typeface="Arial"/>
              </a:rPr>
              <a:t>z</a:t>
            </a:r>
            <a:r>
              <a:rPr dirty="0" sz="500" spc="100">
                <a:latin typeface="Arial"/>
                <a:cs typeface="Arial"/>
              </a:rPr>
              <a:t>y</a:t>
            </a:r>
            <a:r>
              <a:rPr dirty="0" sz="500" spc="95">
                <a:latin typeface="Arial"/>
                <a:cs typeface="Arial"/>
              </a:rPr>
              <a:t>c</a:t>
            </a:r>
            <a:r>
              <a:rPr dirty="0" sz="500" spc="100">
                <a:latin typeface="Arial"/>
                <a:cs typeface="Arial"/>
              </a:rPr>
              <a:t>zy</a:t>
            </a:r>
            <a:r>
              <a:rPr dirty="0" sz="500" spc="105">
                <a:latin typeface="Arial"/>
                <a:cs typeface="Arial"/>
              </a:rPr>
              <a:t>n</a:t>
            </a:r>
            <a:r>
              <a:rPr dirty="0" sz="500" spc="114">
                <a:latin typeface="Arial"/>
                <a:cs typeface="Arial"/>
              </a:rPr>
              <a:t>ę</a:t>
            </a:r>
            <a:r>
              <a:rPr dirty="0" sz="500" spc="55">
                <a:latin typeface="Arial"/>
                <a:cs typeface="Arial"/>
              </a:rPr>
              <a:t> </a:t>
            </a:r>
            <a:r>
              <a:rPr dirty="0" sz="500" spc="90">
                <a:latin typeface="Arial"/>
                <a:cs typeface="Arial"/>
              </a:rPr>
              <a:t>nal</a:t>
            </a:r>
            <a:r>
              <a:rPr dirty="0" sz="500" spc="105">
                <a:latin typeface="Arial"/>
                <a:cs typeface="Arial"/>
              </a:rPr>
              <a:t>e</a:t>
            </a:r>
            <a:r>
              <a:rPr dirty="0" sz="500" spc="100">
                <a:latin typeface="Arial"/>
                <a:cs typeface="Arial"/>
              </a:rPr>
              <a:t>ży</a:t>
            </a:r>
            <a:r>
              <a:rPr dirty="0" sz="500" spc="45">
                <a:latin typeface="Arial"/>
                <a:cs typeface="Arial"/>
              </a:rPr>
              <a:t> </a:t>
            </a:r>
            <a:r>
              <a:rPr dirty="0" sz="500" spc="105">
                <a:latin typeface="Arial"/>
                <a:cs typeface="Arial"/>
              </a:rPr>
              <a:t>o</a:t>
            </a:r>
            <a:r>
              <a:rPr dirty="0" sz="500" spc="85">
                <a:latin typeface="Arial"/>
                <a:cs typeface="Arial"/>
              </a:rPr>
              <a:t>pis</a:t>
            </a:r>
            <a:r>
              <a:rPr dirty="0" sz="500" spc="105">
                <a:latin typeface="Arial"/>
                <a:cs typeface="Arial"/>
              </a:rPr>
              <a:t>a</a:t>
            </a:r>
            <a:r>
              <a:rPr dirty="0" sz="500" spc="100">
                <a:latin typeface="Arial"/>
                <a:cs typeface="Arial"/>
              </a:rPr>
              <a:t>ć</a:t>
            </a:r>
            <a:r>
              <a:rPr dirty="0" sz="500" spc="65">
                <a:latin typeface="Arial"/>
                <a:cs typeface="Arial"/>
              </a:rPr>
              <a:t> </a:t>
            </a:r>
            <a:r>
              <a:rPr dirty="0" sz="500" spc="150">
                <a:latin typeface="Arial"/>
                <a:cs typeface="Arial"/>
              </a:rPr>
              <a:t>w</a:t>
            </a:r>
            <a:r>
              <a:rPr dirty="0" sz="500" spc="-55">
                <a:latin typeface="Arial"/>
                <a:cs typeface="Arial"/>
              </a:rPr>
              <a:t> </a:t>
            </a:r>
            <a:r>
              <a:rPr dirty="0" sz="500" spc="105">
                <a:latin typeface="Arial"/>
                <a:cs typeface="Arial"/>
              </a:rPr>
              <a:t>p</a:t>
            </a:r>
            <a:r>
              <a:rPr dirty="0" sz="500" spc="100">
                <a:latin typeface="Arial"/>
                <a:cs typeface="Arial"/>
              </a:rPr>
              <a:t>k</a:t>
            </a:r>
            <a:r>
              <a:rPr dirty="0" sz="500" spc="55">
                <a:latin typeface="Arial"/>
                <a:cs typeface="Arial"/>
              </a:rPr>
              <a:t>t.</a:t>
            </a:r>
            <a:r>
              <a:rPr dirty="0" sz="500" spc="50">
                <a:latin typeface="Arial"/>
                <a:cs typeface="Arial"/>
              </a:rPr>
              <a:t> </a:t>
            </a:r>
            <a:r>
              <a:rPr dirty="0" sz="500" spc="114" b="1">
                <a:solidFill>
                  <a:srgbClr val="C00000"/>
                </a:solidFill>
                <a:latin typeface="Arial"/>
                <a:cs typeface="Arial"/>
              </a:rPr>
              <a:t>21</a:t>
            </a:r>
            <a:endParaRPr sz="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66571" y="3479038"/>
            <a:ext cx="329565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25"/>
              </a:spcBef>
            </a:pPr>
            <a:r>
              <a:rPr dirty="0" sz="500" spc="55" b="1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sz="5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474170" y="4476626"/>
            <a:ext cx="619760" cy="0"/>
          </a:xfrm>
          <a:custGeom>
            <a:avLst/>
            <a:gdLst/>
            <a:ahLst/>
            <a:cxnLst/>
            <a:rect l="l" t="t" r="r" b="b"/>
            <a:pathLst>
              <a:path w="619760" h="0">
                <a:moveTo>
                  <a:pt x="0" y="0"/>
                </a:moveTo>
                <a:lnTo>
                  <a:pt x="619720" y="0"/>
                </a:lnTo>
              </a:path>
            </a:pathLst>
          </a:custGeom>
          <a:ln w="363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3542" y="6397015"/>
            <a:ext cx="5349875" cy="168910"/>
          </a:xfrm>
          <a:custGeom>
            <a:avLst/>
            <a:gdLst/>
            <a:ahLst/>
            <a:cxnLst/>
            <a:rect l="l" t="t" r="r" b="b"/>
            <a:pathLst>
              <a:path w="5349875" h="168909">
                <a:moveTo>
                  <a:pt x="0" y="168390"/>
                </a:moveTo>
                <a:lnTo>
                  <a:pt x="5349418" y="168390"/>
                </a:lnTo>
                <a:lnTo>
                  <a:pt x="5349418" y="0"/>
                </a:lnTo>
                <a:lnTo>
                  <a:pt x="0" y="0"/>
                </a:lnTo>
                <a:lnTo>
                  <a:pt x="0" y="168390"/>
                </a:lnTo>
                <a:close/>
              </a:path>
            </a:pathLst>
          </a:custGeom>
          <a:ln w="56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0" y="6297968"/>
            <a:ext cx="5544185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"/>
              </a:spcBef>
            </a:pPr>
            <a:endParaRPr sz="400">
              <a:latin typeface="Times New Roman"/>
              <a:cs typeface="Times New Roman"/>
            </a:endParaRPr>
          </a:p>
          <a:p>
            <a:pPr marL="168910">
              <a:lnSpc>
                <a:spcPct val="100000"/>
              </a:lnSpc>
            </a:pPr>
            <a:r>
              <a:rPr dirty="0" sz="450" spc="80">
                <a:latin typeface="Calibri"/>
                <a:cs typeface="Calibri"/>
              </a:rPr>
              <a:t>S</a:t>
            </a:r>
            <a:r>
              <a:rPr dirty="0" sz="450" spc="75">
                <a:latin typeface="Calibri"/>
                <a:cs typeface="Calibri"/>
              </a:rPr>
              <a:t>y</a:t>
            </a:r>
            <a:r>
              <a:rPr dirty="0" sz="450" spc="145">
                <a:latin typeface="Calibri"/>
                <a:cs typeface="Calibri"/>
              </a:rPr>
              <a:t>m</a:t>
            </a:r>
            <a:r>
              <a:rPr dirty="0" sz="450" spc="80">
                <a:latin typeface="Calibri"/>
                <a:cs typeface="Calibri"/>
              </a:rPr>
              <a:t>b</a:t>
            </a:r>
            <a:r>
              <a:rPr dirty="0" sz="450" spc="90">
                <a:latin typeface="Calibri"/>
                <a:cs typeface="Calibri"/>
              </a:rPr>
              <a:t>o</a:t>
            </a:r>
            <a:r>
              <a:rPr dirty="0" sz="450" spc="40">
                <a:latin typeface="Calibri"/>
                <a:cs typeface="Calibri"/>
              </a:rPr>
              <a:t>l</a:t>
            </a:r>
            <a:r>
              <a:rPr dirty="0" sz="450" spc="35">
                <a:latin typeface="Calibri"/>
                <a:cs typeface="Calibri"/>
              </a:rPr>
              <a:t> </a:t>
            </a:r>
            <a:r>
              <a:rPr dirty="0" sz="450" spc="65">
                <a:latin typeface="Calibri"/>
                <a:cs typeface="Calibri"/>
              </a:rPr>
              <a:t>k</a:t>
            </a:r>
            <a:r>
              <a:rPr dirty="0" sz="450" spc="90">
                <a:latin typeface="Calibri"/>
                <a:cs typeface="Calibri"/>
              </a:rPr>
              <a:t>on</a:t>
            </a:r>
            <a:r>
              <a:rPr dirty="0" sz="450" spc="45">
                <a:latin typeface="Calibri"/>
                <a:cs typeface="Calibri"/>
              </a:rPr>
              <a:t>t</a:t>
            </a:r>
            <a:r>
              <a:rPr dirty="0" sz="450" spc="65">
                <a:latin typeface="Calibri"/>
                <a:cs typeface="Calibri"/>
              </a:rPr>
              <a:t>roln</a:t>
            </a:r>
            <a:r>
              <a:rPr dirty="0" sz="450" spc="80">
                <a:latin typeface="Calibri"/>
                <a:cs typeface="Calibri"/>
              </a:rPr>
              <a:t>y</a:t>
            </a:r>
            <a:r>
              <a:rPr dirty="0" sz="450" spc="35">
                <a:latin typeface="Calibri"/>
                <a:cs typeface="Calibri"/>
              </a:rPr>
              <a:t> </a:t>
            </a:r>
            <a:r>
              <a:rPr dirty="0" sz="450" spc="70">
                <a:latin typeface="Calibri"/>
                <a:cs typeface="Calibri"/>
              </a:rPr>
              <a:t>s</a:t>
            </a:r>
            <a:r>
              <a:rPr dirty="0" sz="450" spc="75">
                <a:latin typeface="Calibri"/>
                <a:cs typeface="Calibri"/>
              </a:rPr>
              <a:t>y</a:t>
            </a:r>
            <a:r>
              <a:rPr dirty="0" sz="450" spc="65">
                <a:latin typeface="Calibri"/>
                <a:cs typeface="Calibri"/>
              </a:rPr>
              <a:t>s</a:t>
            </a:r>
            <a:r>
              <a:rPr dirty="0" sz="450" spc="45">
                <a:latin typeface="Calibri"/>
                <a:cs typeface="Calibri"/>
              </a:rPr>
              <a:t>t</a:t>
            </a:r>
            <a:r>
              <a:rPr dirty="0" sz="450" spc="75">
                <a:latin typeface="Calibri"/>
                <a:cs typeface="Calibri"/>
              </a:rPr>
              <a:t>e</a:t>
            </a:r>
            <a:r>
              <a:rPr dirty="0" sz="450" spc="145">
                <a:latin typeface="Calibri"/>
                <a:cs typeface="Calibri"/>
              </a:rPr>
              <a:t>m</a:t>
            </a:r>
            <a:r>
              <a:rPr dirty="0" sz="450" spc="95">
                <a:latin typeface="Calibri"/>
                <a:cs typeface="Calibri"/>
              </a:rPr>
              <a:t>u</a:t>
            </a:r>
            <a:r>
              <a:rPr dirty="0" sz="450" spc="35">
                <a:latin typeface="Calibri"/>
                <a:cs typeface="Calibri"/>
              </a:rPr>
              <a:t> </a:t>
            </a:r>
            <a:r>
              <a:rPr dirty="0" sz="450" spc="60">
                <a:latin typeface="Calibri"/>
                <a:cs typeface="Calibri"/>
              </a:rPr>
              <a:t>in</a:t>
            </a:r>
            <a:r>
              <a:rPr dirty="0" sz="450" spc="40">
                <a:latin typeface="Calibri"/>
                <a:cs typeface="Calibri"/>
              </a:rPr>
              <a:t>f</a:t>
            </a:r>
            <a:r>
              <a:rPr dirty="0" sz="450" spc="90">
                <a:latin typeface="Calibri"/>
                <a:cs typeface="Calibri"/>
              </a:rPr>
              <a:t>o</a:t>
            </a:r>
            <a:r>
              <a:rPr dirty="0" sz="450" spc="55">
                <a:latin typeface="Calibri"/>
                <a:cs typeface="Calibri"/>
              </a:rPr>
              <a:t>r</a:t>
            </a:r>
            <a:r>
              <a:rPr dirty="0" sz="450" spc="145">
                <a:latin typeface="Calibri"/>
                <a:cs typeface="Calibri"/>
              </a:rPr>
              <a:t>m</a:t>
            </a:r>
            <a:r>
              <a:rPr dirty="0" sz="450" spc="80">
                <a:latin typeface="Calibri"/>
                <a:cs typeface="Calibri"/>
              </a:rPr>
              <a:t>a</a:t>
            </a:r>
            <a:r>
              <a:rPr dirty="0" sz="450" spc="45">
                <a:latin typeface="Calibri"/>
                <a:cs typeface="Calibri"/>
              </a:rPr>
              <a:t>t</a:t>
            </a:r>
            <a:r>
              <a:rPr dirty="0" sz="450" spc="75">
                <a:latin typeface="Calibri"/>
                <a:cs typeface="Calibri"/>
              </a:rPr>
              <a:t>y</a:t>
            </a:r>
            <a:r>
              <a:rPr dirty="0" sz="450" spc="60">
                <a:latin typeface="Calibri"/>
                <a:cs typeface="Calibri"/>
              </a:rPr>
              <a:t>c</a:t>
            </a:r>
            <a:r>
              <a:rPr dirty="0" sz="450" spc="55">
                <a:latin typeface="Calibri"/>
                <a:cs typeface="Calibri"/>
              </a:rPr>
              <a:t>z</a:t>
            </a:r>
            <a:r>
              <a:rPr dirty="0" sz="450" spc="85">
                <a:latin typeface="Calibri"/>
                <a:cs typeface="Calibri"/>
              </a:rPr>
              <a:t>ne</a:t>
            </a:r>
            <a:r>
              <a:rPr dirty="0" sz="450" spc="85">
                <a:latin typeface="Calibri"/>
                <a:cs typeface="Calibri"/>
              </a:rPr>
              <a:t>g</a:t>
            </a:r>
            <a:r>
              <a:rPr dirty="0" sz="450" spc="95">
                <a:latin typeface="Calibri"/>
                <a:cs typeface="Calibri"/>
              </a:rPr>
              <a:t>o</a:t>
            </a:r>
            <a:r>
              <a:rPr dirty="0" sz="450" spc="35">
                <a:latin typeface="Calibri"/>
                <a:cs typeface="Calibri"/>
              </a:rPr>
              <a:t> </a:t>
            </a:r>
            <a:r>
              <a:rPr dirty="0" sz="450" spc="40">
                <a:latin typeface="Calibri"/>
                <a:cs typeface="Calibri"/>
              </a:rPr>
              <a:t>i</a:t>
            </a:r>
            <a:r>
              <a:rPr dirty="0" sz="450" spc="25">
                <a:latin typeface="Calibri"/>
                <a:cs typeface="Calibri"/>
              </a:rPr>
              <a:t> </a:t>
            </a:r>
            <a:r>
              <a:rPr dirty="0" sz="450" spc="60">
                <a:latin typeface="Calibri"/>
                <a:cs typeface="Calibri"/>
              </a:rPr>
              <a:t>je</a:t>
            </a:r>
            <a:r>
              <a:rPr dirty="0" sz="450" spc="85">
                <a:latin typeface="Calibri"/>
                <a:cs typeface="Calibri"/>
              </a:rPr>
              <a:t>g</a:t>
            </a:r>
            <a:r>
              <a:rPr dirty="0" sz="450" spc="95">
                <a:latin typeface="Calibri"/>
                <a:cs typeface="Calibri"/>
              </a:rPr>
              <a:t>o</a:t>
            </a:r>
            <a:r>
              <a:rPr dirty="0" sz="450" spc="35">
                <a:latin typeface="Calibri"/>
                <a:cs typeface="Calibri"/>
              </a:rPr>
              <a:t> </a:t>
            </a:r>
            <a:r>
              <a:rPr dirty="0" sz="450" spc="65">
                <a:latin typeface="Calibri"/>
                <a:cs typeface="Calibri"/>
              </a:rPr>
              <a:t>k</a:t>
            </a:r>
            <a:r>
              <a:rPr dirty="0" sz="450" spc="90">
                <a:latin typeface="Calibri"/>
                <a:cs typeface="Calibri"/>
              </a:rPr>
              <a:t>o</a:t>
            </a:r>
            <a:r>
              <a:rPr dirty="0" sz="450" spc="95">
                <a:latin typeface="Calibri"/>
                <a:cs typeface="Calibri"/>
              </a:rPr>
              <a:t>d</a:t>
            </a:r>
            <a:r>
              <a:rPr dirty="0" sz="450" spc="35">
                <a:latin typeface="Calibri"/>
                <a:cs typeface="Calibri"/>
              </a:rPr>
              <a:t> </a:t>
            </a:r>
            <a:r>
              <a:rPr dirty="0" sz="450" spc="75">
                <a:latin typeface="Calibri"/>
                <a:cs typeface="Calibri"/>
              </a:rPr>
              <a:t>k</a:t>
            </a:r>
            <a:r>
              <a:rPr dirty="0" sz="450" spc="70">
                <a:latin typeface="Calibri"/>
                <a:cs typeface="Calibri"/>
              </a:rPr>
              <a:t>res</a:t>
            </a:r>
            <a:r>
              <a:rPr dirty="0" sz="450" spc="65">
                <a:latin typeface="Calibri"/>
                <a:cs typeface="Calibri"/>
              </a:rPr>
              <a:t>k</a:t>
            </a:r>
            <a:r>
              <a:rPr dirty="0" sz="450" spc="90">
                <a:latin typeface="Calibri"/>
                <a:cs typeface="Calibri"/>
              </a:rPr>
              <a:t>o</a:t>
            </a:r>
            <a:r>
              <a:rPr dirty="0" sz="450" spc="105">
                <a:latin typeface="Calibri"/>
                <a:cs typeface="Calibri"/>
              </a:rPr>
              <a:t>wy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90719" y="2850240"/>
            <a:ext cx="852169" cy="109220"/>
          </a:xfrm>
          <a:custGeom>
            <a:avLst/>
            <a:gdLst/>
            <a:ahLst/>
            <a:cxnLst/>
            <a:rect l="l" t="t" r="r" b="b"/>
            <a:pathLst>
              <a:path w="852169" h="109219">
                <a:moveTo>
                  <a:pt x="851885" y="0"/>
                </a:moveTo>
                <a:lnTo>
                  <a:pt x="0" y="0"/>
                </a:lnTo>
                <a:lnTo>
                  <a:pt x="0" y="108980"/>
                </a:lnTo>
                <a:lnTo>
                  <a:pt x="851885" y="108980"/>
                </a:lnTo>
                <a:lnTo>
                  <a:pt x="851885" y="103304"/>
                </a:lnTo>
                <a:lnTo>
                  <a:pt x="15006" y="103304"/>
                </a:lnTo>
                <a:lnTo>
                  <a:pt x="7503" y="97628"/>
                </a:lnTo>
                <a:lnTo>
                  <a:pt x="15006" y="97628"/>
                </a:lnTo>
                <a:lnTo>
                  <a:pt x="15006" y="11352"/>
                </a:lnTo>
                <a:lnTo>
                  <a:pt x="7503" y="11352"/>
                </a:lnTo>
                <a:lnTo>
                  <a:pt x="15006" y="5676"/>
                </a:lnTo>
                <a:lnTo>
                  <a:pt x="851885" y="5676"/>
                </a:lnTo>
                <a:lnTo>
                  <a:pt x="851885" y="0"/>
                </a:lnTo>
                <a:close/>
              </a:path>
              <a:path w="852169" h="109219">
                <a:moveTo>
                  <a:pt x="15006" y="97628"/>
                </a:moveTo>
                <a:lnTo>
                  <a:pt x="7503" y="97628"/>
                </a:lnTo>
                <a:lnTo>
                  <a:pt x="15006" y="103304"/>
                </a:lnTo>
                <a:lnTo>
                  <a:pt x="15006" y="97628"/>
                </a:lnTo>
                <a:close/>
              </a:path>
              <a:path w="852169" h="109219">
                <a:moveTo>
                  <a:pt x="836878" y="97628"/>
                </a:moveTo>
                <a:lnTo>
                  <a:pt x="15006" y="97628"/>
                </a:lnTo>
                <a:lnTo>
                  <a:pt x="15006" y="103304"/>
                </a:lnTo>
                <a:lnTo>
                  <a:pt x="836878" y="103304"/>
                </a:lnTo>
                <a:lnTo>
                  <a:pt x="836878" y="97628"/>
                </a:lnTo>
                <a:close/>
              </a:path>
              <a:path w="852169" h="109219">
                <a:moveTo>
                  <a:pt x="836878" y="5676"/>
                </a:moveTo>
                <a:lnTo>
                  <a:pt x="836878" y="103304"/>
                </a:lnTo>
                <a:lnTo>
                  <a:pt x="844381" y="97628"/>
                </a:lnTo>
                <a:lnTo>
                  <a:pt x="851885" y="97628"/>
                </a:lnTo>
                <a:lnTo>
                  <a:pt x="851885" y="11352"/>
                </a:lnTo>
                <a:lnTo>
                  <a:pt x="844381" y="11352"/>
                </a:lnTo>
                <a:lnTo>
                  <a:pt x="836878" y="5676"/>
                </a:lnTo>
                <a:close/>
              </a:path>
              <a:path w="852169" h="109219">
                <a:moveTo>
                  <a:pt x="851885" y="97628"/>
                </a:moveTo>
                <a:lnTo>
                  <a:pt x="844381" y="97628"/>
                </a:lnTo>
                <a:lnTo>
                  <a:pt x="836878" y="103304"/>
                </a:lnTo>
                <a:lnTo>
                  <a:pt x="851885" y="103304"/>
                </a:lnTo>
                <a:lnTo>
                  <a:pt x="851885" y="97628"/>
                </a:lnTo>
                <a:close/>
              </a:path>
              <a:path w="852169" h="109219">
                <a:moveTo>
                  <a:pt x="15006" y="5676"/>
                </a:moveTo>
                <a:lnTo>
                  <a:pt x="7503" y="11352"/>
                </a:lnTo>
                <a:lnTo>
                  <a:pt x="15006" y="11352"/>
                </a:lnTo>
                <a:lnTo>
                  <a:pt x="15006" y="5676"/>
                </a:lnTo>
                <a:close/>
              </a:path>
              <a:path w="852169" h="109219">
                <a:moveTo>
                  <a:pt x="836878" y="5676"/>
                </a:moveTo>
                <a:lnTo>
                  <a:pt x="15006" y="5676"/>
                </a:lnTo>
                <a:lnTo>
                  <a:pt x="15006" y="11352"/>
                </a:lnTo>
                <a:lnTo>
                  <a:pt x="836878" y="11352"/>
                </a:lnTo>
                <a:lnTo>
                  <a:pt x="836878" y="5676"/>
                </a:lnTo>
                <a:close/>
              </a:path>
              <a:path w="852169" h="109219">
                <a:moveTo>
                  <a:pt x="851885" y="5676"/>
                </a:moveTo>
                <a:lnTo>
                  <a:pt x="836878" y="5676"/>
                </a:lnTo>
                <a:lnTo>
                  <a:pt x="844381" y="11352"/>
                </a:lnTo>
                <a:lnTo>
                  <a:pt x="851885" y="11352"/>
                </a:lnTo>
                <a:lnTo>
                  <a:pt x="851885" y="567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773253" y="2850240"/>
            <a:ext cx="294640" cy="109220"/>
          </a:xfrm>
          <a:custGeom>
            <a:avLst/>
            <a:gdLst/>
            <a:ahLst/>
            <a:cxnLst/>
            <a:rect l="l" t="t" r="r" b="b"/>
            <a:pathLst>
              <a:path w="294639" h="109219">
                <a:moveTo>
                  <a:pt x="294633" y="0"/>
                </a:moveTo>
                <a:lnTo>
                  <a:pt x="0" y="0"/>
                </a:lnTo>
                <a:lnTo>
                  <a:pt x="0" y="108980"/>
                </a:lnTo>
                <a:lnTo>
                  <a:pt x="294633" y="108980"/>
                </a:lnTo>
                <a:lnTo>
                  <a:pt x="294633" y="103304"/>
                </a:lnTo>
                <a:lnTo>
                  <a:pt x="15006" y="103304"/>
                </a:lnTo>
                <a:lnTo>
                  <a:pt x="7503" y="97628"/>
                </a:lnTo>
                <a:lnTo>
                  <a:pt x="15006" y="97628"/>
                </a:lnTo>
                <a:lnTo>
                  <a:pt x="15006" y="11352"/>
                </a:lnTo>
                <a:lnTo>
                  <a:pt x="7503" y="11352"/>
                </a:lnTo>
                <a:lnTo>
                  <a:pt x="15006" y="5676"/>
                </a:lnTo>
                <a:lnTo>
                  <a:pt x="294633" y="5676"/>
                </a:lnTo>
                <a:lnTo>
                  <a:pt x="294633" y="0"/>
                </a:lnTo>
                <a:close/>
              </a:path>
              <a:path w="294639" h="109219">
                <a:moveTo>
                  <a:pt x="15006" y="97628"/>
                </a:moveTo>
                <a:lnTo>
                  <a:pt x="7503" y="97628"/>
                </a:lnTo>
                <a:lnTo>
                  <a:pt x="15006" y="103304"/>
                </a:lnTo>
                <a:lnTo>
                  <a:pt x="15006" y="97628"/>
                </a:lnTo>
                <a:close/>
              </a:path>
              <a:path w="294639" h="109219">
                <a:moveTo>
                  <a:pt x="279626" y="97628"/>
                </a:moveTo>
                <a:lnTo>
                  <a:pt x="15006" y="97628"/>
                </a:lnTo>
                <a:lnTo>
                  <a:pt x="15006" y="103304"/>
                </a:lnTo>
                <a:lnTo>
                  <a:pt x="279626" y="103304"/>
                </a:lnTo>
                <a:lnTo>
                  <a:pt x="279626" y="97628"/>
                </a:lnTo>
                <a:close/>
              </a:path>
              <a:path w="294639" h="109219">
                <a:moveTo>
                  <a:pt x="279626" y="5676"/>
                </a:moveTo>
                <a:lnTo>
                  <a:pt x="279626" y="103304"/>
                </a:lnTo>
                <a:lnTo>
                  <a:pt x="287129" y="97628"/>
                </a:lnTo>
                <a:lnTo>
                  <a:pt x="294633" y="97628"/>
                </a:lnTo>
                <a:lnTo>
                  <a:pt x="294633" y="11352"/>
                </a:lnTo>
                <a:lnTo>
                  <a:pt x="287129" y="11352"/>
                </a:lnTo>
                <a:lnTo>
                  <a:pt x="279626" y="5676"/>
                </a:lnTo>
                <a:close/>
              </a:path>
              <a:path w="294639" h="109219">
                <a:moveTo>
                  <a:pt x="294633" y="97628"/>
                </a:moveTo>
                <a:lnTo>
                  <a:pt x="287129" y="97628"/>
                </a:lnTo>
                <a:lnTo>
                  <a:pt x="279626" y="103304"/>
                </a:lnTo>
                <a:lnTo>
                  <a:pt x="294633" y="103304"/>
                </a:lnTo>
                <a:lnTo>
                  <a:pt x="294633" y="97628"/>
                </a:lnTo>
                <a:close/>
              </a:path>
              <a:path w="294639" h="109219">
                <a:moveTo>
                  <a:pt x="15006" y="5676"/>
                </a:moveTo>
                <a:lnTo>
                  <a:pt x="7503" y="11352"/>
                </a:lnTo>
                <a:lnTo>
                  <a:pt x="15006" y="11352"/>
                </a:lnTo>
                <a:lnTo>
                  <a:pt x="15006" y="5676"/>
                </a:lnTo>
                <a:close/>
              </a:path>
              <a:path w="294639" h="109219">
                <a:moveTo>
                  <a:pt x="279626" y="5676"/>
                </a:moveTo>
                <a:lnTo>
                  <a:pt x="15006" y="5676"/>
                </a:lnTo>
                <a:lnTo>
                  <a:pt x="15006" y="11352"/>
                </a:lnTo>
                <a:lnTo>
                  <a:pt x="279626" y="11352"/>
                </a:lnTo>
                <a:lnTo>
                  <a:pt x="279626" y="5676"/>
                </a:lnTo>
                <a:close/>
              </a:path>
              <a:path w="294639" h="109219">
                <a:moveTo>
                  <a:pt x="294633" y="5676"/>
                </a:moveTo>
                <a:lnTo>
                  <a:pt x="279626" y="5676"/>
                </a:lnTo>
                <a:lnTo>
                  <a:pt x="287129" y="11352"/>
                </a:lnTo>
                <a:lnTo>
                  <a:pt x="294633" y="11352"/>
                </a:lnTo>
                <a:lnTo>
                  <a:pt x="294633" y="567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379979" y="2850240"/>
            <a:ext cx="327660" cy="109220"/>
          </a:xfrm>
          <a:custGeom>
            <a:avLst/>
            <a:gdLst/>
            <a:ahLst/>
            <a:cxnLst/>
            <a:rect l="l" t="t" r="r" b="b"/>
            <a:pathLst>
              <a:path w="327660" h="109219">
                <a:moveTo>
                  <a:pt x="327648" y="0"/>
                </a:moveTo>
                <a:lnTo>
                  <a:pt x="0" y="0"/>
                </a:lnTo>
                <a:lnTo>
                  <a:pt x="0" y="108980"/>
                </a:lnTo>
                <a:lnTo>
                  <a:pt x="327648" y="108980"/>
                </a:lnTo>
                <a:lnTo>
                  <a:pt x="327648" y="103304"/>
                </a:lnTo>
                <a:lnTo>
                  <a:pt x="15006" y="103304"/>
                </a:lnTo>
                <a:lnTo>
                  <a:pt x="7503" y="97628"/>
                </a:lnTo>
                <a:lnTo>
                  <a:pt x="15006" y="97628"/>
                </a:lnTo>
                <a:lnTo>
                  <a:pt x="15006" y="11352"/>
                </a:lnTo>
                <a:lnTo>
                  <a:pt x="7503" y="11352"/>
                </a:lnTo>
                <a:lnTo>
                  <a:pt x="15006" y="5676"/>
                </a:lnTo>
                <a:lnTo>
                  <a:pt x="327648" y="5676"/>
                </a:lnTo>
                <a:lnTo>
                  <a:pt x="327648" y="0"/>
                </a:lnTo>
                <a:close/>
              </a:path>
              <a:path w="327660" h="109219">
                <a:moveTo>
                  <a:pt x="15006" y="97628"/>
                </a:moveTo>
                <a:lnTo>
                  <a:pt x="7503" y="97628"/>
                </a:lnTo>
                <a:lnTo>
                  <a:pt x="15006" y="103304"/>
                </a:lnTo>
                <a:lnTo>
                  <a:pt x="15006" y="97628"/>
                </a:lnTo>
                <a:close/>
              </a:path>
              <a:path w="327660" h="109219">
                <a:moveTo>
                  <a:pt x="312641" y="97628"/>
                </a:moveTo>
                <a:lnTo>
                  <a:pt x="15006" y="97628"/>
                </a:lnTo>
                <a:lnTo>
                  <a:pt x="15006" y="103304"/>
                </a:lnTo>
                <a:lnTo>
                  <a:pt x="312641" y="103304"/>
                </a:lnTo>
                <a:lnTo>
                  <a:pt x="312641" y="97628"/>
                </a:lnTo>
                <a:close/>
              </a:path>
              <a:path w="327660" h="109219">
                <a:moveTo>
                  <a:pt x="312641" y="5676"/>
                </a:moveTo>
                <a:lnTo>
                  <a:pt x="312641" y="103304"/>
                </a:lnTo>
                <a:lnTo>
                  <a:pt x="320144" y="97628"/>
                </a:lnTo>
                <a:lnTo>
                  <a:pt x="327648" y="97628"/>
                </a:lnTo>
                <a:lnTo>
                  <a:pt x="327648" y="11352"/>
                </a:lnTo>
                <a:lnTo>
                  <a:pt x="320144" y="11352"/>
                </a:lnTo>
                <a:lnTo>
                  <a:pt x="312641" y="5676"/>
                </a:lnTo>
                <a:close/>
              </a:path>
              <a:path w="327660" h="109219">
                <a:moveTo>
                  <a:pt x="327648" y="97628"/>
                </a:moveTo>
                <a:lnTo>
                  <a:pt x="320144" y="97628"/>
                </a:lnTo>
                <a:lnTo>
                  <a:pt x="312641" y="103304"/>
                </a:lnTo>
                <a:lnTo>
                  <a:pt x="327648" y="103304"/>
                </a:lnTo>
                <a:lnTo>
                  <a:pt x="327648" y="97628"/>
                </a:lnTo>
                <a:close/>
              </a:path>
              <a:path w="327660" h="109219">
                <a:moveTo>
                  <a:pt x="15006" y="5676"/>
                </a:moveTo>
                <a:lnTo>
                  <a:pt x="7503" y="11352"/>
                </a:lnTo>
                <a:lnTo>
                  <a:pt x="15006" y="11352"/>
                </a:lnTo>
                <a:lnTo>
                  <a:pt x="15006" y="5676"/>
                </a:lnTo>
                <a:close/>
              </a:path>
              <a:path w="327660" h="109219">
                <a:moveTo>
                  <a:pt x="312641" y="5676"/>
                </a:moveTo>
                <a:lnTo>
                  <a:pt x="15006" y="5676"/>
                </a:lnTo>
                <a:lnTo>
                  <a:pt x="15006" y="11352"/>
                </a:lnTo>
                <a:lnTo>
                  <a:pt x="312641" y="11352"/>
                </a:lnTo>
                <a:lnTo>
                  <a:pt x="312641" y="5676"/>
                </a:lnTo>
                <a:close/>
              </a:path>
              <a:path w="327660" h="109219">
                <a:moveTo>
                  <a:pt x="327648" y="5676"/>
                </a:moveTo>
                <a:lnTo>
                  <a:pt x="312641" y="5676"/>
                </a:lnTo>
                <a:lnTo>
                  <a:pt x="320144" y="11352"/>
                </a:lnTo>
                <a:lnTo>
                  <a:pt x="327648" y="11352"/>
                </a:lnTo>
                <a:lnTo>
                  <a:pt x="327648" y="567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7016" y="6319823"/>
            <a:ext cx="2398395" cy="312420"/>
          </a:xfrm>
          <a:custGeom>
            <a:avLst/>
            <a:gdLst/>
            <a:ahLst/>
            <a:cxnLst/>
            <a:rect l="l" t="t" r="r" b="b"/>
            <a:pathLst>
              <a:path w="2398395" h="312420">
                <a:moveTo>
                  <a:pt x="1199042" y="0"/>
                </a:moveTo>
                <a:lnTo>
                  <a:pt x="1139194" y="190"/>
                </a:lnTo>
                <a:lnTo>
                  <a:pt x="1080107" y="757"/>
                </a:lnTo>
                <a:lnTo>
                  <a:pt x="1021848" y="1690"/>
                </a:lnTo>
                <a:lnTo>
                  <a:pt x="964486" y="2981"/>
                </a:lnTo>
                <a:lnTo>
                  <a:pt x="908090" y="4620"/>
                </a:lnTo>
                <a:lnTo>
                  <a:pt x="852729" y="6600"/>
                </a:lnTo>
                <a:lnTo>
                  <a:pt x="798471" y="8910"/>
                </a:lnTo>
                <a:lnTo>
                  <a:pt x="745385" y="11543"/>
                </a:lnTo>
                <a:lnTo>
                  <a:pt x="693540" y="14488"/>
                </a:lnTo>
                <a:lnTo>
                  <a:pt x="643004" y="17738"/>
                </a:lnTo>
                <a:lnTo>
                  <a:pt x="593846" y="21283"/>
                </a:lnTo>
                <a:lnTo>
                  <a:pt x="546134" y="25115"/>
                </a:lnTo>
                <a:lnTo>
                  <a:pt x="499938" y="29223"/>
                </a:lnTo>
                <a:lnTo>
                  <a:pt x="455326" y="33601"/>
                </a:lnTo>
                <a:lnTo>
                  <a:pt x="412367" y="38237"/>
                </a:lnTo>
                <a:lnTo>
                  <a:pt x="371129" y="43125"/>
                </a:lnTo>
                <a:lnTo>
                  <a:pt x="331681" y="48254"/>
                </a:lnTo>
                <a:lnTo>
                  <a:pt x="258430" y="59201"/>
                </a:lnTo>
                <a:lnTo>
                  <a:pt x="193163" y="71009"/>
                </a:lnTo>
                <a:lnTo>
                  <a:pt x="136430" y="83604"/>
                </a:lnTo>
                <a:lnTo>
                  <a:pt x="88780" y="96916"/>
                </a:lnTo>
                <a:lnTo>
                  <a:pt x="50763" y="110873"/>
                </a:lnTo>
                <a:lnTo>
                  <a:pt x="12999" y="132863"/>
                </a:lnTo>
                <a:lnTo>
                  <a:pt x="0" y="155902"/>
                </a:lnTo>
                <a:lnTo>
                  <a:pt x="1467" y="163684"/>
                </a:lnTo>
                <a:lnTo>
                  <a:pt x="35538" y="193732"/>
                </a:lnTo>
                <a:lnTo>
                  <a:pt x="88780" y="214887"/>
                </a:lnTo>
                <a:lnTo>
                  <a:pt x="136430" y="228199"/>
                </a:lnTo>
                <a:lnTo>
                  <a:pt x="193163" y="240794"/>
                </a:lnTo>
                <a:lnTo>
                  <a:pt x="258430" y="252601"/>
                </a:lnTo>
                <a:lnTo>
                  <a:pt x="331681" y="263548"/>
                </a:lnTo>
                <a:lnTo>
                  <a:pt x="371129" y="268677"/>
                </a:lnTo>
                <a:lnTo>
                  <a:pt x="412367" y="273565"/>
                </a:lnTo>
                <a:lnTo>
                  <a:pt x="455326" y="278202"/>
                </a:lnTo>
                <a:lnTo>
                  <a:pt x="499938" y="282579"/>
                </a:lnTo>
                <a:lnTo>
                  <a:pt x="546134" y="286688"/>
                </a:lnTo>
                <a:lnTo>
                  <a:pt x="593846" y="290519"/>
                </a:lnTo>
                <a:lnTo>
                  <a:pt x="643004" y="294065"/>
                </a:lnTo>
                <a:lnTo>
                  <a:pt x="693540" y="297314"/>
                </a:lnTo>
                <a:lnTo>
                  <a:pt x="745385" y="300260"/>
                </a:lnTo>
                <a:lnTo>
                  <a:pt x="798471" y="302893"/>
                </a:lnTo>
                <a:lnTo>
                  <a:pt x="852729" y="305203"/>
                </a:lnTo>
                <a:lnTo>
                  <a:pt x="908090" y="307183"/>
                </a:lnTo>
                <a:lnTo>
                  <a:pt x="964486" y="308823"/>
                </a:lnTo>
                <a:lnTo>
                  <a:pt x="1021848" y="310113"/>
                </a:lnTo>
                <a:lnTo>
                  <a:pt x="1080107" y="311046"/>
                </a:lnTo>
                <a:lnTo>
                  <a:pt x="1139194" y="311613"/>
                </a:lnTo>
                <a:lnTo>
                  <a:pt x="1199042" y="311804"/>
                </a:lnTo>
                <a:lnTo>
                  <a:pt x="1258885" y="311613"/>
                </a:lnTo>
                <a:lnTo>
                  <a:pt x="1317968" y="311046"/>
                </a:lnTo>
                <a:lnTo>
                  <a:pt x="1376224" y="310113"/>
                </a:lnTo>
                <a:lnTo>
                  <a:pt x="1433583" y="308823"/>
                </a:lnTo>
                <a:lnTo>
                  <a:pt x="1489977" y="307183"/>
                </a:lnTo>
                <a:lnTo>
                  <a:pt x="1545336" y="305203"/>
                </a:lnTo>
                <a:lnTo>
                  <a:pt x="1599592" y="302893"/>
                </a:lnTo>
                <a:lnTo>
                  <a:pt x="1652677" y="300260"/>
                </a:lnTo>
                <a:lnTo>
                  <a:pt x="1704522" y="297314"/>
                </a:lnTo>
                <a:lnTo>
                  <a:pt x="1755057" y="294065"/>
                </a:lnTo>
                <a:lnTo>
                  <a:pt x="1804215" y="290519"/>
                </a:lnTo>
                <a:lnTo>
                  <a:pt x="1851927" y="286688"/>
                </a:lnTo>
                <a:lnTo>
                  <a:pt x="1898123" y="282579"/>
                </a:lnTo>
                <a:lnTo>
                  <a:pt x="1942736" y="278202"/>
                </a:lnTo>
                <a:lnTo>
                  <a:pt x="1985696" y="273565"/>
                </a:lnTo>
                <a:lnTo>
                  <a:pt x="2026935" y="268677"/>
                </a:lnTo>
                <a:lnTo>
                  <a:pt x="2066384" y="263548"/>
                </a:lnTo>
                <a:lnTo>
                  <a:pt x="2139637" y="252601"/>
                </a:lnTo>
                <a:lnTo>
                  <a:pt x="2204907" y="240794"/>
                </a:lnTo>
                <a:lnTo>
                  <a:pt x="2261643" y="228199"/>
                </a:lnTo>
                <a:lnTo>
                  <a:pt x="2309296" y="214887"/>
                </a:lnTo>
                <a:lnTo>
                  <a:pt x="2347316" y="200930"/>
                </a:lnTo>
                <a:lnTo>
                  <a:pt x="2385083" y="178941"/>
                </a:lnTo>
                <a:lnTo>
                  <a:pt x="2398084" y="155902"/>
                </a:lnTo>
                <a:lnTo>
                  <a:pt x="2396616" y="148121"/>
                </a:lnTo>
                <a:lnTo>
                  <a:pt x="2362542" y="118071"/>
                </a:lnTo>
                <a:lnTo>
                  <a:pt x="2309296" y="96916"/>
                </a:lnTo>
                <a:lnTo>
                  <a:pt x="2261643" y="83604"/>
                </a:lnTo>
                <a:lnTo>
                  <a:pt x="2204907" y="71009"/>
                </a:lnTo>
                <a:lnTo>
                  <a:pt x="2139637" y="59201"/>
                </a:lnTo>
                <a:lnTo>
                  <a:pt x="2066384" y="48254"/>
                </a:lnTo>
                <a:lnTo>
                  <a:pt x="2026935" y="43125"/>
                </a:lnTo>
                <a:lnTo>
                  <a:pt x="1985696" y="38237"/>
                </a:lnTo>
                <a:lnTo>
                  <a:pt x="1942736" y="33601"/>
                </a:lnTo>
                <a:lnTo>
                  <a:pt x="1898123" y="29223"/>
                </a:lnTo>
                <a:lnTo>
                  <a:pt x="1851927" y="25115"/>
                </a:lnTo>
                <a:lnTo>
                  <a:pt x="1804215" y="21283"/>
                </a:lnTo>
                <a:lnTo>
                  <a:pt x="1755057" y="17738"/>
                </a:lnTo>
                <a:lnTo>
                  <a:pt x="1704522" y="14488"/>
                </a:lnTo>
                <a:lnTo>
                  <a:pt x="1652677" y="11543"/>
                </a:lnTo>
                <a:lnTo>
                  <a:pt x="1599592" y="8910"/>
                </a:lnTo>
                <a:lnTo>
                  <a:pt x="1545336" y="6600"/>
                </a:lnTo>
                <a:lnTo>
                  <a:pt x="1489977" y="4620"/>
                </a:lnTo>
                <a:lnTo>
                  <a:pt x="1433583" y="2981"/>
                </a:lnTo>
                <a:lnTo>
                  <a:pt x="1376224" y="1690"/>
                </a:lnTo>
                <a:lnTo>
                  <a:pt x="1317968" y="757"/>
                </a:lnTo>
                <a:lnTo>
                  <a:pt x="1258885" y="190"/>
                </a:lnTo>
                <a:lnTo>
                  <a:pt x="1199042" y="0"/>
                </a:lnTo>
                <a:close/>
              </a:path>
            </a:pathLst>
          </a:custGeom>
          <a:ln w="11412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455466" y="3806470"/>
            <a:ext cx="71755" cy="353060"/>
          </a:xfrm>
          <a:custGeom>
            <a:avLst/>
            <a:gdLst/>
            <a:ahLst/>
            <a:cxnLst/>
            <a:rect l="l" t="t" r="r" b="b"/>
            <a:pathLst>
              <a:path w="71754" h="353060">
                <a:moveTo>
                  <a:pt x="0" y="0"/>
                </a:moveTo>
                <a:lnTo>
                  <a:pt x="13895" y="2310"/>
                </a:lnTo>
                <a:lnTo>
                  <a:pt x="25248" y="8608"/>
                </a:lnTo>
                <a:lnTo>
                  <a:pt x="32907" y="17943"/>
                </a:lnTo>
                <a:lnTo>
                  <a:pt x="35716" y="29364"/>
                </a:lnTo>
                <a:lnTo>
                  <a:pt x="35716" y="146896"/>
                </a:lnTo>
                <a:lnTo>
                  <a:pt x="38540" y="158361"/>
                </a:lnTo>
                <a:lnTo>
                  <a:pt x="46233" y="167718"/>
                </a:lnTo>
                <a:lnTo>
                  <a:pt x="57621" y="174025"/>
                </a:lnTo>
                <a:lnTo>
                  <a:pt x="71532" y="176336"/>
                </a:lnTo>
                <a:lnTo>
                  <a:pt x="57621" y="178647"/>
                </a:lnTo>
                <a:lnTo>
                  <a:pt x="46233" y="184945"/>
                </a:lnTo>
                <a:lnTo>
                  <a:pt x="38540" y="194280"/>
                </a:lnTo>
                <a:lnTo>
                  <a:pt x="35716" y="205701"/>
                </a:lnTo>
                <a:lnTo>
                  <a:pt x="35716" y="323233"/>
                </a:lnTo>
                <a:lnTo>
                  <a:pt x="32907" y="334698"/>
                </a:lnTo>
                <a:lnTo>
                  <a:pt x="25248" y="344055"/>
                </a:lnTo>
                <a:lnTo>
                  <a:pt x="13895" y="350361"/>
                </a:lnTo>
                <a:lnTo>
                  <a:pt x="0" y="352673"/>
                </a:lnTo>
              </a:path>
            </a:pathLst>
          </a:custGeom>
          <a:ln w="297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726980" y="1908919"/>
            <a:ext cx="1344930" cy="237490"/>
          </a:xfrm>
          <a:custGeom>
            <a:avLst/>
            <a:gdLst/>
            <a:ahLst/>
            <a:cxnLst/>
            <a:rect l="l" t="t" r="r" b="b"/>
            <a:pathLst>
              <a:path w="1344930" h="237489">
                <a:moveTo>
                  <a:pt x="1344607" y="0"/>
                </a:moveTo>
                <a:lnTo>
                  <a:pt x="0" y="0"/>
                </a:lnTo>
                <a:lnTo>
                  <a:pt x="0" y="237260"/>
                </a:lnTo>
                <a:lnTo>
                  <a:pt x="1344607" y="237260"/>
                </a:lnTo>
                <a:lnTo>
                  <a:pt x="1344607" y="228783"/>
                </a:lnTo>
                <a:lnTo>
                  <a:pt x="22510" y="228783"/>
                </a:lnTo>
                <a:lnTo>
                  <a:pt x="11305" y="220231"/>
                </a:lnTo>
                <a:lnTo>
                  <a:pt x="22510" y="220231"/>
                </a:lnTo>
                <a:lnTo>
                  <a:pt x="22510" y="17028"/>
                </a:lnTo>
                <a:lnTo>
                  <a:pt x="11305" y="17028"/>
                </a:lnTo>
                <a:lnTo>
                  <a:pt x="22510" y="8551"/>
                </a:lnTo>
                <a:lnTo>
                  <a:pt x="1344607" y="8551"/>
                </a:lnTo>
                <a:lnTo>
                  <a:pt x="1344607" y="0"/>
                </a:lnTo>
                <a:close/>
              </a:path>
              <a:path w="1344930" h="237489">
                <a:moveTo>
                  <a:pt x="22510" y="220231"/>
                </a:moveTo>
                <a:lnTo>
                  <a:pt x="11305" y="220231"/>
                </a:lnTo>
                <a:lnTo>
                  <a:pt x="22510" y="228783"/>
                </a:lnTo>
                <a:lnTo>
                  <a:pt x="22510" y="220231"/>
                </a:lnTo>
                <a:close/>
              </a:path>
              <a:path w="1344930" h="237489">
                <a:moveTo>
                  <a:pt x="1322097" y="220231"/>
                </a:moveTo>
                <a:lnTo>
                  <a:pt x="22510" y="220231"/>
                </a:lnTo>
                <a:lnTo>
                  <a:pt x="22510" y="228783"/>
                </a:lnTo>
                <a:lnTo>
                  <a:pt x="1322097" y="228783"/>
                </a:lnTo>
                <a:lnTo>
                  <a:pt x="1322097" y="220231"/>
                </a:lnTo>
                <a:close/>
              </a:path>
              <a:path w="1344930" h="237489">
                <a:moveTo>
                  <a:pt x="1322097" y="8551"/>
                </a:moveTo>
                <a:lnTo>
                  <a:pt x="1322097" y="228783"/>
                </a:lnTo>
                <a:lnTo>
                  <a:pt x="1333402" y="220231"/>
                </a:lnTo>
                <a:lnTo>
                  <a:pt x="1344607" y="220231"/>
                </a:lnTo>
                <a:lnTo>
                  <a:pt x="1344607" y="17028"/>
                </a:lnTo>
                <a:lnTo>
                  <a:pt x="1333402" y="17028"/>
                </a:lnTo>
                <a:lnTo>
                  <a:pt x="1322097" y="8551"/>
                </a:lnTo>
                <a:close/>
              </a:path>
              <a:path w="1344930" h="237489">
                <a:moveTo>
                  <a:pt x="1344607" y="220231"/>
                </a:moveTo>
                <a:lnTo>
                  <a:pt x="1333402" y="220231"/>
                </a:lnTo>
                <a:lnTo>
                  <a:pt x="1322097" y="228783"/>
                </a:lnTo>
                <a:lnTo>
                  <a:pt x="1344607" y="228783"/>
                </a:lnTo>
                <a:lnTo>
                  <a:pt x="1344607" y="220231"/>
                </a:lnTo>
                <a:close/>
              </a:path>
              <a:path w="1344930" h="237489">
                <a:moveTo>
                  <a:pt x="22510" y="8551"/>
                </a:moveTo>
                <a:lnTo>
                  <a:pt x="11305" y="17028"/>
                </a:lnTo>
                <a:lnTo>
                  <a:pt x="22510" y="17028"/>
                </a:lnTo>
                <a:lnTo>
                  <a:pt x="22510" y="8551"/>
                </a:lnTo>
                <a:close/>
              </a:path>
              <a:path w="1344930" h="237489">
                <a:moveTo>
                  <a:pt x="1322097" y="8551"/>
                </a:moveTo>
                <a:lnTo>
                  <a:pt x="22510" y="8551"/>
                </a:lnTo>
                <a:lnTo>
                  <a:pt x="22510" y="17028"/>
                </a:lnTo>
                <a:lnTo>
                  <a:pt x="1322097" y="17028"/>
                </a:lnTo>
                <a:lnTo>
                  <a:pt x="1322097" y="8551"/>
                </a:lnTo>
                <a:close/>
              </a:path>
              <a:path w="1344930" h="237489">
                <a:moveTo>
                  <a:pt x="1344607" y="8551"/>
                </a:moveTo>
                <a:lnTo>
                  <a:pt x="1322097" y="8551"/>
                </a:lnTo>
                <a:lnTo>
                  <a:pt x="1333402" y="17028"/>
                </a:lnTo>
                <a:lnTo>
                  <a:pt x="1344607" y="17028"/>
                </a:lnTo>
                <a:lnTo>
                  <a:pt x="1344607" y="855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737341" y="1908919"/>
            <a:ext cx="803910" cy="237490"/>
          </a:xfrm>
          <a:custGeom>
            <a:avLst/>
            <a:gdLst/>
            <a:ahLst/>
            <a:cxnLst/>
            <a:rect l="l" t="t" r="r" b="b"/>
            <a:pathLst>
              <a:path w="803910" h="237489">
                <a:moveTo>
                  <a:pt x="803863" y="0"/>
                </a:moveTo>
                <a:lnTo>
                  <a:pt x="0" y="0"/>
                </a:lnTo>
                <a:lnTo>
                  <a:pt x="0" y="237260"/>
                </a:lnTo>
                <a:lnTo>
                  <a:pt x="803863" y="237260"/>
                </a:lnTo>
                <a:lnTo>
                  <a:pt x="803863" y="228783"/>
                </a:lnTo>
                <a:lnTo>
                  <a:pt x="22510" y="228783"/>
                </a:lnTo>
                <a:lnTo>
                  <a:pt x="11305" y="220231"/>
                </a:lnTo>
                <a:lnTo>
                  <a:pt x="22510" y="220231"/>
                </a:lnTo>
                <a:lnTo>
                  <a:pt x="22510" y="17028"/>
                </a:lnTo>
                <a:lnTo>
                  <a:pt x="11305" y="17028"/>
                </a:lnTo>
                <a:lnTo>
                  <a:pt x="22510" y="8551"/>
                </a:lnTo>
                <a:lnTo>
                  <a:pt x="803863" y="8551"/>
                </a:lnTo>
                <a:lnTo>
                  <a:pt x="803863" y="0"/>
                </a:lnTo>
                <a:close/>
              </a:path>
              <a:path w="803910" h="237489">
                <a:moveTo>
                  <a:pt x="22510" y="220231"/>
                </a:moveTo>
                <a:lnTo>
                  <a:pt x="11305" y="220231"/>
                </a:lnTo>
                <a:lnTo>
                  <a:pt x="22510" y="228783"/>
                </a:lnTo>
                <a:lnTo>
                  <a:pt x="22510" y="220231"/>
                </a:lnTo>
                <a:close/>
              </a:path>
              <a:path w="803910" h="237489">
                <a:moveTo>
                  <a:pt x="781353" y="220231"/>
                </a:moveTo>
                <a:lnTo>
                  <a:pt x="22510" y="220231"/>
                </a:lnTo>
                <a:lnTo>
                  <a:pt x="22510" y="228783"/>
                </a:lnTo>
                <a:lnTo>
                  <a:pt x="781353" y="228783"/>
                </a:lnTo>
                <a:lnTo>
                  <a:pt x="781353" y="220231"/>
                </a:lnTo>
                <a:close/>
              </a:path>
              <a:path w="803910" h="237489">
                <a:moveTo>
                  <a:pt x="781353" y="8551"/>
                </a:moveTo>
                <a:lnTo>
                  <a:pt x="781353" y="228783"/>
                </a:lnTo>
                <a:lnTo>
                  <a:pt x="792658" y="220231"/>
                </a:lnTo>
                <a:lnTo>
                  <a:pt x="803863" y="220231"/>
                </a:lnTo>
                <a:lnTo>
                  <a:pt x="803863" y="17028"/>
                </a:lnTo>
                <a:lnTo>
                  <a:pt x="792658" y="17028"/>
                </a:lnTo>
                <a:lnTo>
                  <a:pt x="781353" y="8551"/>
                </a:lnTo>
                <a:close/>
              </a:path>
              <a:path w="803910" h="237489">
                <a:moveTo>
                  <a:pt x="803863" y="220231"/>
                </a:moveTo>
                <a:lnTo>
                  <a:pt x="792658" y="220231"/>
                </a:lnTo>
                <a:lnTo>
                  <a:pt x="781353" y="228783"/>
                </a:lnTo>
                <a:lnTo>
                  <a:pt x="803863" y="228783"/>
                </a:lnTo>
                <a:lnTo>
                  <a:pt x="803863" y="220231"/>
                </a:lnTo>
                <a:close/>
              </a:path>
              <a:path w="803910" h="237489">
                <a:moveTo>
                  <a:pt x="22510" y="8551"/>
                </a:moveTo>
                <a:lnTo>
                  <a:pt x="11305" y="17028"/>
                </a:lnTo>
                <a:lnTo>
                  <a:pt x="22510" y="17028"/>
                </a:lnTo>
                <a:lnTo>
                  <a:pt x="22510" y="8551"/>
                </a:lnTo>
                <a:close/>
              </a:path>
              <a:path w="803910" h="237489">
                <a:moveTo>
                  <a:pt x="781353" y="8551"/>
                </a:moveTo>
                <a:lnTo>
                  <a:pt x="22510" y="8551"/>
                </a:lnTo>
                <a:lnTo>
                  <a:pt x="22510" y="17028"/>
                </a:lnTo>
                <a:lnTo>
                  <a:pt x="781353" y="17028"/>
                </a:lnTo>
                <a:lnTo>
                  <a:pt x="781353" y="8551"/>
                </a:lnTo>
                <a:close/>
              </a:path>
              <a:path w="803910" h="237489">
                <a:moveTo>
                  <a:pt x="803863" y="8551"/>
                </a:moveTo>
                <a:lnTo>
                  <a:pt x="781353" y="8551"/>
                </a:lnTo>
                <a:lnTo>
                  <a:pt x="792658" y="17028"/>
                </a:lnTo>
                <a:lnTo>
                  <a:pt x="803863" y="17028"/>
                </a:lnTo>
                <a:lnTo>
                  <a:pt x="803863" y="855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45041" y="2339923"/>
            <a:ext cx="1316990" cy="210820"/>
          </a:xfrm>
          <a:custGeom>
            <a:avLst/>
            <a:gdLst/>
            <a:ahLst/>
            <a:cxnLst/>
            <a:rect l="l" t="t" r="r" b="b"/>
            <a:pathLst>
              <a:path w="1316989" h="210819">
                <a:moveTo>
                  <a:pt x="1316545" y="0"/>
                </a:moveTo>
                <a:lnTo>
                  <a:pt x="0" y="0"/>
                </a:lnTo>
                <a:lnTo>
                  <a:pt x="0" y="210771"/>
                </a:lnTo>
                <a:lnTo>
                  <a:pt x="1316545" y="210771"/>
                </a:lnTo>
                <a:lnTo>
                  <a:pt x="1316545" y="202295"/>
                </a:lnTo>
                <a:lnTo>
                  <a:pt x="22510" y="202295"/>
                </a:lnTo>
                <a:lnTo>
                  <a:pt x="11255" y="193743"/>
                </a:lnTo>
                <a:lnTo>
                  <a:pt x="22510" y="193743"/>
                </a:lnTo>
                <a:lnTo>
                  <a:pt x="22510" y="17028"/>
                </a:lnTo>
                <a:lnTo>
                  <a:pt x="11255" y="17028"/>
                </a:lnTo>
                <a:lnTo>
                  <a:pt x="22510" y="8551"/>
                </a:lnTo>
                <a:lnTo>
                  <a:pt x="1316545" y="8551"/>
                </a:lnTo>
                <a:lnTo>
                  <a:pt x="1316545" y="0"/>
                </a:lnTo>
                <a:close/>
              </a:path>
              <a:path w="1316989" h="210819">
                <a:moveTo>
                  <a:pt x="22510" y="193743"/>
                </a:moveTo>
                <a:lnTo>
                  <a:pt x="11255" y="193743"/>
                </a:lnTo>
                <a:lnTo>
                  <a:pt x="22510" y="202295"/>
                </a:lnTo>
                <a:lnTo>
                  <a:pt x="22510" y="193743"/>
                </a:lnTo>
                <a:close/>
              </a:path>
              <a:path w="1316989" h="210819">
                <a:moveTo>
                  <a:pt x="1294034" y="193743"/>
                </a:moveTo>
                <a:lnTo>
                  <a:pt x="22510" y="193743"/>
                </a:lnTo>
                <a:lnTo>
                  <a:pt x="22510" y="202295"/>
                </a:lnTo>
                <a:lnTo>
                  <a:pt x="1294034" y="202295"/>
                </a:lnTo>
                <a:lnTo>
                  <a:pt x="1294034" y="193743"/>
                </a:lnTo>
                <a:close/>
              </a:path>
              <a:path w="1316989" h="210819">
                <a:moveTo>
                  <a:pt x="1294034" y="8551"/>
                </a:moveTo>
                <a:lnTo>
                  <a:pt x="1294034" y="202295"/>
                </a:lnTo>
                <a:lnTo>
                  <a:pt x="1305340" y="193743"/>
                </a:lnTo>
                <a:lnTo>
                  <a:pt x="1316545" y="193743"/>
                </a:lnTo>
                <a:lnTo>
                  <a:pt x="1316545" y="17028"/>
                </a:lnTo>
                <a:lnTo>
                  <a:pt x="1305340" y="17028"/>
                </a:lnTo>
                <a:lnTo>
                  <a:pt x="1294034" y="8551"/>
                </a:lnTo>
                <a:close/>
              </a:path>
              <a:path w="1316989" h="210819">
                <a:moveTo>
                  <a:pt x="1316545" y="193743"/>
                </a:moveTo>
                <a:lnTo>
                  <a:pt x="1305340" y="193743"/>
                </a:lnTo>
                <a:lnTo>
                  <a:pt x="1294034" y="202295"/>
                </a:lnTo>
                <a:lnTo>
                  <a:pt x="1316545" y="202295"/>
                </a:lnTo>
                <a:lnTo>
                  <a:pt x="1316545" y="193743"/>
                </a:lnTo>
                <a:close/>
              </a:path>
              <a:path w="1316989" h="210819">
                <a:moveTo>
                  <a:pt x="22510" y="8551"/>
                </a:moveTo>
                <a:lnTo>
                  <a:pt x="11255" y="17028"/>
                </a:lnTo>
                <a:lnTo>
                  <a:pt x="22510" y="17028"/>
                </a:lnTo>
                <a:lnTo>
                  <a:pt x="22510" y="8551"/>
                </a:lnTo>
                <a:close/>
              </a:path>
              <a:path w="1316989" h="210819">
                <a:moveTo>
                  <a:pt x="1294034" y="8551"/>
                </a:moveTo>
                <a:lnTo>
                  <a:pt x="22510" y="8551"/>
                </a:lnTo>
                <a:lnTo>
                  <a:pt x="22510" y="17028"/>
                </a:lnTo>
                <a:lnTo>
                  <a:pt x="1294034" y="17028"/>
                </a:lnTo>
                <a:lnTo>
                  <a:pt x="1294034" y="8551"/>
                </a:lnTo>
                <a:close/>
              </a:path>
              <a:path w="1316989" h="210819">
                <a:moveTo>
                  <a:pt x="1316545" y="8551"/>
                </a:moveTo>
                <a:lnTo>
                  <a:pt x="1294034" y="8551"/>
                </a:lnTo>
                <a:lnTo>
                  <a:pt x="1305340" y="17028"/>
                </a:lnTo>
                <a:lnTo>
                  <a:pt x="1316545" y="17028"/>
                </a:lnTo>
                <a:lnTo>
                  <a:pt x="1316545" y="855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322750" y="2347869"/>
            <a:ext cx="1130300" cy="191135"/>
          </a:xfrm>
          <a:custGeom>
            <a:avLst/>
            <a:gdLst/>
            <a:ahLst/>
            <a:cxnLst/>
            <a:rect l="l" t="t" r="r" b="b"/>
            <a:pathLst>
              <a:path w="1130300" h="191135">
                <a:moveTo>
                  <a:pt x="1130010" y="0"/>
                </a:moveTo>
                <a:lnTo>
                  <a:pt x="0" y="0"/>
                </a:lnTo>
                <a:lnTo>
                  <a:pt x="0" y="191094"/>
                </a:lnTo>
                <a:lnTo>
                  <a:pt x="1130010" y="191094"/>
                </a:lnTo>
                <a:lnTo>
                  <a:pt x="1130010" y="182618"/>
                </a:lnTo>
                <a:lnTo>
                  <a:pt x="22510" y="182618"/>
                </a:lnTo>
                <a:lnTo>
                  <a:pt x="11305" y="174066"/>
                </a:lnTo>
                <a:lnTo>
                  <a:pt x="22510" y="174066"/>
                </a:lnTo>
                <a:lnTo>
                  <a:pt x="22510" y="17028"/>
                </a:lnTo>
                <a:lnTo>
                  <a:pt x="11305" y="17028"/>
                </a:lnTo>
                <a:lnTo>
                  <a:pt x="22510" y="8551"/>
                </a:lnTo>
                <a:lnTo>
                  <a:pt x="1130010" y="8551"/>
                </a:lnTo>
                <a:lnTo>
                  <a:pt x="1130010" y="0"/>
                </a:lnTo>
                <a:close/>
              </a:path>
              <a:path w="1130300" h="191135">
                <a:moveTo>
                  <a:pt x="22510" y="174066"/>
                </a:moveTo>
                <a:lnTo>
                  <a:pt x="11305" y="174066"/>
                </a:lnTo>
                <a:lnTo>
                  <a:pt x="22510" y="182618"/>
                </a:lnTo>
                <a:lnTo>
                  <a:pt x="22510" y="174066"/>
                </a:lnTo>
                <a:close/>
              </a:path>
              <a:path w="1130300" h="191135">
                <a:moveTo>
                  <a:pt x="1107500" y="174066"/>
                </a:moveTo>
                <a:lnTo>
                  <a:pt x="22510" y="174066"/>
                </a:lnTo>
                <a:lnTo>
                  <a:pt x="22510" y="182618"/>
                </a:lnTo>
                <a:lnTo>
                  <a:pt x="1107500" y="182618"/>
                </a:lnTo>
                <a:lnTo>
                  <a:pt x="1107500" y="174066"/>
                </a:lnTo>
                <a:close/>
              </a:path>
              <a:path w="1130300" h="191135">
                <a:moveTo>
                  <a:pt x="1107500" y="8551"/>
                </a:moveTo>
                <a:lnTo>
                  <a:pt x="1107500" y="182618"/>
                </a:lnTo>
                <a:lnTo>
                  <a:pt x="1118805" y="174066"/>
                </a:lnTo>
                <a:lnTo>
                  <a:pt x="1130010" y="174066"/>
                </a:lnTo>
                <a:lnTo>
                  <a:pt x="1130010" y="17028"/>
                </a:lnTo>
                <a:lnTo>
                  <a:pt x="1118805" y="17028"/>
                </a:lnTo>
                <a:lnTo>
                  <a:pt x="1107500" y="8551"/>
                </a:lnTo>
                <a:close/>
              </a:path>
              <a:path w="1130300" h="191135">
                <a:moveTo>
                  <a:pt x="1130010" y="174066"/>
                </a:moveTo>
                <a:lnTo>
                  <a:pt x="1118805" y="174066"/>
                </a:lnTo>
                <a:lnTo>
                  <a:pt x="1107500" y="182618"/>
                </a:lnTo>
                <a:lnTo>
                  <a:pt x="1130010" y="182618"/>
                </a:lnTo>
                <a:lnTo>
                  <a:pt x="1130010" y="174066"/>
                </a:lnTo>
                <a:close/>
              </a:path>
              <a:path w="1130300" h="191135">
                <a:moveTo>
                  <a:pt x="22510" y="8551"/>
                </a:moveTo>
                <a:lnTo>
                  <a:pt x="11305" y="17028"/>
                </a:lnTo>
                <a:lnTo>
                  <a:pt x="22510" y="17028"/>
                </a:lnTo>
                <a:lnTo>
                  <a:pt x="22510" y="8551"/>
                </a:lnTo>
                <a:close/>
              </a:path>
              <a:path w="1130300" h="191135">
                <a:moveTo>
                  <a:pt x="1107500" y="8551"/>
                </a:moveTo>
                <a:lnTo>
                  <a:pt x="22510" y="8551"/>
                </a:lnTo>
                <a:lnTo>
                  <a:pt x="22510" y="17028"/>
                </a:lnTo>
                <a:lnTo>
                  <a:pt x="1107500" y="17028"/>
                </a:lnTo>
                <a:lnTo>
                  <a:pt x="1107500" y="8551"/>
                </a:lnTo>
                <a:close/>
              </a:path>
              <a:path w="1130300" h="191135">
                <a:moveTo>
                  <a:pt x="1130010" y="8551"/>
                </a:moveTo>
                <a:lnTo>
                  <a:pt x="1107500" y="8551"/>
                </a:lnTo>
                <a:lnTo>
                  <a:pt x="1118805" y="17028"/>
                </a:lnTo>
                <a:lnTo>
                  <a:pt x="1130010" y="17028"/>
                </a:lnTo>
                <a:lnTo>
                  <a:pt x="1130010" y="855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077043" y="2343328"/>
            <a:ext cx="1468755" cy="196850"/>
          </a:xfrm>
          <a:custGeom>
            <a:avLst/>
            <a:gdLst/>
            <a:ahLst/>
            <a:cxnLst/>
            <a:rect l="l" t="t" r="r" b="b"/>
            <a:pathLst>
              <a:path w="1468754" h="196850">
                <a:moveTo>
                  <a:pt x="1468163" y="0"/>
                </a:moveTo>
                <a:lnTo>
                  <a:pt x="0" y="0"/>
                </a:lnTo>
                <a:lnTo>
                  <a:pt x="0" y="196770"/>
                </a:lnTo>
                <a:lnTo>
                  <a:pt x="1468163" y="196770"/>
                </a:lnTo>
                <a:lnTo>
                  <a:pt x="1468163" y="188294"/>
                </a:lnTo>
                <a:lnTo>
                  <a:pt x="22510" y="188294"/>
                </a:lnTo>
                <a:lnTo>
                  <a:pt x="11305" y="179742"/>
                </a:lnTo>
                <a:lnTo>
                  <a:pt x="22510" y="179742"/>
                </a:lnTo>
                <a:lnTo>
                  <a:pt x="22510" y="17028"/>
                </a:lnTo>
                <a:lnTo>
                  <a:pt x="11305" y="17028"/>
                </a:lnTo>
                <a:lnTo>
                  <a:pt x="22510" y="8551"/>
                </a:lnTo>
                <a:lnTo>
                  <a:pt x="1468163" y="8551"/>
                </a:lnTo>
                <a:lnTo>
                  <a:pt x="1468163" y="0"/>
                </a:lnTo>
                <a:close/>
              </a:path>
              <a:path w="1468754" h="196850">
                <a:moveTo>
                  <a:pt x="22510" y="179742"/>
                </a:moveTo>
                <a:lnTo>
                  <a:pt x="11305" y="179742"/>
                </a:lnTo>
                <a:lnTo>
                  <a:pt x="22510" y="188294"/>
                </a:lnTo>
                <a:lnTo>
                  <a:pt x="22510" y="179742"/>
                </a:lnTo>
                <a:close/>
              </a:path>
              <a:path w="1468754" h="196850">
                <a:moveTo>
                  <a:pt x="1445653" y="179742"/>
                </a:moveTo>
                <a:lnTo>
                  <a:pt x="22510" y="179742"/>
                </a:lnTo>
                <a:lnTo>
                  <a:pt x="22510" y="188294"/>
                </a:lnTo>
                <a:lnTo>
                  <a:pt x="1445653" y="188294"/>
                </a:lnTo>
                <a:lnTo>
                  <a:pt x="1445653" y="179742"/>
                </a:lnTo>
                <a:close/>
              </a:path>
              <a:path w="1468754" h="196850">
                <a:moveTo>
                  <a:pt x="1445653" y="8551"/>
                </a:moveTo>
                <a:lnTo>
                  <a:pt x="1445653" y="188294"/>
                </a:lnTo>
                <a:lnTo>
                  <a:pt x="1456958" y="179742"/>
                </a:lnTo>
                <a:lnTo>
                  <a:pt x="1468163" y="179742"/>
                </a:lnTo>
                <a:lnTo>
                  <a:pt x="1468163" y="17028"/>
                </a:lnTo>
                <a:lnTo>
                  <a:pt x="1456958" y="17028"/>
                </a:lnTo>
                <a:lnTo>
                  <a:pt x="1445653" y="8551"/>
                </a:lnTo>
                <a:close/>
              </a:path>
              <a:path w="1468754" h="196850">
                <a:moveTo>
                  <a:pt x="1468163" y="179742"/>
                </a:moveTo>
                <a:lnTo>
                  <a:pt x="1456958" y="179742"/>
                </a:lnTo>
                <a:lnTo>
                  <a:pt x="1445653" y="188294"/>
                </a:lnTo>
                <a:lnTo>
                  <a:pt x="1468163" y="188294"/>
                </a:lnTo>
                <a:lnTo>
                  <a:pt x="1468163" y="179742"/>
                </a:lnTo>
                <a:close/>
              </a:path>
              <a:path w="1468754" h="196850">
                <a:moveTo>
                  <a:pt x="22510" y="8551"/>
                </a:moveTo>
                <a:lnTo>
                  <a:pt x="11305" y="17028"/>
                </a:lnTo>
                <a:lnTo>
                  <a:pt x="22510" y="17028"/>
                </a:lnTo>
                <a:lnTo>
                  <a:pt x="22510" y="8551"/>
                </a:lnTo>
                <a:close/>
              </a:path>
              <a:path w="1468754" h="196850">
                <a:moveTo>
                  <a:pt x="1445653" y="8551"/>
                </a:moveTo>
                <a:lnTo>
                  <a:pt x="22510" y="8551"/>
                </a:lnTo>
                <a:lnTo>
                  <a:pt x="22510" y="17028"/>
                </a:lnTo>
                <a:lnTo>
                  <a:pt x="1445653" y="17028"/>
                </a:lnTo>
                <a:lnTo>
                  <a:pt x="1445653" y="8551"/>
                </a:lnTo>
                <a:close/>
              </a:path>
              <a:path w="1468754" h="196850">
                <a:moveTo>
                  <a:pt x="1468163" y="8551"/>
                </a:moveTo>
                <a:lnTo>
                  <a:pt x="1445653" y="8551"/>
                </a:lnTo>
                <a:lnTo>
                  <a:pt x="1456958" y="17028"/>
                </a:lnTo>
                <a:lnTo>
                  <a:pt x="1468163" y="17028"/>
                </a:lnTo>
                <a:lnTo>
                  <a:pt x="1468163" y="855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468972" y="3598196"/>
            <a:ext cx="60960" cy="45720"/>
          </a:xfrm>
          <a:custGeom>
            <a:avLst/>
            <a:gdLst/>
            <a:ahLst/>
            <a:cxnLst/>
            <a:rect l="l" t="t" r="r" b="b"/>
            <a:pathLst>
              <a:path w="60960" h="45720">
                <a:moveTo>
                  <a:pt x="60427" y="0"/>
                </a:moveTo>
                <a:lnTo>
                  <a:pt x="0" y="22098"/>
                </a:lnTo>
                <a:lnTo>
                  <a:pt x="59626" y="45408"/>
                </a:lnTo>
                <a:lnTo>
                  <a:pt x="604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504988" y="3619160"/>
            <a:ext cx="102235" cy="1905"/>
          </a:xfrm>
          <a:custGeom>
            <a:avLst/>
            <a:gdLst/>
            <a:ahLst/>
            <a:cxnLst/>
            <a:rect l="l" t="t" r="r" b="b"/>
            <a:pathLst>
              <a:path w="102235" h="1904">
                <a:moveTo>
                  <a:pt x="102046" y="1513"/>
                </a:moveTo>
                <a:lnTo>
                  <a:pt x="0" y="0"/>
                </a:lnTo>
              </a:path>
            </a:pathLst>
          </a:custGeom>
          <a:ln w="1702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163430" y="3532504"/>
            <a:ext cx="720725" cy="205104"/>
          </a:xfrm>
          <a:custGeom>
            <a:avLst/>
            <a:gdLst/>
            <a:ahLst/>
            <a:cxnLst/>
            <a:rect l="l" t="t" r="r" b="b"/>
            <a:pathLst>
              <a:path w="720725" h="205104">
                <a:moveTo>
                  <a:pt x="0" y="205095"/>
                </a:moveTo>
                <a:lnTo>
                  <a:pt x="720325" y="205095"/>
                </a:lnTo>
                <a:lnTo>
                  <a:pt x="720325" y="0"/>
                </a:lnTo>
                <a:lnTo>
                  <a:pt x="0" y="0"/>
                </a:lnTo>
                <a:lnTo>
                  <a:pt x="0" y="2050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0" y="6297968"/>
            <a:ext cx="5544185" cy="560070"/>
          </a:xfrm>
          <a:custGeom>
            <a:avLst/>
            <a:gdLst/>
            <a:ahLst/>
            <a:cxnLst/>
            <a:rect l="l" t="t" r="r" b="b"/>
            <a:pathLst>
              <a:path w="5544185" h="560070">
                <a:moveTo>
                  <a:pt x="5543817" y="560029"/>
                </a:moveTo>
                <a:lnTo>
                  <a:pt x="5543817" y="0"/>
                </a:lnTo>
                <a:lnTo>
                  <a:pt x="0" y="0"/>
                </a:lnTo>
                <a:lnTo>
                  <a:pt x="0" y="560029"/>
                </a:lnTo>
                <a:lnTo>
                  <a:pt x="5543817" y="5600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308863" y="6493154"/>
            <a:ext cx="506603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 i="1">
                <a:solidFill>
                  <a:srgbClr val="9D032A"/>
                </a:solidFill>
                <a:latin typeface="Arial"/>
                <a:cs typeface="Arial"/>
              </a:rPr>
              <a:t>p</a:t>
            </a:r>
            <a:r>
              <a:rPr dirty="0" sz="1800" b="1" i="1">
                <a:solidFill>
                  <a:srgbClr val="9D032A"/>
                </a:solidFill>
                <a:latin typeface="Arial"/>
                <a:cs typeface="Arial"/>
              </a:rPr>
              <a:t>a</a:t>
            </a:r>
            <a:r>
              <a:rPr dirty="0" sz="1800" spc="-10" b="1" i="1">
                <a:solidFill>
                  <a:srgbClr val="9D032A"/>
                </a:solidFill>
                <a:latin typeface="Arial"/>
                <a:cs typeface="Arial"/>
              </a:rPr>
              <a:t>r</a:t>
            </a:r>
            <a:r>
              <a:rPr dirty="0" sz="1800" b="1" i="1">
                <a:solidFill>
                  <a:srgbClr val="9D032A"/>
                </a:solidFill>
                <a:latin typeface="Arial"/>
                <a:cs typeface="Arial"/>
              </a:rPr>
              <a:t>af</a:t>
            </a:r>
            <a:r>
              <a:rPr dirty="0" sz="1800" spc="-10" b="1" i="1">
                <a:solidFill>
                  <a:srgbClr val="9D032A"/>
                </a:solidFill>
                <a:latin typeface="Arial"/>
                <a:cs typeface="Arial"/>
              </a:rPr>
              <a:t>y</a:t>
            </a:r>
            <a:r>
              <a:rPr dirty="0" sz="1800" b="1" i="1">
                <a:solidFill>
                  <a:srgbClr val="9D032A"/>
                </a:solidFill>
                <a:latin typeface="Arial"/>
                <a:cs typeface="Arial"/>
              </a:rPr>
              <a:t>;</a:t>
            </a:r>
            <a:r>
              <a:rPr dirty="0" sz="1800" spc="10" b="1" i="1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1800" b="1" i="1">
                <a:solidFill>
                  <a:srgbClr val="9D032A"/>
                </a:solidFill>
                <a:latin typeface="Arial"/>
                <a:cs typeface="Arial"/>
              </a:rPr>
              <a:t>par</a:t>
            </a:r>
            <a:r>
              <a:rPr dirty="0" sz="1800" spc="-10" b="1" i="1">
                <a:solidFill>
                  <a:srgbClr val="9D032A"/>
                </a:solidFill>
                <a:latin typeface="Arial"/>
                <a:cs typeface="Arial"/>
              </a:rPr>
              <a:t>a</a:t>
            </a:r>
            <a:r>
              <a:rPr dirty="0" sz="1800" b="1" i="1">
                <a:solidFill>
                  <a:srgbClr val="9D032A"/>
                </a:solidFill>
                <a:latin typeface="Arial"/>
                <a:cs typeface="Arial"/>
              </a:rPr>
              <a:t>fy; par</a:t>
            </a:r>
            <a:r>
              <a:rPr dirty="0" sz="1800" spc="-10" b="1" i="1">
                <a:solidFill>
                  <a:srgbClr val="9D032A"/>
                </a:solidFill>
                <a:latin typeface="Arial"/>
                <a:cs typeface="Arial"/>
              </a:rPr>
              <a:t>a</a:t>
            </a:r>
            <a:r>
              <a:rPr dirty="0" sz="1800" b="1" i="1">
                <a:solidFill>
                  <a:srgbClr val="9D032A"/>
                </a:solidFill>
                <a:latin typeface="Arial"/>
                <a:cs typeface="Arial"/>
              </a:rPr>
              <a:t>fy;</a:t>
            </a:r>
            <a:r>
              <a:rPr dirty="0" sz="1800" spc="10" b="1" i="1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1800" b="1" i="1">
                <a:solidFill>
                  <a:srgbClr val="9D032A"/>
                </a:solidFill>
                <a:latin typeface="Arial"/>
                <a:cs typeface="Arial"/>
              </a:rPr>
              <a:t>par</a:t>
            </a:r>
            <a:r>
              <a:rPr dirty="0" sz="1800" spc="-10" b="1" i="1">
                <a:solidFill>
                  <a:srgbClr val="9D032A"/>
                </a:solidFill>
                <a:latin typeface="Arial"/>
                <a:cs typeface="Arial"/>
              </a:rPr>
              <a:t>a</a:t>
            </a:r>
            <a:r>
              <a:rPr dirty="0" sz="1800" b="1" i="1">
                <a:solidFill>
                  <a:srgbClr val="9D032A"/>
                </a:solidFill>
                <a:latin typeface="Arial"/>
                <a:cs typeface="Arial"/>
              </a:rPr>
              <a:t>fy;</a:t>
            </a:r>
            <a:r>
              <a:rPr dirty="0" sz="1800" spc="10" b="1" i="1">
                <a:solidFill>
                  <a:srgbClr val="9D032A"/>
                </a:solidFill>
                <a:latin typeface="Arial"/>
                <a:cs typeface="Arial"/>
              </a:rPr>
              <a:t> </a:t>
            </a:r>
            <a:r>
              <a:rPr dirty="0" sz="1800" b="1" i="1">
                <a:solidFill>
                  <a:srgbClr val="9D032A"/>
                </a:solidFill>
                <a:latin typeface="Arial"/>
                <a:cs typeface="Arial"/>
              </a:rPr>
              <a:t>par</a:t>
            </a:r>
            <a:r>
              <a:rPr dirty="0" sz="1800" spc="-10" b="1" i="1">
                <a:solidFill>
                  <a:srgbClr val="9D032A"/>
                </a:solidFill>
                <a:latin typeface="Arial"/>
                <a:cs typeface="Arial"/>
              </a:rPr>
              <a:t>a</a:t>
            </a:r>
            <a:r>
              <a:rPr dirty="0" sz="1800" b="1" i="1">
                <a:solidFill>
                  <a:srgbClr val="9D032A"/>
                </a:solidFill>
                <a:latin typeface="Arial"/>
                <a:cs typeface="Arial"/>
              </a:rPr>
              <a:t>fy; par</a:t>
            </a:r>
            <a:r>
              <a:rPr dirty="0" sz="1800" spc="-10" b="1" i="1">
                <a:solidFill>
                  <a:srgbClr val="9D032A"/>
                </a:solidFill>
                <a:latin typeface="Arial"/>
                <a:cs typeface="Arial"/>
              </a:rPr>
              <a:t>a</a:t>
            </a:r>
            <a:r>
              <a:rPr dirty="0" sz="1800" b="1" i="1">
                <a:solidFill>
                  <a:srgbClr val="9D032A"/>
                </a:solidFill>
                <a:latin typeface="Arial"/>
                <a:cs typeface="Arial"/>
              </a:rPr>
              <a:t>fy…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469128" y="3479038"/>
            <a:ext cx="327025" cy="914400"/>
          </a:xfrm>
          <a:custGeom>
            <a:avLst/>
            <a:gdLst/>
            <a:ahLst/>
            <a:cxnLst/>
            <a:rect l="l" t="t" r="r" b="b"/>
            <a:pathLst>
              <a:path w="327025" h="914400">
                <a:moveTo>
                  <a:pt x="0" y="914400"/>
                </a:moveTo>
                <a:lnTo>
                  <a:pt x="326974" y="914400"/>
                </a:lnTo>
                <a:lnTo>
                  <a:pt x="326974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5763640" y="6095038"/>
            <a:ext cx="3201035" cy="646430"/>
          </a:xfrm>
          <a:prstGeom prst="rect">
            <a:avLst/>
          </a:prstGeom>
          <a:solidFill>
            <a:srgbClr val="9D032A"/>
          </a:solidFill>
          <a:ln w="9525">
            <a:solidFill>
              <a:srgbClr val="BEBEBE"/>
            </a:solidFill>
          </a:ln>
        </p:spPr>
        <p:txBody>
          <a:bodyPr wrap="square" lIns="0" tIns="36195" rIns="0" bIns="0" rtlCol="0" vert="horz">
            <a:spAutoFit/>
          </a:bodyPr>
          <a:lstStyle/>
          <a:p>
            <a:pPr marL="355600" marR="349250" indent="238760">
              <a:lnSpc>
                <a:spcPct val="100000"/>
              </a:lnSpc>
              <a:spcBef>
                <a:spcPts val="285"/>
              </a:spcBef>
            </a:pP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11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wiąz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7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14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ym.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87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76784" y="780704"/>
          <a:ext cx="5481320" cy="1927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4904"/>
                <a:gridCol w="1075946"/>
                <a:gridCol w="222100"/>
                <a:gridCol w="193487"/>
                <a:gridCol w="187284"/>
                <a:gridCol w="64829"/>
                <a:gridCol w="219699"/>
                <a:gridCol w="222400"/>
                <a:gridCol w="220899"/>
                <a:gridCol w="381772"/>
                <a:gridCol w="635287"/>
                <a:gridCol w="826173"/>
                <a:gridCol w="158471"/>
                <a:gridCol w="158771"/>
                <a:gridCol w="159672"/>
                <a:gridCol w="158471"/>
              </a:tblGrid>
              <a:tr h="1130826">
                <a:tc gridSpan="1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dirty="0" sz="750" b="1">
                          <a:latin typeface="Arial"/>
                          <a:cs typeface="Arial"/>
                        </a:rPr>
                        <a:t>REFER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NDUM</a:t>
                      </a:r>
                      <a:r>
                        <a:rPr dirty="0" sz="750" spc="8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ÓLNOK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750" spc="7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750" spc="8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SP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750" spc="-4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750" spc="-4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CH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:</a:t>
                      </a:r>
                      <a:endParaRPr sz="750">
                        <a:latin typeface="Arial"/>
                        <a:cs typeface="Arial"/>
                      </a:endParaRPr>
                    </a:p>
                    <a:p>
                      <a:pPr marL="268605" marR="849630" indent="-240029">
                        <a:lnSpc>
                          <a:spcPct val="122400"/>
                        </a:lnSpc>
                        <a:buAutoNum type="arabicParenR"/>
                        <a:tabLst>
                          <a:tab pos="269240" algn="l"/>
                        </a:tabLst>
                      </a:pPr>
                      <a:r>
                        <a:rPr dirty="0" sz="750" b="1">
                          <a:latin typeface="Arial"/>
                          <a:cs typeface="Arial"/>
                        </a:rPr>
                        <a:t>WPRO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ZE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spc="-15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750" spc="-4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750" spc="-3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750" spc="-15" b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750" spc="5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OK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ĘGÓW</a:t>
                      </a:r>
                      <a:r>
                        <a:rPr dirty="0" sz="750" spc="8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BORCZ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CH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750" spc="7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WYBO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750" spc="7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750" spc="8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SEJ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750" spc="7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RZEC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YP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SPOLI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EJ</a:t>
                      </a:r>
                      <a:r>
                        <a:rPr dirty="0" sz="750" spc="6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PO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SK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EJ;</a:t>
                      </a:r>
                      <a:endParaRPr sz="750">
                        <a:latin typeface="Arial"/>
                        <a:cs typeface="Arial"/>
                      </a:endParaRPr>
                    </a:p>
                    <a:p>
                      <a:pPr marL="268605" marR="694690" indent="-240029">
                        <a:lnSpc>
                          <a:spcPct val="122500"/>
                        </a:lnSpc>
                        <a:spcBef>
                          <a:spcPts val="10"/>
                        </a:spcBef>
                        <a:buAutoNum type="arabicParenR"/>
                        <a:tabLst>
                          <a:tab pos="269240" algn="l"/>
                        </a:tabLst>
                      </a:pPr>
                      <a:r>
                        <a:rPr dirty="0" sz="750" b="1">
                          <a:latin typeface="Arial"/>
                          <a:cs typeface="Arial"/>
                        </a:rPr>
                        <a:t>UTRZY</a:t>
                      </a:r>
                      <a:r>
                        <a:rPr dirty="0" sz="750" spc="25" b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YCHC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OW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GO</a:t>
                      </a:r>
                      <a:r>
                        <a:rPr dirty="0" sz="750" spc="8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SPOS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BU</a:t>
                      </a:r>
                      <a:r>
                        <a:rPr dirty="0" sz="750" spc="7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FI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-1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750" spc="-3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POLITY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ZNY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750" spc="7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750" spc="8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BUDŻE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750" spc="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750" spc="-4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Ń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750" spc="-4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;</a:t>
                      </a:r>
                      <a:endParaRPr sz="750">
                        <a:latin typeface="Arial"/>
                        <a:cs typeface="Arial"/>
                      </a:endParaRPr>
                    </a:p>
                    <a:p>
                      <a:pPr marL="311150" marR="305435" indent="-282575">
                        <a:lnSpc>
                          <a:spcPts val="1110"/>
                        </a:lnSpc>
                        <a:spcBef>
                          <a:spcPts val="60"/>
                        </a:spcBef>
                        <a:buAutoNum type="arabicParenR"/>
                        <a:tabLst>
                          <a:tab pos="269240" algn="l"/>
                        </a:tabLst>
                      </a:pPr>
                      <a:r>
                        <a:rPr dirty="0" sz="750" b="1">
                          <a:latin typeface="Arial"/>
                          <a:cs typeface="Arial"/>
                        </a:rPr>
                        <a:t>WPRO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ZE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750" spc="-3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750" spc="-4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750" spc="5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OGÓ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NEJ</a:t>
                      </a:r>
                      <a:r>
                        <a:rPr dirty="0" sz="750" spc="8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ROZST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ZY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7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750" spc="-40" b="1">
                          <a:latin typeface="Arial"/>
                          <a:cs typeface="Arial"/>
                        </a:rPr>
                        <a:t>Ą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750" spc="-15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750" spc="-15" b="1">
                          <a:latin typeface="Arial"/>
                          <a:cs typeface="Arial"/>
                        </a:rPr>
                        <a:t>Ś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750" spc="4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CO</a:t>
                      </a:r>
                      <a:r>
                        <a:rPr dirty="0" sz="750" spc="-10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WYK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NI</a:t>
                      </a:r>
                      <a:r>
                        <a:rPr dirty="0" sz="750" spc="7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ZEP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SÓW</a:t>
                      </a:r>
                      <a:r>
                        <a:rPr dirty="0" sz="750" spc="8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750" spc="-4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WA</a:t>
                      </a:r>
                      <a:r>
                        <a:rPr dirty="0" sz="750" spc="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750" spc="-3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750" spc="4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750" spc="-15" b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Ś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Ć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spc="-8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spc="-15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750" spc="-3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750" spc="-1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750" spc="-3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,</a:t>
                      </a:r>
                      <a:endParaRPr sz="75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750" spc="5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750" spc="-20" b="1">
                          <a:latin typeface="Arial"/>
                          <a:cs typeface="Arial"/>
                        </a:rPr>
                        <a:t>Ą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ZONE</a:t>
                      </a:r>
                      <a:r>
                        <a:rPr dirty="0" sz="750" spc="8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DZIEŃ</a:t>
                      </a:r>
                      <a:r>
                        <a:rPr dirty="0" sz="750" spc="7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6</a:t>
                      </a:r>
                      <a:r>
                        <a:rPr dirty="0" sz="750" spc="8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WRZ</a:t>
                      </a:r>
                      <a:r>
                        <a:rPr dirty="0" sz="750" spc="5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ŚN</a:t>
                      </a:r>
                      <a:r>
                        <a:rPr dirty="0" sz="750" spc="15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750" spc="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2015</a:t>
                      </a:r>
                      <a:r>
                        <a:rPr dirty="0" sz="750" spc="3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50" b="1">
                          <a:latin typeface="Arial"/>
                          <a:cs typeface="Arial"/>
                        </a:rPr>
                        <a:t>R.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2502">
                <a:tc gridSpan="2">
                  <a:txBody>
                    <a:bodyPr/>
                    <a:lstStyle/>
                    <a:p>
                      <a:pPr marL="13970" marR="215900">
                        <a:lnSpc>
                          <a:spcPts val="850"/>
                        </a:lnSpc>
                        <a:spcBef>
                          <a:spcPts val="20"/>
                        </a:spcBef>
                      </a:pPr>
                      <a:r>
                        <a:rPr dirty="0" sz="600" spc="-5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ter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tor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gm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(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cy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m.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t.</a:t>
                      </a:r>
                      <a:r>
                        <a:rPr dirty="0" sz="6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ar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e)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1400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400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/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1400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6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obw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oso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ia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400">
                      <a:solidFill>
                        <a:srgbClr val="000000"/>
                      </a:solidFill>
                      <a:prstDash val="solid"/>
                    </a:lnL>
                    <a:lnR w="1400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400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2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2">
                      <a:solidFill>
                        <a:srgbClr val="000000"/>
                      </a:solidFill>
                      <a:prstDash val="solid"/>
                    </a:lnL>
                    <a:lnR w="2501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1594">
                <a:tc gridSpan="3"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600" spc="-5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Ob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odo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mi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-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praw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1397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600" spc="-5">
                          <a:latin typeface="Arial"/>
                          <a:cs typeface="Arial"/>
                        </a:rPr>
                        <a:t>Refe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(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dre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)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1400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13">
                  <a:txBody>
                    <a:bodyPr/>
                    <a:lstStyle/>
                    <a:p>
                      <a:pPr marL="1203960">
                        <a:lnSpc>
                          <a:spcPts val="930"/>
                        </a:lnSpc>
                      </a:pPr>
                      <a:r>
                        <a:rPr dirty="0" sz="900" b="1" i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W</a:t>
                      </a:r>
                      <a:r>
                        <a:rPr dirty="0" sz="900" spc="-5" b="1" i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P</a:t>
                      </a:r>
                      <a:r>
                        <a:rPr dirty="0" sz="900" b="1" i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I</a:t>
                      </a:r>
                      <a:r>
                        <a:rPr dirty="0" sz="900" spc="-5" b="1" i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r>
                        <a:rPr dirty="0" sz="900" b="1" i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AĆ</a:t>
                      </a:r>
                      <a:r>
                        <a:rPr dirty="0" sz="900" spc="65" b="1" i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900" b="1" i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ADR</a:t>
                      </a:r>
                      <a:r>
                        <a:rPr dirty="0" sz="900" spc="-10" b="1" i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E</a:t>
                      </a:r>
                      <a:r>
                        <a:rPr dirty="0" sz="900" b="1" i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endParaRPr sz="9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400">
                      <a:solidFill>
                        <a:srgbClr val="000000"/>
                      </a:solidFill>
                      <a:prstDash val="solid"/>
                    </a:lnL>
                    <a:lnR w="2501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78909"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450">
                          <a:latin typeface="Arial"/>
                          <a:cs typeface="Arial"/>
                        </a:rPr>
                        <a:t>Gmin</a:t>
                      </a:r>
                      <a:r>
                        <a:rPr dirty="0" sz="450" spc="-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450">
                          <a:latin typeface="Arial"/>
                          <a:cs typeface="Arial"/>
                        </a:rPr>
                        <a:t>/</a:t>
                      </a:r>
                      <a:endParaRPr sz="450">
                        <a:latin typeface="Arial"/>
                        <a:cs typeface="Arial"/>
                      </a:endParaRPr>
                    </a:p>
                    <a:p>
                      <a:pPr marL="1397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45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450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450" spc="-5">
                          <a:latin typeface="Arial"/>
                          <a:cs typeface="Arial"/>
                        </a:rPr>
                        <a:t>ieln</a:t>
                      </a:r>
                      <a:r>
                        <a:rPr dirty="0" sz="45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450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450">
                          <a:latin typeface="Arial"/>
                          <a:cs typeface="Arial"/>
                        </a:rPr>
                        <a:t>a</a:t>
                      </a:r>
                      <a:endParaRPr sz="4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2501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1059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/>
                      <a:endParaRPr sz="4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2501">
                      <a:solidFill>
                        <a:srgbClr val="000000"/>
                      </a:solidFill>
                      <a:prstDash val="solid"/>
                    </a:lnL>
                    <a:lnR w="2501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450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450" spc="-5">
                          <a:latin typeface="Arial"/>
                          <a:cs typeface="Arial"/>
                        </a:rPr>
                        <a:t>ow</a:t>
                      </a:r>
                      <a:r>
                        <a:rPr dirty="0" sz="450" spc="-5">
                          <a:latin typeface="Arial"/>
                          <a:cs typeface="Arial"/>
                        </a:rPr>
                        <a:t>iat</a:t>
                      </a:r>
                      <a:endParaRPr sz="4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2501">
                      <a:solidFill>
                        <a:srgbClr val="000000"/>
                      </a:solidFill>
                      <a:prstDash val="solid"/>
                    </a:lnL>
                    <a:lnR w="2501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1059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>
                  <a:txBody>
                    <a:bodyPr/>
                    <a:lstStyle/>
                    <a:p>
                      <a:pPr/>
                      <a:endParaRPr sz="4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2501">
                      <a:solidFill>
                        <a:srgbClr val="000000"/>
                      </a:solidFill>
                      <a:prstDash val="solid"/>
                    </a:lnL>
                    <a:lnR w="2501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1059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450" spc="-5">
                          <a:latin typeface="Arial"/>
                          <a:cs typeface="Arial"/>
                        </a:rPr>
                        <a:t>Wo</a:t>
                      </a:r>
                      <a:r>
                        <a:rPr dirty="0" sz="450">
                          <a:latin typeface="Arial"/>
                          <a:cs typeface="Arial"/>
                        </a:rPr>
                        <a:t>je</a:t>
                      </a:r>
                      <a:r>
                        <a:rPr dirty="0" sz="450" spc="-5">
                          <a:latin typeface="Arial"/>
                          <a:cs typeface="Arial"/>
                        </a:rPr>
                        <a:t>wód</a:t>
                      </a:r>
                      <a:r>
                        <a:rPr dirty="0" sz="450">
                          <a:latin typeface="Arial"/>
                          <a:cs typeface="Arial"/>
                        </a:rPr>
                        <a:t>zt</a:t>
                      </a:r>
                      <a:r>
                        <a:rPr dirty="0" sz="450" spc="-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450">
                          <a:latin typeface="Arial"/>
                          <a:cs typeface="Arial"/>
                        </a:rPr>
                        <a:t>o</a:t>
                      </a:r>
                      <a:endParaRPr sz="4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2501">
                      <a:solidFill>
                        <a:srgbClr val="000000"/>
                      </a:solidFill>
                      <a:prstDash val="solid"/>
                    </a:lnL>
                    <a:lnR w="2501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1059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/>
                      <a:endParaRPr sz="4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2501">
                      <a:solidFill>
                        <a:srgbClr val="000000"/>
                      </a:solidFill>
                      <a:prstDash val="solid"/>
                    </a:lnL>
                    <a:lnR w="2501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1059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68238">
                <a:tc gridSpan="2"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600" spc="-5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ar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zy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2501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14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650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   </a:t>
                      </a:r>
                      <a:r>
                        <a:rPr dirty="0" sz="650" spc="-7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…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…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……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…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……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…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…</a:t>
                      </a:r>
                      <a:r>
                        <a:rPr dirty="0" sz="650" spc="5" i="1">
                          <a:latin typeface="Arial"/>
                          <a:cs typeface="Arial"/>
                        </a:rPr>
                        <a:t>…</a:t>
                      </a:r>
                      <a:r>
                        <a:rPr dirty="0" sz="650" i="1">
                          <a:latin typeface="Arial"/>
                          <a:cs typeface="Arial"/>
                        </a:rPr>
                        <a:t>….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2501">
                      <a:solidFill>
                        <a:srgbClr val="000000"/>
                      </a:solidFill>
                      <a:prstDash val="solid"/>
                    </a:lnL>
                    <a:lnR w="2501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1059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58776" y="3090565"/>
          <a:ext cx="5407025" cy="2425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509"/>
                <a:gridCol w="3938980"/>
                <a:gridCol w="243910"/>
                <a:gridCol w="242509"/>
                <a:gridCol w="242509"/>
                <a:gridCol w="242809"/>
                <a:gridCol w="242509"/>
              </a:tblGrid>
              <a:tr h="2370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 marR="476250">
                        <a:lnSpc>
                          <a:spcPct val="119200"/>
                        </a:lnSpc>
                        <a:spcBef>
                          <a:spcPts val="20"/>
                        </a:spcBef>
                      </a:pPr>
                      <a:r>
                        <a:rPr dirty="0" sz="600" spc="-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cz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osób</a:t>
                      </a:r>
                      <a:r>
                        <a:rPr dirty="0" sz="6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up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wn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on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yc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6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 spc="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efe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nd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(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spc="-10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 spc="10" i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 spc="-15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10" i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nych</a:t>
                      </a:r>
                      <a:r>
                        <a:rPr dirty="0" sz="600" spc="3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-3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e,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 z</a:t>
                      </a:r>
                      <a:r>
                        <a:rPr dirty="0" sz="600" spc="2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glę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niem</a:t>
                      </a:r>
                      <a:r>
                        <a:rPr dirty="0" sz="600" spc="4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atk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wych</a:t>
                      </a:r>
                      <a:r>
                        <a:rPr dirty="0" sz="600" spc="3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formula</a:t>
                      </a:r>
                      <a:r>
                        <a:rPr dirty="0" sz="600" spc="10" i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-15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y)</a:t>
                      </a:r>
                      <a:r>
                        <a:rPr dirty="0" sz="600" spc="4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li</a:t>
                      </a:r>
                      <a:r>
                        <a:rPr dirty="0" sz="600" spc="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ako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ń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cze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ia</a:t>
                      </a:r>
                      <a:r>
                        <a:rPr dirty="0" sz="6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oso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a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1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0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6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0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2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58776" y="3512865"/>
          <a:ext cx="5407025" cy="7143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509"/>
                <a:gridCol w="802252"/>
                <a:gridCol w="3136728"/>
                <a:gridCol w="243910"/>
                <a:gridCol w="242509"/>
                <a:gridCol w="242509"/>
                <a:gridCol w="242809"/>
                <a:gridCol w="242509"/>
              </a:tblGrid>
              <a:tr h="236200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63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 spc="-5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00" u="sng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otr</a:t>
                      </a:r>
                      <a:r>
                        <a:rPr dirty="0" sz="600" spc="5" u="sng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ym</a:t>
                      </a:r>
                      <a:r>
                        <a:rPr dirty="0" sz="600" spc="-5" u="sng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ła</a:t>
                      </a:r>
                      <a:r>
                        <a:rPr dirty="0" sz="600" spc="50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kart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oso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a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63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6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6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7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6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5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6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0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2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6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906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630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 spc="-5">
                          <a:latin typeface="Arial"/>
                          <a:cs typeface="Arial"/>
                        </a:rPr>
                        <a:t>Ni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ys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ta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ar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60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głosowa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a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63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630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630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3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630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5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630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0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2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630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7136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630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T w="3632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R w="7203">
                      <a:solidFill>
                        <a:srgbClr val="000000"/>
                      </a:solidFill>
                      <a:prstDash val="solid"/>
                    </a:lnR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630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630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630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630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7202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630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36124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5240" marR="567055">
                        <a:lnSpc>
                          <a:spcPct val="119200"/>
                        </a:lnSpc>
                        <a:spcBef>
                          <a:spcPts val="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os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ó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praw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ych</a:t>
                      </a:r>
                      <a:r>
                        <a:rPr dirty="0" sz="6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dz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ef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m,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tór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spc="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 b="1" u="sng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10" b="1" u="sng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 spc="-5" b="1" u="sng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spc="5" b="1" u="sng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5" b="1" u="sng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b="1" u="sng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-45" b="1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b="1" u="sng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00" spc="-5" b="1" u="sng">
                          <a:latin typeface="Arial"/>
                          <a:cs typeface="Arial"/>
                        </a:rPr>
                        <a:t>arty</a:t>
                      </a:r>
                      <a:r>
                        <a:rPr dirty="0" sz="6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oso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ia</a:t>
                      </a:r>
                      <a:r>
                        <a:rPr dirty="0" sz="6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(l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10" i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00" spc="-15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5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sów</a:t>
                      </a:r>
                      <a:r>
                        <a:rPr dirty="0" sz="600" spc="5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5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 spc="5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4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acje</a:t>
                      </a:r>
                      <a:r>
                        <a:rPr dirty="0" sz="600" spc="5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10" i="1">
                          <a:latin typeface="Arial"/>
                          <a:cs typeface="Arial"/>
                        </a:rPr>
                        <a:t>„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owa</a:t>
                      </a:r>
                      <a:r>
                        <a:rPr dirty="0" sz="600" spc="-6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 spc="-10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 spc="-10" i="1">
                          <a:latin typeface="Arial"/>
                          <a:cs typeface="Arial"/>
                        </a:rPr>
                        <a:t>”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)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40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4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40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0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400" b="1">
                          <a:solidFill>
                            <a:srgbClr val="C00000"/>
                          </a:solidFill>
                          <a:latin typeface="Arial Black"/>
                          <a:cs typeface="Arial Black"/>
                        </a:rPr>
                        <a:t>0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2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58776" y="4364883"/>
          <a:ext cx="5407025" cy="3371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509"/>
                <a:gridCol w="3938980"/>
                <a:gridCol w="243910"/>
                <a:gridCol w="242509"/>
                <a:gridCol w="242509"/>
                <a:gridCol w="242809"/>
                <a:gridCol w="242509"/>
              </a:tblGrid>
              <a:tr h="3314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>
                          <a:latin typeface="Arial"/>
                          <a:cs typeface="Arial"/>
                        </a:rPr>
                        <a:t>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os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ó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praw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ych</a:t>
                      </a:r>
                      <a:r>
                        <a:rPr dirty="0" sz="6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dz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ef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łosu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ących</a:t>
                      </a:r>
                      <a:r>
                        <a:rPr dirty="0" sz="600" spc="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pr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 spc="5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5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spc="-5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a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15240" marR="181610">
                        <a:lnSpc>
                          <a:spcPct val="118200"/>
                        </a:lnSpc>
                        <a:spcBef>
                          <a:spcPts val="20"/>
                        </a:spcBef>
                      </a:pPr>
                      <a:r>
                        <a:rPr dirty="0" sz="600" i="1">
                          <a:latin typeface="Arial"/>
                          <a:cs typeface="Arial"/>
                        </a:rPr>
                        <a:t>(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li</a:t>
                      </a:r>
                      <a:r>
                        <a:rPr dirty="0" sz="600" spc="10" i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00" spc="-15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1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kart</a:t>
                      </a:r>
                      <a:r>
                        <a:rPr dirty="0" sz="600" spc="3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2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oso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4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wyd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nych</a:t>
                      </a:r>
                      <a:r>
                        <a:rPr dirty="0" sz="600" spc="1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2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dstawie</a:t>
                      </a:r>
                      <a:r>
                        <a:rPr dirty="0" sz="600" spc="2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ot</a:t>
                      </a:r>
                      <a:r>
                        <a:rPr dirty="0" sz="600" spc="10" i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-15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10" i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nych</a:t>
                      </a:r>
                      <a:r>
                        <a:rPr dirty="0" sz="600" spc="3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 spc="10" i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spc="-10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sję</a:t>
                      </a:r>
                      <a:r>
                        <a:rPr dirty="0" sz="600" spc="25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10" i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tów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 p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łn</a:t>
                      </a:r>
                      <a:r>
                        <a:rPr dirty="0" sz="600" spc="-5" i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ocn</a:t>
                      </a:r>
                      <a:r>
                        <a:rPr dirty="0" sz="600" spc="-10" i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ct</a:t>
                      </a:r>
                      <a:r>
                        <a:rPr dirty="0" sz="600" spc="5" i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i="1">
                          <a:latin typeface="Arial"/>
                          <a:cs typeface="Arial"/>
                        </a:rPr>
                        <a:t>a)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1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5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2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58776" y="4865285"/>
          <a:ext cx="5407025" cy="243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509"/>
                <a:gridCol w="3938980"/>
                <a:gridCol w="243910"/>
                <a:gridCol w="242509"/>
                <a:gridCol w="242509"/>
                <a:gridCol w="242809"/>
                <a:gridCol w="242509"/>
              </a:tblGrid>
              <a:tr h="2371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os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ó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praw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ych</a:t>
                      </a:r>
                      <a:r>
                        <a:rPr dirty="0" sz="6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dz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ef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łosu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ących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od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ta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e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600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aś</a:t>
                      </a:r>
                      <a:r>
                        <a:rPr dirty="0" sz="600" spc="5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-5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5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5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ni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awi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oso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a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3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0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2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58776" y="5271390"/>
          <a:ext cx="5407025" cy="950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559"/>
                <a:gridCol w="3938980"/>
                <a:gridCol w="243910"/>
                <a:gridCol w="242509"/>
                <a:gridCol w="242509"/>
                <a:gridCol w="242809"/>
                <a:gridCol w="242509"/>
              </a:tblGrid>
              <a:tr h="236124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os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ó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praw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ych</a:t>
                      </a:r>
                      <a:r>
                        <a:rPr dirty="0" sz="6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dz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ef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m,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10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tór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spc="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00" b="1" u="sng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00" b="1" u="sng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b="1" u="sng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 spc="10" b="1" u="sng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 spc="-5" b="1" u="sng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 b="1" u="sng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5" b="1" u="sng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b="1" u="sng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-45" b="1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 b="1" u="sng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 spc="-5" b="1" u="sng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b="1" u="sng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00" b="1" u="sng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-5" b="1" u="sng">
                          <a:latin typeface="Arial"/>
                          <a:cs typeface="Arial"/>
                        </a:rPr>
                        <a:t>ety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efe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en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927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4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2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9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36124"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 spc="5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00" spc="-5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-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5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 b="1">
                          <a:latin typeface="Arial"/>
                          <a:cs typeface="Arial"/>
                        </a:rPr>
                        <a:t>otr</a:t>
                      </a:r>
                      <a:r>
                        <a:rPr dirty="0" sz="600" spc="5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spc="-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600" spc="5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600" spc="5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-5" b="1">
                          <a:latin typeface="Arial"/>
                          <a:cs typeface="Arial"/>
                        </a:rPr>
                        <a:t>pe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600" spc="-6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-5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-5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5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600" spc="-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600" b="1">
                          <a:latin typeface="Arial"/>
                          <a:cs typeface="Arial"/>
                        </a:rPr>
                        <a:t>h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927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3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2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9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36155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600" spc="-5">
                          <a:latin typeface="Arial"/>
                          <a:cs typeface="Arial"/>
                        </a:rPr>
                        <a:t>8a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ko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ert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zwrot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ych,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któr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ch</a:t>
                      </a:r>
                      <a:r>
                        <a:rPr dirty="0" sz="60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00" u="sng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10" u="sng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 spc="55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by</a:t>
                      </a:r>
                      <a:r>
                        <a:rPr dirty="0" sz="600" spc="-5" u="sng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55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ośw</a:t>
                      </a:r>
                      <a:r>
                        <a:rPr dirty="0" sz="600" spc="-5" u="sng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5" u="sng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dcze</a:t>
                      </a:r>
                      <a:r>
                        <a:rPr dirty="0" sz="600" spc="-5" u="sng">
                          <a:latin typeface="Arial"/>
                          <a:cs typeface="Arial"/>
                        </a:rPr>
                        <a:t>ni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ty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6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od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da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u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osu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927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1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2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36306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600" spc="-5">
                          <a:latin typeface="Arial"/>
                          <a:cs typeface="Arial"/>
                        </a:rPr>
                        <a:t>8b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 marR="310515">
                        <a:lnSpc>
                          <a:spcPct val="119400"/>
                        </a:lnSpc>
                        <a:spcBef>
                          <a:spcPts val="5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czba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ko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ert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zwrot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ych,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któr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ch</a:t>
                      </a:r>
                      <a:r>
                        <a:rPr dirty="0" sz="60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200" u="sng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ośw</a:t>
                      </a:r>
                      <a:r>
                        <a:rPr dirty="0" sz="600" spc="-5" u="sng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5" u="sng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cze</a:t>
                      </a:r>
                      <a:r>
                        <a:rPr dirty="0" sz="600" spc="5" u="sng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 u="sng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 spc="55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nie</a:t>
                      </a:r>
                      <a:r>
                        <a:rPr dirty="0" sz="600" spc="50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 u="sng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600" spc="-5" u="sng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50" u="sng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 u="sng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 spc="5" u="sng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 spc="5" u="sng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 spc="-5" u="sng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sa</a:t>
                      </a:r>
                      <a:r>
                        <a:rPr dirty="0" sz="600" spc="-5" u="sng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u="sng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pr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z</a:t>
                      </a:r>
                      <a:r>
                        <a:rPr dirty="0" sz="6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oso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ę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 u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raw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ną</a:t>
                      </a:r>
                      <a:r>
                        <a:rPr dirty="0" sz="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dz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ł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6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600" spc="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600" spc="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ferend</a:t>
                      </a:r>
                      <a:r>
                        <a:rPr dirty="0" sz="600" spc="-5">
                          <a:latin typeface="Arial"/>
                          <a:cs typeface="Arial"/>
                        </a:rPr>
                        <a:t>um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927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3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7203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400" b="1">
                          <a:latin typeface="Arial Black"/>
                          <a:cs typeface="Arial Black"/>
                        </a:rPr>
                        <a:t>0</a:t>
                      </a:r>
                      <a:endParaRPr sz="14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7202">
                      <a:solidFill>
                        <a:srgbClr val="000000"/>
                      </a:solidFill>
                      <a:prstDash val="solid"/>
                    </a:lnL>
                    <a:lnR w="7202">
                      <a:solidFill>
                        <a:srgbClr val="000000"/>
                      </a:solidFill>
                      <a:prstDash val="solid"/>
                    </a:lnR>
                    <a:lnT w="5448">
                      <a:solidFill>
                        <a:srgbClr val="000000"/>
                      </a:solidFill>
                      <a:prstDash val="solid"/>
                    </a:lnT>
                    <a:lnB w="5448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523" y="4797155"/>
            <a:ext cx="8641080" cy="1972310"/>
          </a:xfrm>
          <a:prstGeom prst="rect">
            <a:avLst/>
          </a:prstGeom>
          <a:solidFill>
            <a:srgbClr val="BEBEBE"/>
          </a:solidFill>
          <a:ln w="25400">
            <a:solidFill>
              <a:srgbClr val="9D032A"/>
            </a:solidFill>
          </a:ln>
        </p:spPr>
        <p:txBody>
          <a:bodyPr wrap="square" lIns="0" tIns="175260" rIns="0" bIns="0" rtlCol="0" vert="horz">
            <a:spAutoFit/>
          </a:bodyPr>
          <a:lstStyle/>
          <a:p>
            <a:pPr algn="just" marL="78105" marR="70485">
              <a:lnSpc>
                <a:spcPct val="100000"/>
              </a:lnSpc>
              <a:spcBef>
                <a:spcPts val="1380"/>
              </a:spcBef>
            </a:pPr>
            <a:r>
              <a:rPr dirty="0" sz="1600" spc="-145" b="1">
                <a:latin typeface="Calibri"/>
                <a:cs typeface="Calibri"/>
              </a:rPr>
              <a:t>W</a:t>
            </a:r>
            <a:r>
              <a:rPr dirty="0" sz="1600" spc="85" b="1">
                <a:latin typeface="Calibri"/>
                <a:cs typeface="Calibri"/>
              </a:rPr>
              <a:t> </a:t>
            </a:r>
            <a:r>
              <a:rPr dirty="0" sz="1600" spc="-35" b="1">
                <a:latin typeface="Calibri"/>
                <a:cs typeface="Calibri"/>
              </a:rPr>
              <a:t>p</a:t>
            </a:r>
            <a:r>
              <a:rPr dirty="0" sz="1600" spc="-10" b="1">
                <a:latin typeface="Calibri"/>
                <a:cs typeface="Calibri"/>
              </a:rPr>
              <a:t>r</a:t>
            </a:r>
            <a:r>
              <a:rPr dirty="0" sz="1600" spc="-35" b="1">
                <a:latin typeface="Calibri"/>
                <a:cs typeface="Calibri"/>
              </a:rPr>
              <a:t>zy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25" b="1">
                <a:latin typeface="Calibri"/>
                <a:cs typeface="Calibri"/>
              </a:rPr>
              <a:t>ad</a:t>
            </a:r>
            <a:r>
              <a:rPr dirty="0" sz="1600" spc="-10" b="1">
                <a:latin typeface="Calibri"/>
                <a:cs typeface="Calibri"/>
              </a:rPr>
              <a:t>k</a:t>
            </a:r>
            <a:r>
              <a:rPr dirty="0" sz="1600" spc="5" b="1">
                <a:latin typeface="Calibri"/>
                <a:cs typeface="Calibri"/>
              </a:rPr>
              <a:t>u</a:t>
            </a:r>
            <a:r>
              <a:rPr dirty="0" sz="1600" spc="75" b="1">
                <a:latin typeface="Calibri"/>
                <a:cs typeface="Calibri"/>
              </a:rPr>
              <a:t> </a:t>
            </a:r>
            <a:r>
              <a:rPr dirty="0" sz="1600" spc="90" b="1">
                <a:latin typeface="Calibri"/>
                <a:cs typeface="Calibri"/>
              </a:rPr>
              <a:t>s</a:t>
            </a:r>
            <a:r>
              <a:rPr dirty="0" sz="1600" spc="-30" b="1">
                <a:latin typeface="Calibri"/>
                <a:cs typeface="Calibri"/>
              </a:rPr>
              <a:t>p</a:t>
            </a:r>
            <a:r>
              <a:rPr dirty="0" sz="1600" spc="-45" b="1">
                <a:latin typeface="Calibri"/>
                <a:cs typeface="Calibri"/>
              </a:rPr>
              <a:t>r</a:t>
            </a:r>
            <a:r>
              <a:rPr dirty="0" sz="1600" b="1">
                <a:latin typeface="Calibri"/>
                <a:cs typeface="Calibri"/>
              </a:rPr>
              <a:t>os</a:t>
            </a:r>
            <a:r>
              <a:rPr dirty="0" sz="1600" spc="-25" b="1">
                <a:latin typeface="Calibri"/>
                <a:cs typeface="Calibri"/>
              </a:rPr>
              <a:t>t</a:t>
            </a:r>
            <a:r>
              <a:rPr dirty="0" sz="1600" spc="-65" b="1">
                <a:latin typeface="Calibri"/>
                <a:cs typeface="Calibri"/>
              </a:rPr>
              <a:t>o</a:t>
            </a:r>
            <a:r>
              <a:rPr dirty="0" sz="1600" spc="-50" b="1">
                <a:latin typeface="Calibri"/>
                <a:cs typeface="Calibri"/>
              </a:rPr>
              <a:t>w</a:t>
            </a:r>
            <a:r>
              <a:rPr dirty="0" sz="1600" spc="-45" b="1">
                <a:latin typeface="Calibri"/>
                <a:cs typeface="Calibri"/>
              </a:rPr>
              <a:t>a</a:t>
            </a:r>
            <a:r>
              <a:rPr dirty="0" sz="1600" spc="5" b="1">
                <a:latin typeface="Calibri"/>
                <a:cs typeface="Calibri"/>
              </a:rPr>
              <a:t>ń</a:t>
            </a:r>
            <a:r>
              <a:rPr dirty="0" sz="1600" spc="70" b="1">
                <a:latin typeface="Calibri"/>
                <a:cs typeface="Calibri"/>
              </a:rPr>
              <a:t> </a:t>
            </a:r>
            <a:r>
              <a:rPr dirty="0" sz="1600" spc="15" b="1">
                <a:latin typeface="Calibri"/>
                <a:cs typeface="Calibri"/>
              </a:rPr>
              <a:t>d</a:t>
            </a:r>
            <a:r>
              <a:rPr dirty="0" sz="1600" b="1">
                <a:latin typeface="Calibri"/>
                <a:cs typeface="Calibri"/>
              </a:rPr>
              <a:t>o</a:t>
            </a:r>
            <a:r>
              <a:rPr dirty="0" sz="1600" spc="-25" b="1">
                <a:latin typeface="Calibri"/>
                <a:cs typeface="Calibri"/>
              </a:rPr>
              <a:t>k</a:t>
            </a:r>
            <a:r>
              <a:rPr dirty="0" sz="1600" spc="-15" b="1">
                <a:latin typeface="Calibri"/>
                <a:cs typeface="Calibri"/>
              </a:rPr>
              <a:t>o</a:t>
            </a:r>
            <a:r>
              <a:rPr dirty="0" sz="1600" spc="-55" b="1">
                <a:latin typeface="Calibri"/>
                <a:cs typeface="Calibri"/>
              </a:rPr>
              <a:t>n</a:t>
            </a:r>
            <a:r>
              <a:rPr dirty="0" sz="1600" spc="-90" b="1">
                <a:latin typeface="Calibri"/>
                <a:cs typeface="Calibri"/>
              </a:rPr>
              <a:t>y</a:t>
            </a:r>
            <a:r>
              <a:rPr dirty="0" sz="1600" spc="-150" b="1">
                <a:latin typeface="Calibri"/>
                <a:cs typeface="Calibri"/>
              </a:rPr>
              <a:t>w</a:t>
            </a:r>
            <a:r>
              <a:rPr dirty="0" sz="1600" spc="25" b="1">
                <a:latin typeface="Calibri"/>
                <a:cs typeface="Calibri"/>
              </a:rPr>
              <a:t>a</a:t>
            </a:r>
            <a:r>
              <a:rPr dirty="0" sz="1600" b="1">
                <a:latin typeface="Calibri"/>
                <a:cs typeface="Calibri"/>
              </a:rPr>
              <a:t>n</a:t>
            </a:r>
            <a:r>
              <a:rPr dirty="0" sz="1600" spc="-130" b="1">
                <a:latin typeface="Calibri"/>
                <a:cs typeface="Calibri"/>
              </a:rPr>
              <a:t>y</a:t>
            </a:r>
            <a:r>
              <a:rPr dirty="0" sz="1600" spc="35" b="1">
                <a:latin typeface="Calibri"/>
                <a:cs typeface="Calibri"/>
              </a:rPr>
              <a:t>ch</a:t>
            </a:r>
            <a:r>
              <a:rPr dirty="0" sz="1600" spc="85" b="1">
                <a:latin typeface="Calibri"/>
                <a:cs typeface="Calibri"/>
              </a:rPr>
              <a:t> </a:t>
            </a:r>
            <a:r>
              <a:rPr dirty="0" sz="1600" spc="-135" b="1">
                <a:latin typeface="Calibri"/>
                <a:cs typeface="Calibri"/>
              </a:rPr>
              <a:t>w</a:t>
            </a:r>
            <a:r>
              <a:rPr dirty="0" sz="1600" spc="75" b="1">
                <a:latin typeface="Calibri"/>
                <a:cs typeface="Calibri"/>
              </a:rPr>
              <a:t> </a:t>
            </a:r>
            <a:r>
              <a:rPr dirty="0" sz="1600" spc="-35" b="1">
                <a:latin typeface="Calibri"/>
                <a:cs typeface="Calibri"/>
              </a:rPr>
              <a:t>p</a:t>
            </a:r>
            <a:r>
              <a:rPr dirty="0" sz="1600" spc="-45" b="1">
                <a:latin typeface="Calibri"/>
                <a:cs typeface="Calibri"/>
              </a:rPr>
              <a:t>r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90" b="1">
                <a:latin typeface="Calibri"/>
                <a:cs typeface="Calibri"/>
              </a:rPr>
              <a:t>t</a:t>
            </a:r>
            <a:r>
              <a:rPr dirty="0" sz="1600" b="1">
                <a:latin typeface="Calibri"/>
                <a:cs typeface="Calibri"/>
              </a:rPr>
              <a:t>o</a:t>
            </a:r>
            <a:r>
              <a:rPr dirty="0" sz="1600" spc="-25" b="1">
                <a:latin typeface="Calibri"/>
                <a:cs typeface="Calibri"/>
              </a:rPr>
              <a:t>k</a:t>
            </a:r>
            <a:r>
              <a:rPr dirty="0" sz="1600" spc="-40" b="1">
                <a:latin typeface="Calibri"/>
                <a:cs typeface="Calibri"/>
              </a:rPr>
              <a:t>o</a:t>
            </a:r>
            <a:r>
              <a:rPr dirty="0" sz="1600" spc="-10" b="1">
                <a:latin typeface="Calibri"/>
                <a:cs typeface="Calibri"/>
              </a:rPr>
              <a:t>l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70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k</a:t>
            </a:r>
            <a:r>
              <a:rPr dirty="0" sz="1600" spc="-15" b="1">
                <a:latin typeface="Calibri"/>
                <a:cs typeface="Calibri"/>
              </a:rPr>
              <a:t>o</a:t>
            </a:r>
            <a:r>
              <a:rPr dirty="0" sz="1600" spc="-25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35" b="1">
                <a:latin typeface="Calibri"/>
                <a:cs typeface="Calibri"/>
              </a:rPr>
              <a:t>sja</a:t>
            </a:r>
            <a:r>
              <a:rPr dirty="0" sz="1600" spc="75" b="1">
                <a:latin typeface="Calibri"/>
                <a:cs typeface="Calibri"/>
              </a:rPr>
              <a:t> 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5" b="1">
                <a:latin typeface="Calibri"/>
                <a:cs typeface="Calibri"/>
              </a:rPr>
              <a:t>b</a:t>
            </a:r>
            <a:r>
              <a:rPr dirty="0" sz="1600" spc="-65" b="1">
                <a:latin typeface="Calibri"/>
                <a:cs typeface="Calibri"/>
              </a:rPr>
              <a:t>o</a:t>
            </a:r>
            <a:r>
              <a:rPr dirty="0" sz="1600" spc="-125" b="1">
                <a:latin typeface="Calibri"/>
                <a:cs typeface="Calibri"/>
              </a:rPr>
              <a:t>w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35" b="1">
                <a:latin typeface="Calibri"/>
                <a:cs typeface="Calibri"/>
              </a:rPr>
              <a:t>ąza</a:t>
            </a:r>
            <a:r>
              <a:rPr dirty="0" sz="1600" spc="45" b="1">
                <a:latin typeface="Calibri"/>
                <a:cs typeface="Calibri"/>
              </a:rPr>
              <a:t>n</a:t>
            </a:r>
            <a:r>
              <a:rPr dirty="0" sz="1600" spc="50" b="1">
                <a:latin typeface="Calibri"/>
                <a:cs typeface="Calibri"/>
              </a:rPr>
              <a:t>a</a:t>
            </a:r>
            <a:r>
              <a:rPr dirty="0" sz="1600" spc="75" b="1">
                <a:latin typeface="Calibri"/>
                <a:cs typeface="Calibri"/>
              </a:rPr>
              <a:t> </a:t>
            </a:r>
            <a:r>
              <a:rPr dirty="0" sz="1600" spc="-45" b="1">
                <a:latin typeface="Calibri"/>
                <a:cs typeface="Calibri"/>
              </a:rPr>
              <a:t>j</a:t>
            </a:r>
            <a:r>
              <a:rPr dirty="0" sz="1600" spc="20" b="1">
                <a:latin typeface="Calibri"/>
                <a:cs typeface="Calibri"/>
              </a:rPr>
              <a:t>est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140" b="1">
                <a:latin typeface="Calibri"/>
                <a:cs typeface="Calibri"/>
              </a:rPr>
              <a:t> </a:t>
            </a:r>
            <a:r>
              <a:rPr dirty="0" sz="1600" spc="-15" b="1">
                <a:latin typeface="Calibri"/>
                <a:cs typeface="Calibri"/>
              </a:rPr>
              <a:t>ni</a:t>
            </a:r>
            <a:r>
              <a:rPr dirty="0" sz="1600" spc="30" b="1">
                <a:latin typeface="Calibri"/>
                <a:cs typeface="Calibri"/>
              </a:rPr>
              <a:t>e</a:t>
            </a:r>
            <a:r>
              <a:rPr dirty="0" sz="1600" spc="-35" b="1">
                <a:latin typeface="Calibri"/>
                <a:cs typeface="Calibri"/>
              </a:rPr>
              <a:t>z</a:t>
            </a:r>
            <a:r>
              <a:rPr dirty="0" sz="1600" spc="-75" b="1">
                <a:latin typeface="Calibri"/>
                <a:cs typeface="Calibri"/>
              </a:rPr>
              <a:t>w</a:t>
            </a:r>
            <a:r>
              <a:rPr dirty="0" sz="1600" spc="-45" b="1">
                <a:latin typeface="Calibri"/>
                <a:cs typeface="Calibri"/>
              </a:rPr>
              <a:t>ł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20" b="1">
                <a:latin typeface="Calibri"/>
                <a:cs typeface="Calibri"/>
              </a:rPr>
              <a:t>cznie</a:t>
            </a:r>
            <a:r>
              <a:rPr dirty="0" sz="1600" spc="7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15" b="1">
                <a:latin typeface="Calibri"/>
                <a:cs typeface="Calibri"/>
              </a:rPr>
              <a:t>o</a:t>
            </a:r>
            <a:r>
              <a:rPr dirty="0" sz="1600" spc="-5" b="1">
                <a:latin typeface="Calibri"/>
                <a:cs typeface="Calibri"/>
              </a:rPr>
              <a:t>d</a:t>
            </a:r>
            <a:r>
              <a:rPr dirty="0" sz="1600" spc="35" b="1">
                <a:latin typeface="Calibri"/>
                <a:cs typeface="Calibri"/>
              </a:rPr>
              <a:t>ać,</a:t>
            </a:r>
            <a:r>
              <a:rPr dirty="0" sz="1600" spc="20" b="1">
                <a:latin typeface="Calibri"/>
                <a:cs typeface="Calibri"/>
              </a:rPr>
              <a:t> </a:t>
            </a:r>
            <a:r>
              <a:rPr dirty="0" sz="1600" spc="-135" b="1">
                <a:latin typeface="Calibri"/>
                <a:cs typeface="Calibri"/>
              </a:rPr>
              <a:t>w</a:t>
            </a:r>
            <a:r>
              <a:rPr dirty="0" sz="1600" spc="1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65" b="1">
                <a:latin typeface="Calibri"/>
                <a:cs typeface="Calibri"/>
              </a:rPr>
              <a:t>o</a:t>
            </a:r>
            <a:r>
              <a:rPr dirty="0" sz="1600" spc="-114" b="1">
                <a:latin typeface="Calibri"/>
                <a:cs typeface="Calibri"/>
              </a:rPr>
              <a:t>wy</a:t>
            </a:r>
            <a:r>
              <a:rPr dirty="0" sz="1600" spc="20" b="1">
                <a:latin typeface="Calibri"/>
                <a:cs typeface="Calibri"/>
              </a:rPr>
              <a:t>ższy</a:t>
            </a:r>
            <a:r>
              <a:rPr dirty="0" sz="1600" spc="105" b="1">
                <a:latin typeface="Calibri"/>
                <a:cs typeface="Calibri"/>
              </a:rPr>
              <a:t> </a:t>
            </a:r>
            <a:r>
              <a:rPr dirty="0" sz="1600" spc="20" b="1">
                <a:latin typeface="Calibri"/>
                <a:cs typeface="Calibri"/>
              </a:rPr>
              <a:t>sposó</a:t>
            </a:r>
            <a:r>
              <a:rPr dirty="0" sz="1600" spc="25" b="1">
                <a:latin typeface="Calibri"/>
                <a:cs typeface="Calibri"/>
              </a:rPr>
              <a:t>b</a:t>
            </a:r>
            <a:r>
              <a:rPr dirty="0" sz="1600" spc="-15" b="1">
                <a:latin typeface="Calibri"/>
                <a:cs typeface="Calibri"/>
              </a:rPr>
              <a:t>,</a:t>
            </a:r>
            <a:r>
              <a:rPr dirty="0" sz="1600" spc="105" b="1">
                <a:latin typeface="Calibri"/>
                <a:cs typeface="Calibri"/>
              </a:rPr>
              <a:t> </a:t>
            </a:r>
            <a:r>
              <a:rPr dirty="0" sz="1600" spc="-55" b="1">
                <a:latin typeface="Calibri"/>
                <a:cs typeface="Calibri"/>
              </a:rPr>
              <a:t>t</a:t>
            </a:r>
            <a:r>
              <a:rPr dirty="0" sz="1600" spc="-45" b="1">
                <a:latin typeface="Calibri"/>
                <a:cs typeface="Calibri"/>
              </a:rPr>
              <a:t>r</a:t>
            </a:r>
            <a:r>
              <a:rPr dirty="0" sz="1600" spc="65" b="1">
                <a:latin typeface="Calibri"/>
                <a:cs typeface="Calibri"/>
              </a:rPr>
              <a:t>eść</a:t>
            </a:r>
            <a:r>
              <a:rPr dirty="0" sz="1600" spc="110" b="1">
                <a:latin typeface="Calibri"/>
                <a:cs typeface="Calibri"/>
              </a:rPr>
              <a:t> </a:t>
            </a:r>
            <a:r>
              <a:rPr dirty="0" sz="1600" spc="40" b="1">
                <a:latin typeface="Calibri"/>
                <a:cs typeface="Calibri"/>
              </a:rPr>
              <a:t>s</a:t>
            </a:r>
            <a:r>
              <a:rPr dirty="0" sz="1600" spc="40" b="1">
                <a:latin typeface="Calibri"/>
                <a:cs typeface="Calibri"/>
              </a:rPr>
              <a:t>p</a:t>
            </a:r>
            <a:r>
              <a:rPr dirty="0" sz="1600" spc="-70" b="1">
                <a:latin typeface="Calibri"/>
                <a:cs typeface="Calibri"/>
              </a:rPr>
              <a:t>r</a:t>
            </a:r>
            <a:r>
              <a:rPr dirty="0" sz="1600" b="1">
                <a:latin typeface="Calibri"/>
                <a:cs typeface="Calibri"/>
              </a:rPr>
              <a:t>os</a:t>
            </a:r>
            <a:r>
              <a:rPr dirty="0" sz="1600" spc="-25" b="1">
                <a:latin typeface="Calibri"/>
                <a:cs typeface="Calibri"/>
              </a:rPr>
              <a:t>t</a:t>
            </a:r>
            <a:r>
              <a:rPr dirty="0" sz="1600" spc="-60" b="1">
                <a:latin typeface="Calibri"/>
                <a:cs typeface="Calibri"/>
              </a:rPr>
              <a:t>o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15" b="1">
                <a:latin typeface="Calibri"/>
                <a:cs typeface="Calibri"/>
              </a:rPr>
              <a:t>n</a:t>
            </a:r>
            <a:r>
              <a:rPr dirty="0" sz="1600" spc="20" b="1">
                <a:latin typeface="Calibri"/>
                <a:cs typeface="Calibri"/>
              </a:rPr>
              <a:t>e</a:t>
            </a:r>
            <a:r>
              <a:rPr dirty="0" sz="1600" spc="30" b="1">
                <a:latin typeface="Calibri"/>
                <a:cs typeface="Calibri"/>
              </a:rPr>
              <a:t>g</a:t>
            </a:r>
            <a:r>
              <a:rPr dirty="0" sz="1600" spc="-35" b="1">
                <a:latin typeface="Calibri"/>
                <a:cs typeface="Calibri"/>
              </a:rPr>
              <a:t>o</a:t>
            </a:r>
            <a:r>
              <a:rPr dirty="0" sz="1600" spc="110" b="1">
                <a:latin typeface="Calibri"/>
                <a:cs typeface="Calibri"/>
              </a:rPr>
              <a:t> </a:t>
            </a:r>
            <a:r>
              <a:rPr dirty="0" sz="1600" spc="-30" b="1">
                <a:latin typeface="Calibri"/>
                <a:cs typeface="Calibri"/>
              </a:rPr>
              <a:t>p</a:t>
            </a:r>
            <a:r>
              <a:rPr dirty="0" sz="1600" spc="-45" b="1">
                <a:latin typeface="Calibri"/>
                <a:cs typeface="Calibri"/>
              </a:rPr>
              <a:t>r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90" b="1">
                <a:latin typeface="Calibri"/>
                <a:cs typeface="Calibri"/>
              </a:rPr>
              <a:t>t</a:t>
            </a:r>
            <a:r>
              <a:rPr dirty="0" sz="1600" b="1">
                <a:latin typeface="Calibri"/>
                <a:cs typeface="Calibri"/>
              </a:rPr>
              <a:t>o</a:t>
            </a:r>
            <a:r>
              <a:rPr dirty="0" sz="1600" spc="-25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ołu</a:t>
            </a:r>
            <a:r>
              <a:rPr dirty="0" sz="1600" spc="1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d</a:t>
            </a:r>
            <a:r>
              <a:rPr dirty="0" sz="1600" spc="-20" b="1">
                <a:latin typeface="Calibri"/>
                <a:cs typeface="Calibri"/>
              </a:rPr>
              <a:t>o</a:t>
            </a:r>
            <a:r>
              <a:rPr dirty="0" sz="1600" spc="10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pu</a:t>
            </a:r>
            <a:r>
              <a:rPr dirty="0" sz="1600" b="1">
                <a:latin typeface="Calibri"/>
                <a:cs typeface="Calibri"/>
              </a:rPr>
              <a:t>b</a:t>
            </a:r>
            <a:r>
              <a:rPr dirty="0" sz="1600" spc="-30" b="1">
                <a:latin typeface="Calibri"/>
                <a:cs typeface="Calibri"/>
              </a:rPr>
              <a:t>l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20" b="1">
                <a:latin typeface="Calibri"/>
                <a:cs typeface="Calibri"/>
              </a:rPr>
              <a:t>cznej</a:t>
            </a:r>
            <a:r>
              <a:rPr dirty="0" sz="1600" spc="110" b="1">
                <a:latin typeface="Calibri"/>
                <a:cs typeface="Calibri"/>
              </a:rPr>
              <a:t> </a:t>
            </a:r>
            <a:r>
              <a:rPr dirty="0" sz="1600" spc="-30" b="1">
                <a:latin typeface="Calibri"/>
                <a:cs typeface="Calibri"/>
              </a:rPr>
              <a:t>wia</a:t>
            </a:r>
            <a:r>
              <a:rPr dirty="0" sz="1600" spc="-20" b="1">
                <a:latin typeface="Calibri"/>
                <a:cs typeface="Calibri"/>
              </a:rPr>
              <a:t>d</a:t>
            </a:r>
            <a:r>
              <a:rPr dirty="0" sz="1600" spc="-20" b="1">
                <a:latin typeface="Calibri"/>
                <a:cs typeface="Calibri"/>
              </a:rPr>
              <a:t>om</a:t>
            </a:r>
            <a:r>
              <a:rPr dirty="0" sz="1600" spc="30" b="1">
                <a:latin typeface="Calibri"/>
                <a:cs typeface="Calibri"/>
              </a:rPr>
              <a:t>ośc</a:t>
            </a:r>
            <a:r>
              <a:rPr dirty="0" sz="1600" spc="25" b="1">
                <a:latin typeface="Calibri"/>
                <a:cs typeface="Calibri"/>
              </a:rPr>
              <a:t>i</a:t>
            </a:r>
            <a:r>
              <a:rPr dirty="0" sz="1600" spc="-30" b="1">
                <a:latin typeface="Calibri"/>
                <a:cs typeface="Calibri"/>
              </a:rPr>
              <a:t>.</a:t>
            </a:r>
            <a:r>
              <a:rPr dirty="0" sz="1600" spc="100" b="1">
                <a:latin typeface="Calibri"/>
                <a:cs typeface="Calibri"/>
              </a:rPr>
              <a:t> </a:t>
            </a:r>
            <a:r>
              <a:rPr dirty="0" sz="1600" spc="-145" b="1">
                <a:latin typeface="Calibri"/>
                <a:cs typeface="Calibri"/>
              </a:rPr>
              <a:t>W</a:t>
            </a:r>
            <a:r>
              <a:rPr dirty="0" sz="1600" spc="105" b="1">
                <a:latin typeface="Calibri"/>
                <a:cs typeface="Calibri"/>
              </a:rPr>
              <a:t> </a:t>
            </a:r>
            <a:r>
              <a:rPr dirty="0" sz="1600" spc="-55" b="1">
                <a:latin typeface="Calibri"/>
                <a:cs typeface="Calibri"/>
              </a:rPr>
              <a:t>t</a:t>
            </a:r>
            <a:r>
              <a:rPr dirty="0" sz="1600" spc="40" b="1">
                <a:latin typeface="Calibri"/>
                <a:cs typeface="Calibri"/>
              </a:rPr>
              <a:t>a</a:t>
            </a:r>
            <a:r>
              <a:rPr dirty="0" sz="1600" spc="25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-10" b="1">
                <a:latin typeface="Calibri"/>
                <a:cs typeface="Calibri"/>
              </a:rPr>
              <a:t>ej</a:t>
            </a:r>
            <a:r>
              <a:rPr dirty="0" sz="1600" spc="100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sytu</a:t>
            </a:r>
            <a:r>
              <a:rPr dirty="0" sz="1600" spc="5" b="1">
                <a:latin typeface="Calibri"/>
                <a:cs typeface="Calibri"/>
              </a:rPr>
              <a:t>a</a:t>
            </a:r>
            <a:r>
              <a:rPr dirty="0" sz="1600" spc="20" b="1">
                <a:latin typeface="Calibri"/>
                <a:cs typeface="Calibri"/>
              </a:rPr>
              <a:t>c</a:t>
            </a:r>
            <a:r>
              <a:rPr dirty="0" sz="1600" spc="5" b="1">
                <a:latin typeface="Calibri"/>
                <a:cs typeface="Calibri"/>
              </a:rPr>
              <a:t>j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110" b="1">
                <a:latin typeface="Calibri"/>
                <a:cs typeface="Calibri"/>
              </a:rPr>
              <a:t> </a:t>
            </a:r>
            <a:r>
              <a:rPr dirty="0" sz="1600" spc="20" b="1">
                <a:latin typeface="Calibri"/>
                <a:cs typeface="Calibri"/>
              </a:rPr>
              <a:t>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20" b="1">
                <a:latin typeface="Calibri"/>
                <a:cs typeface="Calibri"/>
              </a:rPr>
              <a:t>pie</a:t>
            </a:r>
            <a:r>
              <a:rPr dirty="0" sz="1600" spc="30" b="1">
                <a:latin typeface="Calibri"/>
                <a:cs typeface="Calibri"/>
              </a:rPr>
              <a:t>r</a:t>
            </a:r>
            <a:r>
              <a:rPr dirty="0" sz="1600" spc="-165" b="1">
                <a:latin typeface="Calibri"/>
                <a:cs typeface="Calibri"/>
              </a:rPr>
              <a:t>w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15" b="1">
                <a:latin typeface="Calibri"/>
                <a:cs typeface="Calibri"/>
              </a:rPr>
              <a:t>tnie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150" b="1">
                <a:latin typeface="Calibri"/>
                <a:cs typeface="Calibri"/>
              </a:rPr>
              <a:t> </a:t>
            </a:r>
            <a:r>
              <a:rPr dirty="0" sz="1600" spc="5" b="1">
                <a:latin typeface="Calibri"/>
                <a:cs typeface="Calibri"/>
              </a:rPr>
              <a:t>spo</a:t>
            </a:r>
            <a:r>
              <a:rPr dirty="0" sz="1600" spc="10" b="1">
                <a:latin typeface="Calibri"/>
                <a:cs typeface="Calibri"/>
              </a:rPr>
              <a:t>r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50" b="1">
                <a:latin typeface="Calibri"/>
                <a:cs typeface="Calibri"/>
              </a:rPr>
              <a:t>ą</a:t>
            </a:r>
            <a:r>
              <a:rPr dirty="0" sz="1600" spc="20" b="1">
                <a:latin typeface="Calibri"/>
                <a:cs typeface="Calibri"/>
              </a:rPr>
              <a:t>d</a:t>
            </a:r>
            <a:r>
              <a:rPr dirty="0" sz="1600" spc="20" b="1">
                <a:latin typeface="Calibri"/>
                <a:cs typeface="Calibri"/>
              </a:rPr>
              <a:t>z</a:t>
            </a:r>
            <a:r>
              <a:rPr dirty="0" sz="1600" spc="-15" b="1">
                <a:latin typeface="Calibri"/>
                <a:cs typeface="Calibri"/>
              </a:rPr>
              <a:t>o</a:t>
            </a:r>
            <a:r>
              <a:rPr dirty="0" sz="1600" spc="-60" b="1">
                <a:latin typeface="Calibri"/>
                <a:cs typeface="Calibri"/>
              </a:rPr>
              <a:t>n</a:t>
            </a:r>
            <a:r>
              <a:rPr dirty="0" sz="1600" spc="-90" b="1">
                <a:latin typeface="Calibri"/>
                <a:cs typeface="Calibri"/>
              </a:rPr>
              <a:t>y</a:t>
            </a:r>
            <a:r>
              <a:rPr dirty="0" sz="1600" b="1">
                <a:latin typeface="Calibri"/>
                <a:cs typeface="Calibri"/>
              </a:rPr>
              <a:t>m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145" b="1">
                <a:latin typeface="Calibri"/>
                <a:cs typeface="Calibri"/>
              </a:rPr>
              <a:t> </a:t>
            </a:r>
            <a:r>
              <a:rPr dirty="0" sz="1600" spc="-35" b="1">
                <a:latin typeface="Calibri"/>
                <a:cs typeface="Calibri"/>
              </a:rPr>
              <a:t>p</a:t>
            </a:r>
            <a:r>
              <a:rPr dirty="0" sz="1600" spc="-45" b="1">
                <a:latin typeface="Calibri"/>
                <a:cs typeface="Calibri"/>
              </a:rPr>
              <a:t>r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90" b="1">
                <a:latin typeface="Calibri"/>
                <a:cs typeface="Calibri"/>
              </a:rPr>
              <a:t>t</a:t>
            </a:r>
            <a:r>
              <a:rPr dirty="0" sz="1600" b="1">
                <a:latin typeface="Calibri"/>
                <a:cs typeface="Calibri"/>
              </a:rPr>
              <a:t>o</a:t>
            </a:r>
            <a:r>
              <a:rPr dirty="0" sz="1600" spc="-25" b="1">
                <a:latin typeface="Calibri"/>
                <a:cs typeface="Calibri"/>
              </a:rPr>
              <a:t>k</a:t>
            </a:r>
            <a:r>
              <a:rPr dirty="0" sz="1600" spc="-40" b="1">
                <a:latin typeface="Calibri"/>
                <a:cs typeface="Calibri"/>
              </a:rPr>
              <a:t>o</a:t>
            </a:r>
            <a:r>
              <a:rPr dirty="0" sz="1600" spc="-10" b="1">
                <a:latin typeface="Calibri"/>
                <a:cs typeface="Calibri"/>
              </a:rPr>
              <a:t>l</a:t>
            </a:r>
            <a:r>
              <a:rPr dirty="0" sz="1600" spc="5" b="1">
                <a:latin typeface="Calibri"/>
                <a:cs typeface="Calibri"/>
              </a:rPr>
              <a:t>e,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135" b="1">
                <a:latin typeface="Calibri"/>
                <a:cs typeface="Calibri"/>
              </a:rPr>
              <a:t> </a:t>
            </a:r>
            <a:r>
              <a:rPr dirty="0" sz="1600" spc="-20">
                <a:latin typeface="Franklin Gothic Medium"/>
                <a:cs typeface="Franklin Gothic Medium"/>
              </a:rPr>
              <a:t>n</a:t>
            </a:r>
            <a:r>
              <a:rPr dirty="0" sz="1600" spc="-15">
                <a:latin typeface="Franklin Gothic Medium"/>
                <a:cs typeface="Franklin Gothic Medium"/>
              </a:rPr>
              <a:t>a</a:t>
            </a:r>
            <a:r>
              <a:rPr dirty="0" sz="1600" spc="170">
                <a:latin typeface="Franklin Gothic Medium"/>
                <a:cs typeface="Franklin Gothic Medium"/>
              </a:rPr>
              <a:t> </a:t>
            </a:r>
            <a:r>
              <a:rPr dirty="0" sz="1600" spc="-20">
                <a:latin typeface="Franklin Gothic Medium"/>
                <a:cs typeface="Franklin Gothic Medium"/>
              </a:rPr>
              <a:t>pie</a:t>
            </a:r>
            <a:r>
              <a:rPr dirty="0" sz="1600" spc="25">
                <a:latin typeface="Franklin Gothic Medium"/>
                <a:cs typeface="Franklin Gothic Medium"/>
              </a:rPr>
              <a:t>r</a:t>
            </a:r>
            <a:r>
              <a:rPr dirty="0" sz="1600" spc="-60">
                <a:latin typeface="Franklin Gothic Medium"/>
                <a:cs typeface="Franklin Gothic Medium"/>
              </a:rPr>
              <a:t>w</a:t>
            </a:r>
            <a:r>
              <a:rPr dirty="0" sz="1600" spc="5">
                <a:latin typeface="Franklin Gothic Medium"/>
                <a:cs typeface="Franklin Gothic Medium"/>
              </a:rPr>
              <a:t>sz</a:t>
            </a:r>
            <a:r>
              <a:rPr dirty="0" sz="1600" spc="-5">
                <a:latin typeface="Franklin Gothic Medium"/>
                <a:cs typeface="Franklin Gothic Medium"/>
              </a:rPr>
              <a:t>e</a:t>
            </a:r>
            <a:r>
              <a:rPr dirty="0" sz="1600" spc="-30">
                <a:latin typeface="Franklin Gothic Medium"/>
                <a:cs typeface="Franklin Gothic Medium"/>
              </a:rPr>
              <a:t>j</a:t>
            </a:r>
            <a:r>
              <a:rPr dirty="0" sz="1600" spc="170">
                <a:latin typeface="Franklin Gothic Medium"/>
                <a:cs typeface="Franklin Gothic Medium"/>
              </a:rPr>
              <a:t> </a:t>
            </a:r>
            <a:r>
              <a:rPr dirty="0" sz="1600" spc="-5">
                <a:latin typeface="Franklin Gothic Medium"/>
                <a:cs typeface="Franklin Gothic Medium"/>
              </a:rPr>
              <a:t>st</a:t>
            </a:r>
            <a:r>
              <a:rPr dirty="0" sz="1600" spc="-25">
                <a:latin typeface="Franklin Gothic Medium"/>
                <a:cs typeface="Franklin Gothic Medium"/>
              </a:rPr>
              <a:t>r</a:t>
            </a:r>
            <a:r>
              <a:rPr dirty="0" sz="1600" spc="-10">
                <a:latin typeface="Franklin Gothic Medium"/>
                <a:cs typeface="Franklin Gothic Medium"/>
              </a:rPr>
              <a:t>o</a:t>
            </a:r>
            <a:r>
              <a:rPr dirty="0" sz="1600" spc="-15">
                <a:latin typeface="Franklin Gothic Medium"/>
                <a:cs typeface="Franklin Gothic Medium"/>
              </a:rPr>
              <a:t>n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>
                <a:latin typeface="Franklin Gothic Medium"/>
                <a:cs typeface="Franklin Gothic Medium"/>
              </a:rPr>
              <a:t>e,</a:t>
            </a:r>
            <a:r>
              <a:rPr dirty="0" sz="1600" spc="165">
                <a:latin typeface="Franklin Gothic Medium"/>
                <a:cs typeface="Franklin Gothic Medium"/>
              </a:rPr>
              <a:t> </a:t>
            </a:r>
            <a:r>
              <a:rPr dirty="0" sz="1600">
                <a:latin typeface="Franklin Gothic Medium"/>
                <a:cs typeface="Franklin Gothic Medium"/>
              </a:rPr>
              <a:t>n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 spc="-10">
                <a:latin typeface="Franklin Gothic Medium"/>
                <a:cs typeface="Franklin Gothic Medium"/>
              </a:rPr>
              <a:t>le</a:t>
            </a:r>
            <a:r>
              <a:rPr dirty="0" sz="1600" spc="-5">
                <a:latin typeface="Franklin Gothic Medium"/>
                <a:cs typeface="Franklin Gothic Medium"/>
              </a:rPr>
              <a:t>ż</a:t>
            </a:r>
            <a:r>
              <a:rPr dirty="0" sz="1600" spc="-45">
                <a:latin typeface="Franklin Gothic Medium"/>
                <a:cs typeface="Franklin Gothic Medium"/>
              </a:rPr>
              <a:t>y</a:t>
            </a:r>
            <a:r>
              <a:rPr dirty="0" sz="1600" spc="175">
                <a:latin typeface="Franklin Gothic Medium"/>
                <a:cs typeface="Franklin Gothic Medium"/>
              </a:rPr>
              <a:t> </a:t>
            </a:r>
            <a:r>
              <a:rPr dirty="0" sz="1600" spc="5">
                <a:latin typeface="Franklin Gothic Medium"/>
                <a:cs typeface="Franklin Gothic Medium"/>
              </a:rPr>
              <a:t>u</a:t>
            </a:r>
            <a:r>
              <a:rPr dirty="0" sz="1600">
                <a:latin typeface="Franklin Gothic Medium"/>
                <a:cs typeface="Franklin Gothic Medium"/>
              </a:rPr>
              <a:t>c</a:t>
            </a:r>
            <a:r>
              <a:rPr dirty="0" sz="1600" spc="-5">
                <a:latin typeface="Franklin Gothic Medium"/>
                <a:cs typeface="Franklin Gothic Medium"/>
              </a:rPr>
              <a:t>z</a:t>
            </a:r>
            <a:r>
              <a:rPr dirty="0" sz="1600" spc="-40">
                <a:latin typeface="Franklin Gothic Medium"/>
                <a:cs typeface="Franklin Gothic Medium"/>
              </a:rPr>
              <a:t>y</a:t>
            </a:r>
            <a:r>
              <a:rPr dirty="0" sz="1600" spc="-10">
                <a:latin typeface="Franklin Gothic Medium"/>
                <a:cs typeface="Franklin Gothic Medium"/>
              </a:rPr>
              <a:t>nić</a:t>
            </a:r>
            <a:r>
              <a:rPr dirty="0" sz="1600" spc="180">
                <a:latin typeface="Franklin Gothic Medium"/>
                <a:cs typeface="Franklin Gothic Medium"/>
              </a:rPr>
              <a:t> 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 spc="-10">
                <a:latin typeface="Franklin Gothic Medium"/>
                <a:cs typeface="Franklin Gothic Medium"/>
              </a:rPr>
              <a:t>dn</a:t>
            </a:r>
            <a:r>
              <a:rPr dirty="0" sz="1600" spc="-25">
                <a:latin typeface="Franklin Gothic Medium"/>
                <a:cs typeface="Franklin Gothic Medium"/>
              </a:rPr>
              <a:t>o</a:t>
            </a:r>
            <a:r>
              <a:rPr dirty="0" sz="1600" spc="-20">
                <a:latin typeface="Franklin Gothic Medium"/>
                <a:cs typeface="Franklin Gothic Medium"/>
              </a:rPr>
              <a:t>t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>
                <a:latin typeface="Franklin Gothic Medium"/>
                <a:cs typeface="Franklin Gothic Medium"/>
              </a:rPr>
              <a:t>c</a:t>
            </a:r>
            <a:r>
              <a:rPr dirty="0" sz="1600" spc="-40">
                <a:latin typeface="Franklin Gothic Medium"/>
                <a:cs typeface="Franklin Gothic Medium"/>
              </a:rPr>
              <a:t>j</a:t>
            </a:r>
            <a:r>
              <a:rPr dirty="0" sz="1600" spc="-10">
                <a:latin typeface="Franklin Gothic Medium"/>
                <a:cs typeface="Franklin Gothic Medium"/>
              </a:rPr>
              <a:t>ę</a:t>
            </a:r>
            <a:r>
              <a:rPr dirty="0" sz="1600" spc="175">
                <a:latin typeface="Franklin Gothic Medium"/>
                <a:cs typeface="Franklin Gothic Medium"/>
              </a:rPr>
              <a:t> </a:t>
            </a:r>
            <a:r>
              <a:rPr dirty="0" sz="1600" spc="-395" b="1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60" b="1" u="sng">
                <a:solidFill>
                  <a:srgbClr val="FFFFFF"/>
                </a:solidFill>
                <a:latin typeface="Calibri"/>
                <a:cs typeface="Calibri"/>
              </a:rPr>
              <a:t>„</a:t>
            </a:r>
            <a:r>
              <a:rPr dirty="0" sz="2000" spc="-220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50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55" b="1" u="sng">
                <a:solidFill>
                  <a:srgbClr val="FFFFFF"/>
                </a:solidFill>
                <a:latin typeface="Calibri"/>
                <a:cs typeface="Calibri"/>
              </a:rPr>
              <a:t>DL</a:t>
            </a:r>
            <a:r>
              <a:rPr dirty="0" sz="2000" spc="15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-180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50" b="1" u="sng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-35" b="1" u="sng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65" b="1" u="sng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b="1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1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50" b="1" u="sng">
                <a:solidFill>
                  <a:srgbClr val="FFFFFF"/>
                </a:solidFill>
                <a:latin typeface="Calibri"/>
                <a:cs typeface="Calibri"/>
              </a:rPr>
              <a:t>ODL</a:t>
            </a:r>
            <a:r>
              <a:rPr dirty="0" sz="2000" spc="35" b="1" u="sng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35" b="1" u="sng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000" spc="-150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14" b="1" u="sng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000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45" b="1" u="sng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14" b="1" u="sng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110" b="1" u="sng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70" b="1" u="sng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60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b="1" u="sng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85" b="1" u="sng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130" b="1" u="sng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220" b="1" u="sng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50" b="1" u="sng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5" b="1" u="sng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35" b="1" u="sng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-95" b="1" u="sng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-75" b="1" u="sng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30">
                <a:latin typeface="Franklin Gothic Medium"/>
                <a:cs typeface="Franklin Gothic Medium"/>
              </a:rPr>
              <a:t>A</a:t>
            </a:r>
            <a:r>
              <a:rPr dirty="0" sz="1600" spc="-10">
                <a:latin typeface="Franklin Gothic Medium"/>
                <a:cs typeface="Franklin Gothic Medium"/>
              </a:rPr>
              <a:t>dn</a:t>
            </a:r>
            <a:r>
              <a:rPr dirty="0" sz="1600" spc="-25">
                <a:latin typeface="Franklin Gothic Medium"/>
                <a:cs typeface="Franklin Gothic Medium"/>
              </a:rPr>
              <a:t>o</a:t>
            </a:r>
            <a:r>
              <a:rPr dirty="0" sz="1600" spc="-20">
                <a:latin typeface="Franklin Gothic Medium"/>
                <a:cs typeface="Franklin Gothic Medium"/>
              </a:rPr>
              <a:t>ta</a:t>
            </a:r>
            <a:r>
              <a:rPr dirty="0" sz="1600" spc="-15">
                <a:latin typeface="Franklin Gothic Medium"/>
                <a:cs typeface="Franklin Gothic Medium"/>
              </a:rPr>
              <a:t>c</a:t>
            </a:r>
            <a:r>
              <a:rPr dirty="0" sz="1600" spc="-35">
                <a:latin typeface="Franklin Gothic Medium"/>
                <a:cs typeface="Franklin Gothic Medium"/>
              </a:rPr>
              <a:t>j</a:t>
            </a:r>
            <a:r>
              <a:rPr dirty="0" sz="1600" spc="-10">
                <a:latin typeface="Franklin Gothic Medium"/>
                <a:cs typeface="Franklin Gothic Medium"/>
              </a:rPr>
              <a:t>ę</a:t>
            </a:r>
            <a:r>
              <a:rPr dirty="0" sz="1600" spc="150">
                <a:latin typeface="Franklin Gothic Medium"/>
                <a:cs typeface="Franklin Gothic Medium"/>
              </a:rPr>
              <a:t> </a:t>
            </a:r>
            <a:r>
              <a:rPr dirty="0" sz="1600" spc="-5">
                <a:latin typeface="Franklin Gothic Medium"/>
                <a:cs typeface="Franklin Gothic Medium"/>
              </a:rPr>
              <a:t>t</a:t>
            </a:r>
            <a:r>
              <a:rPr dirty="0" sz="1600" spc="-20">
                <a:latin typeface="Franklin Gothic Medium"/>
                <a:cs typeface="Franklin Gothic Medium"/>
              </a:rPr>
              <a:t>ę</a:t>
            </a:r>
            <a:r>
              <a:rPr dirty="0" sz="1600" spc="160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o</a:t>
            </a:r>
            <a:r>
              <a:rPr dirty="0" sz="1600" spc="-10">
                <a:latin typeface="Franklin Gothic Medium"/>
                <a:cs typeface="Franklin Gothic Medium"/>
              </a:rPr>
              <a:t>p</a:t>
            </a:r>
            <a:r>
              <a:rPr dirty="0" sz="1600" spc="-20">
                <a:latin typeface="Franklin Gothic Medium"/>
                <a:cs typeface="Franklin Gothic Medium"/>
              </a:rPr>
              <a:t>atru</a:t>
            </a:r>
            <a:r>
              <a:rPr dirty="0" sz="1600" spc="-20">
                <a:latin typeface="Franklin Gothic Medium"/>
                <a:cs typeface="Franklin Gothic Medium"/>
              </a:rPr>
              <a:t>j</a:t>
            </a:r>
            <a:r>
              <a:rPr dirty="0" sz="1600" spc="-25">
                <a:latin typeface="Franklin Gothic Medium"/>
                <a:cs typeface="Franklin Gothic Medium"/>
              </a:rPr>
              <a:t>ą</a:t>
            </a:r>
            <a:r>
              <a:rPr dirty="0" sz="1600" spc="150">
                <a:latin typeface="Franklin Gothic Medium"/>
                <a:cs typeface="Franklin Gothic Medium"/>
              </a:rPr>
              <a:t> </a:t>
            </a:r>
            <a:r>
              <a:rPr dirty="0" sz="1600" spc="-5">
                <a:latin typeface="Franklin Gothic Medium"/>
                <a:cs typeface="Franklin Gothic Medium"/>
              </a:rPr>
              <a:t>p</a:t>
            </a:r>
            <a:r>
              <a:rPr dirty="0" sz="1600" spc="-15">
                <a:latin typeface="Franklin Gothic Medium"/>
                <a:cs typeface="Franklin Gothic Medium"/>
              </a:rPr>
              <a:t>odpi</a:t>
            </a:r>
            <a:r>
              <a:rPr dirty="0" sz="1600" spc="-35">
                <a:latin typeface="Franklin Gothic Medium"/>
                <a:cs typeface="Franklin Gothic Medium"/>
              </a:rPr>
              <a:t>sami</a:t>
            </a:r>
            <a:r>
              <a:rPr dirty="0" sz="1600" spc="160">
                <a:latin typeface="Franklin Gothic Medium"/>
                <a:cs typeface="Franklin Gothic Medium"/>
              </a:rPr>
              <a:t> </a:t>
            </a:r>
            <a:r>
              <a:rPr dirty="0" sz="1600" spc="-25">
                <a:latin typeface="Franklin Gothic Medium"/>
                <a:cs typeface="Franklin Gothic Medium"/>
              </a:rPr>
              <a:t>wsz</a:t>
            </a:r>
            <a:r>
              <a:rPr dirty="0" sz="1600" spc="-30">
                <a:latin typeface="Franklin Gothic Medium"/>
                <a:cs typeface="Franklin Gothic Medium"/>
              </a:rPr>
              <a:t>y</a:t>
            </a:r>
            <a:r>
              <a:rPr dirty="0" sz="1600" spc="-15">
                <a:latin typeface="Franklin Gothic Medium"/>
                <a:cs typeface="Franklin Gothic Medium"/>
              </a:rPr>
              <a:t>scy</a:t>
            </a:r>
            <a:r>
              <a:rPr dirty="0" sz="1600" spc="150">
                <a:latin typeface="Franklin Gothic Medium"/>
                <a:cs typeface="Franklin Gothic Medium"/>
              </a:rPr>
              <a:t> </a:t>
            </a:r>
            <a:r>
              <a:rPr dirty="0" sz="1600" spc="-20">
                <a:latin typeface="Franklin Gothic Medium"/>
                <a:cs typeface="Franklin Gothic Medium"/>
              </a:rPr>
              <a:t>człon</a:t>
            </a:r>
            <a:r>
              <a:rPr dirty="0" sz="1600" spc="-45">
                <a:latin typeface="Franklin Gothic Medium"/>
                <a:cs typeface="Franklin Gothic Medium"/>
              </a:rPr>
              <a:t>k</a:t>
            </a:r>
            <a:r>
              <a:rPr dirty="0" sz="1600" spc="-35">
                <a:latin typeface="Franklin Gothic Medium"/>
                <a:cs typeface="Franklin Gothic Medium"/>
              </a:rPr>
              <a:t>o</a:t>
            </a:r>
            <a:r>
              <a:rPr dirty="0" sz="1600" spc="-55">
                <a:latin typeface="Franklin Gothic Medium"/>
                <a:cs typeface="Franklin Gothic Medium"/>
              </a:rPr>
              <a:t>w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 spc="150">
                <a:latin typeface="Franklin Gothic Medium"/>
                <a:cs typeface="Franklin Gothic Medium"/>
              </a:rPr>
              <a:t> </a:t>
            </a:r>
            <a:r>
              <a:rPr dirty="0" sz="1600" spc="-90">
                <a:latin typeface="Franklin Gothic Medium"/>
                <a:cs typeface="Franklin Gothic Medium"/>
              </a:rPr>
              <a:t>k</a:t>
            </a:r>
            <a:r>
              <a:rPr dirty="0" sz="1600" spc="-45">
                <a:latin typeface="Franklin Gothic Medium"/>
                <a:cs typeface="Franklin Gothic Medium"/>
              </a:rPr>
              <a:t>o</a:t>
            </a:r>
            <a:r>
              <a:rPr dirty="0" sz="1600" spc="-75">
                <a:latin typeface="Franklin Gothic Medium"/>
                <a:cs typeface="Franklin Gothic Medium"/>
              </a:rPr>
              <a:t>m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10">
                <a:latin typeface="Franklin Gothic Medium"/>
                <a:cs typeface="Franklin Gothic Medium"/>
              </a:rPr>
              <a:t>s</a:t>
            </a:r>
            <a:r>
              <a:rPr dirty="0" sz="1600" spc="-20">
                <a:latin typeface="Franklin Gothic Medium"/>
                <a:cs typeface="Franklin Gothic Medium"/>
              </a:rPr>
              <a:t>j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30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o</a:t>
            </a:r>
            <a:r>
              <a:rPr dirty="0" sz="1600" spc="-15">
                <a:latin typeface="Franklin Gothic Medium"/>
                <a:cs typeface="Franklin Gothic Medium"/>
              </a:rPr>
              <a:t>b</a:t>
            </a:r>
            <a:r>
              <a:rPr dirty="0" sz="1600" spc="-5">
                <a:latin typeface="Franklin Gothic Medium"/>
                <a:cs typeface="Franklin Gothic Medium"/>
              </a:rPr>
              <a:t>e</a:t>
            </a:r>
            <a:r>
              <a:rPr dirty="0" sz="1600" spc="-10">
                <a:latin typeface="Franklin Gothic Medium"/>
                <a:cs typeface="Franklin Gothic Medium"/>
              </a:rPr>
              <a:t>cni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70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p</a:t>
            </a:r>
            <a:r>
              <a:rPr dirty="0" sz="1600">
                <a:latin typeface="Franklin Gothic Medium"/>
                <a:cs typeface="Franklin Gothic Medium"/>
              </a:rPr>
              <a:t>r</a:t>
            </a:r>
            <a:r>
              <a:rPr dirty="0" sz="1600" spc="-25">
                <a:latin typeface="Franklin Gothic Medium"/>
                <a:cs typeface="Franklin Gothic Medium"/>
              </a:rPr>
              <a:t>z</a:t>
            </a:r>
            <a:r>
              <a:rPr dirty="0" sz="1600" spc="-20">
                <a:latin typeface="Franklin Gothic Medium"/>
                <a:cs typeface="Franklin Gothic Medium"/>
              </a:rPr>
              <a:t>y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85">
                <a:latin typeface="Franklin Gothic Medium"/>
                <a:cs typeface="Franklin Gothic Medium"/>
              </a:rPr>
              <a:t> </a:t>
            </a:r>
            <a:r>
              <a:rPr dirty="0" sz="1600" spc="-50">
                <a:latin typeface="Franklin Gothic Medium"/>
                <a:cs typeface="Franklin Gothic Medium"/>
              </a:rPr>
              <a:t>t</a:t>
            </a:r>
            <a:r>
              <a:rPr dirty="0" sz="1600" spc="-20">
                <a:latin typeface="Franklin Gothic Medium"/>
                <a:cs typeface="Franklin Gothic Medium"/>
              </a:rPr>
              <a:t>ej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90">
                <a:latin typeface="Franklin Gothic Medium"/>
                <a:cs typeface="Franklin Gothic Medium"/>
              </a:rPr>
              <a:t> </a:t>
            </a:r>
            <a:r>
              <a:rPr dirty="0" sz="1600" spc="0">
                <a:latin typeface="Franklin Gothic Medium"/>
                <a:cs typeface="Franklin Gothic Medium"/>
              </a:rPr>
              <a:t>c</a:t>
            </a:r>
            <a:r>
              <a:rPr dirty="0" sz="1600" spc="-20">
                <a:latin typeface="Franklin Gothic Medium"/>
                <a:cs typeface="Franklin Gothic Medium"/>
              </a:rPr>
              <a:t>z</a:t>
            </a:r>
            <a:r>
              <a:rPr dirty="0" sz="1600" spc="-25">
                <a:latin typeface="Franklin Gothic Medium"/>
                <a:cs typeface="Franklin Gothic Medium"/>
              </a:rPr>
              <a:t>y</a:t>
            </a:r>
            <a:r>
              <a:rPr dirty="0" sz="1600" spc="-10">
                <a:latin typeface="Franklin Gothic Medium"/>
                <a:cs typeface="Franklin Gothic Medium"/>
              </a:rPr>
              <a:t>nnośc</a:t>
            </a:r>
            <a:r>
              <a:rPr dirty="0" sz="1600">
                <a:latin typeface="Franklin Gothic Medium"/>
                <a:cs typeface="Franklin Gothic Medium"/>
              </a:rPr>
              <a:t>i</a:t>
            </a:r>
            <a:r>
              <a:rPr dirty="0" sz="1600" spc="10">
                <a:latin typeface="Franklin Gothic Medium"/>
                <a:cs typeface="Franklin Gothic Medium"/>
              </a:rPr>
              <a:t>.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85">
                <a:latin typeface="Franklin Gothic Medium"/>
                <a:cs typeface="Franklin Gothic Medium"/>
              </a:rPr>
              <a:t> </a:t>
            </a:r>
            <a:r>
              <a:rPr dirty="0" sz="1600" spc="-130">
                <a:latin typeface="Franklin Gothic Medium"/>
                <a:cs typeface="Franklin Gothic Medium"/>
              </a:rPr>
              <a:t>A</a:t>
            </a:r>
            <a:r>
              <a:rPr dirty="0" sz="1600" spc="-5">
                <a:latin typeface="Franklin Gothic Medium"/>
                <a:cs typeface="Franklin Gothic Medium"/>
              </a:rPr>
              <a:t>d</a:t>
            </a:r>
            <a:r>
              <a:rPr dirty="0" sz="1600" spc="0">
                <a:latin typeface="Franklin Gothic Medium"/>
                <a:cs typeface="Franklin Gothic Medium"/>
              </a:rPr>
              <a:t>n</a:t>
            </a:r>
            <a:r>
              <a:rPr dirty="0" sz="1600" spc="-35">
                <a:latin typeface="Franklin Gothic Medium"/>
                <a:cs typeface="Franklin Gothic Medium"/>
              </a:rPr>
              <a:t>o</a:t>
            </a:r>
            <a:r>
              <a:rPr dirty="0" sz="1600" spc="-20">
                <a:latin typeface="Franklin Gothic Medium"/>
                <a:cs typeface="Franklin Gothic Medium"/>
              </a:rPr>
              <a:t>t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 spc="-20">
                <a:latin typeface="Franklin Gothic Medium"/>
                <a:cs typeface="Franklin Gothic Medium"/>
              </a:rPr>
              <a:t>c</a:t>
            </a:r>
            <a:r>
              <a:rPr dirty="0" sz="1600" spc="-15">
                <a:latin typeface="Franklin Gothic Medium"/>
                <a:cs typeface="Franklin Gothic Medium"/>
              </a:rPr>
              <a:t>j</a:t>
            </a:r>
            <a:r>
              <a:rPr dirty="0" sz="1600" spc="-10">
                <a:latin typeface="Franklin Gothic Medium"/>
                <a:cs typeface="Franklin Gothic Medium"/>
              </a:rPr>
              <a:t>ę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70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o</a:t>
            </a:r>
            <a:r>
              <a:rPr dirty="0" sz="1600" spc="-10">
                <a:latin typeface="Franklin Gothic Medium"/>
                <a:cs typeface="Franklin Gothic Medium"/>
              </a:rPr>
              <a:t>p</a:t>
            </a:r>
            <a:r>
              <a:rPr dirty="0" sz="1600" spc="-20">
                <a:latin typeface="Franklin Gothic Medium"/>
                <a:cs typeface="Franklin Gothic Medium"/>
              </a:rPr>
              <a:t>atru</a:t>
            </a:r>
            <a:r>
              <a:rPr dirty="0" sz="1600" spc="-20">
                <a:latin typeface="Franklin Gothic Medium"/>
                <a:cs typeface="Franklin Gothic Medium"/>
              </a:rPr>
              <a:t>j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80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s</a:t>
            </a:r>
            <a:r>
              <a:rPr dirty="0" sz="1600">
                <a:latin typeface="Franklin Gothic Medium"/>
                <a:cs typeface="Franklin Gothic Medium"/>
              </a:rPr>
              <a:t>i</a:t>
            </a:r>
            <a:r>
              <a:rPr dirty="0" sz="1600" spc="-10">
                <a:latin typeface="Franklin Gothic Medium"/>
                <a:cs typeface="Franklin Gothic Medium"/>
              </a:rPr>
              <a:t>ę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70">
                <a:latin typeface="Franklin Gothic Medium"/>
                <a:cs typeface="Franklin Gothic Medium"/>
              </a:rPr>
              <a:t> </a:t>
            </a:r>
            <a:r>
              <a:rPr dirty="0" sz="1600" spc="-20">
                <a:latin typeface="Franklin Gothic Medium"/>
                <a:cs typeface="Franklin Gothic Medium"/>
              </a:rPr>
              <a:t>pi</a:t>
            </a:r>
            <a:r>
              <a:rPr dirty="0" sz="1600" spc="-5">
                <a:latin typeface="Franklin Gothic Medium"/>
                <a:cs typeface="Franklin Gothic Medium"/>
              </a:rPr>
              <a:t>ec</a:t>
            </a:r>
            <a:r>
              <a:rPr dirty="0" sz="1600" spc="-15">
                <a:latin typeface="Franklin Gothic Medium"/>
                <a:cs typeface="Franklin Gothic Medium"/>
              </a:rPr>
              <a:t>z</a:t>
            </a:r>
            <a:r>
              <a:rPr dirty="0" sz="1600" spc="-5">
                <a:latin typeface="Franklin Gothic Medium"/>
                <a:cs typeface="Franklin Gothic Medium"/>
              </a:rPr>
              <a:t>ę</a:t>
            </a:r>
            <a:r>
              <a:rPr dirty="0" sz="1600" spc="-15">
                <a:latin typeface="Franklin Gothic Medium"/>
                <a:cs typeface="Franklin Gothic Medium"/>
              </a:rPr>
              <a:t>ci</a:t>
            </a:r>
            <a:r>
              <a:rPr dirty="0" sz="1600" spc="-25">
                <a:latin typeface="Franklin Gothic Medium"/>
                <a:cs typeface="Franklin Gothic Medium"/>
              </a:rPr>
              <a:t>ą</a:t>
            </a:r>
            <a:r>
              <a:rPr dirty="0" sz="1600" spc="10">
                <a:latin typeface="Franklin Gothic Medium"/>
                <a:cs typeface="Franklin Gothic Medium"/>
              </a:rPr>
              <a:t>.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75">
                <a:latin typeface="Franklin Gothic Medium"/>
                <a:cs typeface="Franklin Gothic Medium"/>
              </a:rPr>
              <a:t> </a:t>
            </a:r>
            <a:r>
              <a:rPr dirty="0" sz="1600" spc="-90">
                <a:latin typeface="Franklin Gothic Medium"/>
                <a:cs typeface="Franklin Gothic Medium"/>
              </a:rPr>
              <a:t>P</a:t>
            </a:r>
            <a:r>
              <a:rPr dirty="0" sz="1600" spc="-10">
                <a:latin typeface="Franklin Gothic Medium"/>
                <a:cs typeface="Franklin Gothic Medium"/>
              </a:rPr>
              <a:t>o</a:t>
            </a:r>
            <a:r>
              <a:rPr dirty="0" sz="1600" spc="-5">
                <a:latin typeface="Franklin Gothic Medium"/>
                <a:cs typeface="Franklin Gothic Medium"/>
              </a:rPr>
              <a:t>d</a:t>
            </a:r>
            <a:r>
              <a:rPr dirty="0" sz="1600" spc="-15">
                <a:latin typeface="Franklin Gothic Medium"/>
                <a:cs typeface="Franklin Gothic Medium"/>
              </a:rPr>
              <a:t>a</a:t>
            </a:r>
            <a:r>
              <a:rPr dirty="0" sz="1600" spc="-20">
                <a:latin typeface="Franklin Gothic Medium"/>
                <a:cs typeface="Franklin Gothic Medium"/>
              </a:rPr>
              <a:t>n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>
                <a:latin typeface="Franklin Gothic Medium"/>
                <a:cs typeface="Franklin Gothic Medium"/>
              </a:rPr>
              <a:t>u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80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do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85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pu</a:t>
            </a:r>
            <a:r>
              <a:rPr dirty="0" sz="1600" spc="-15">
                <a:latin typeface="Franklin Gothic Medium"/>
                <a:cs typeface="Franklin Gothic Medium"/>
              </a:rPr>
              <a:t>b</a:t>
            </a:r>
            <a:r>
              <a:rPr dirty="0" sz="1600" spc="-25">
                <a:latin typeface="Franklin Gothic Medium"/>
                <a:cs typeface="Franklin Gothic Medium"/>
              </a:rPr>
              <a:t>l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5">
                <a:latin typeface="Franklin Gothic Medium"/>
                <a:cs typeface="Franklin Gothic Medium"/>
              </a:rPr>
              <a:t>czn</a:t>
            </a:r>
            <a:r>
              <a:rPr dirty="0" sz="1600" spc="-15">
                <a:latin typeface="Franklin Gothic Medium"/>
                <a:cs typeface="Franklin Gothic Medium"/>
              </a:rPr>
              <a:t>e</a:t>
            </a:r>
            <a:r>
              <a:rPr dirty="0" sz="1600" spc="-30">
                <a:latin typeface="Franklin Gothic Medium"/>
                <a:cs typeface="Franklin Gothic Medium"/>
              </a:rPr>
              <a:t>j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70">
                <a:latin typeface="Franklin Gothic Medium"/>
                <a:cs typeface="Franklin Gothic Medium"/>
              </a:rPr>
              <a:t> </a:t>
            </a:r>
            <a:r>
              <a:rPr dirty="0" sz="1600" spc="-25">
                <a:latin typeface="Franklin Gothic Medium"/>
                <a:cs typeface="Franklin Gothic Medium"/>
              </a:rPr>
              <a:t>wiad</a:t>
            </a:r>
            <a:r>
              <a:rPr dirty="0" sz="1600" spc="-20">
                <a:latin typeface="Franklin Gothic Medium"/>
                <a:cs typeface="Franklin Gothic Medium"/>
              </a:rPr>
              <a:t>o</a:t>
            </a:r>
            <a:r>
              <a:rPr dirty="0" sz="1600" spc="-70">
                <a:latin typeface="Franklin Gothic Medium"/>
                <a:cs typeface="Franklin Gothic Medium"/>
              </a:rPr>
              <a:t>m</a:t>
            </a:r>
            <a:r>
              <a:rPr dirty="0" sz="1600" spc="-50">
                <a:latin typeface="Franklin Gothic Medium"/>
                <a:cs typeface="Franklin Gothic Medium"/>
              </a:rPr>
              <a:t>o</a:t>
            </a:r>
            <a:r>
              <a:rPr dirty="0" sz="1600" spc="-5">
                <a:latin typeface="Franklin Gothic Medium"/>
                <a:cs typeface="Franklin Gothic Medium"/>
              </a:rPr>
              <a:t>ści</a:t>
            </a:r>
            <a:r>
              <a:rPr dirty="0" sz="1600" spc="-5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podl</a:t>
            </a:r>
            <a:r>
              <a:rPr dirty="0" sz="1600" spc="-30">
                <a:latin typeface="Franklin Gothic Medium"/>
                <a:cs typeface="Franklin Gothic Medium"/>
              </a:rPr>
              <a:t>e</a:t>
            </a:r>
            <a:r>
              <a:rPr dirty="0" sz="1600" spc="-40">
                <a:latin typeface="Franklin Gothic Medium"/>
                <a:cs typeface="Franklin Gothic Medium"/>
              </a:rPr>
              <a:t>g</a:t>
            </a:r>
            <a:r>
              <a:rPr dirty="0" sz="1600" spc="-35">
                <a:latin typeface="Franklin Gothic Medium"/>
                <a:cs typeface="Franklin Gothic Medium"/>
              </a:rPr>
              <a:t>a</a:t>
            </a:r>
            <a:r>
              <a:rPr dirty="0" sz="1600" spc="-25">
                <a:latin typeface="Franklin Gothic Medium"/>
                <a:cs typeface="Franklin Gothic Medium"/>
              </a:rPr>
              <a:t>j</a:t>
            </a:r>
            <a:r>
              <a:rPr dirty="0" sz="1600" spc="-25">
                <a:latin typeface="Franklin Gothic Medium"/>
                <a:cs typeface="Franklin Gothic Medium"/>
              </a:rPr>
              <a:t>ą</a:t>
            </a:r>
            <a:r>
              <a:rPr dirty="0" sz="1600" spc="30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o</a:t>
            </a:r>
            <a:r>
              <a:rPr dirty="0" sz="1600" spc="-25">
                <a:latin typeface="Franklin Gothic Medium"/>
                <a:cs typeface="Franklin Gothic Medium"/>
              </a:rPr>
              <a:t>b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 spc="25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p</a:t>
            </a:r>
            <a:r>
              <a:rPr dirty="0" sz="1600" spc="-35">
                <a:latin typeface="Franklin Gothic Medium"/>
                <a:cs typeface="Franklin Gothic Medium"/>
              </a:rPr>
              <a:t>r</a:t>
            </a:r>
            <a:r>
              <a:rPr dirty="0" sz="1600" spc="-35">
                <a:latin typeface="Franklin Gothic Medium"/>
                <a:cs typeface="Franklin Gothic Medium"/>
              </a:rPr>
              <a:t>o</a:t>
            </a:r>
            <a:r>
              <a:rPr dirty="0" sz="1600" spc="-50">
                <a:latin typeface="Franklin Gothic Medium"/>
                <a:cs typeface="Franklin Gothic Medium"/>
              </a:rPr>
              <a:t>t</a:t>
            </a:r>
            <a:r>
              <a:rPr dirty="0" sz="1600" spc="-35">
                <a:latin typeface="Franklin Gothic Medium"/>
                <a:cs typeface="Franklin Gothic Medium"/>
              </a:rPr>
              <a:t>o</a:t>
            </a:r>
            <a:r>
              <a:rPr dirty="0" sz="1600" spc="-70">
                <a:latin typeface="Franklin Gothic Medium"/>
                <a:cs typeface="Franklin Gothic Medium"/>
              </a:rPr>
              <a:t>k</a:t>
            </a:r>
            <a:r>
              <a:rPr dirty="0" sz="1600" spc="-35">
                <a:latin typeface="Franklin Gothic Medium"/>
                <a:cs typeface="Franklin Gothic Medium"/>
              </a:rPr>
              <a:t>oły</a:t>
            </a:r>
            <a:r>
              <a:rPr dirty="0" sz="1600" spc="10">
                <a:latin typeface="Franklin Gothic Medium"/>
                <a:cs typeface="Franklin Gothic Medium"/>
              </a:rPr>
              <a:t> </a:t>
            </a:r>
            <a:r>
              <a:rPr dirty="0" sz="1600" spc="-20">
                <a:latin typeface="Franklin Gothic Medium"/>
                <a:cs typeface="Franklin Gothic Medium"/>
              </a:rPr>
              <a:t>głos</a:t>
            </a:r>
            <a:r>
              <a:rPr dirty="0" sz="1600" spc="-50">
                <a:latin typeface="Franklin Gothic Medium"/>
                <a:cs typeface="Franklin Gothic Medium"/>
              </a:rPr>
              <a:t>o</a:t>
            </a:r>
            <a:r>
              <a:rPr dirty="0" sz="1600" spc="-80">
                <a:latin typeface="Franklin Gothic Medium"/>
                <a:cs typeface="Franklin Gothic Medium"/>
              </a:rPr>
              <a:t>w</a:t>
            </a:r>
            <a:r>
              <a:rPr dirty="0" sz="1600" spc="-15">
                <a:latin typeface="Franklin Gothic Medium"/>
                <a:cs typeface="Franklin Gothic Medium"/>
              </a:rPr>
              <a:t>a</a:t>
            </a:r>
            <a:r>
              <a:rPr dirty="0" sz="1600" spc="-20">
                <a:latin typeface="Franklin Gothic Medium"/>
                <a:cs typeface="Franklin Gothic Medium"/>
              </a:rPr>
              <a:t>n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 spc="15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(</a:t>
            </a:r>
            <a:r>
              <a:rPr dirty="0" sz="1600" spc="-30" b="1">
                <a:latin typeface="Calibri"/>
                <a:cs typeface="Calibri"/>
              </a:rPr>
              <a:t>wa</a:t>
            </a:r>
            <a:r>
              <a:rPr dirty="0" sz="1600" spc="-10" b="1">
                <a:latin typeface="Calibri"/>
                <a:cs typeface="Calibri"/>
              </a:rPr>
              <a:t>d</a:t>
            </a:r>
            <a:r>
              <a:rPr dirty="0" sz="1600" spc="-15" b="1">
                <a:latin typeface="Calibri"/>
                <a:cs typeface="Calibri"/>
              </a:rPr>
              <a:t>l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-130" b="1">
                <a:latin typeface="Calibri"/>
                <a:cs typeface="Calibri"/>
              </a:rPr>
              <a:t>w</a:t>
            </a:r>
            <a:r>
              <a:rPr dirty="0" sz="1600" spc="-100" b="1">
                <a:latin typeface="Calibri"/>
                <a:cs typeface="Calibri"/>
              </a:rPr>
              <a:t>y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40" b="1">
                <a:latin typeface="Calibri"/>
                <a:cs typeface="Calibri"/>
              </a:rPr>
              <a:t> 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35" b="1">
                <a:latin typeface="Calibri"/>
                <a:cs typeface="Calibri"/>
              </a:rPr>
              <a:t>p</a:t>
            </a:r>
            <a:r>
              <a:rPr dirty="0" sz="1600" spc="-45" b="1">
                <a:latin typeface="Calibri"/>
                <a:cs typeface="Calibri"/>
              </a:rPr>
              <a:t>r</a:t>
            </a:r>
            <a:r>
              <a:rPr dirty="0" sz="1600" b="1">
                <a:latin typeface="Calibri"/>
                <a:cs typeface="Calibri"/>
              </a:rPr>
              <a:t>os</a:t>
            </a:r>
            <a:r>
              <a:rPr dirty="0" sz="1600" spc="-25" b="1">
                <a:latin typeface="Calibri"/>
                <a:cs typeface="Calibri"/>
              </a:rPr>
              <a:t>t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-35" b="1">
                <a:latin typeface="Calibri"/>
                <a:cs typeface="Calibri"/>
              </a:rPr>
              <a:t>n</a:t>
            </a:r>
            <a:r>
              <a:rPr dirty="0" sz="1600" spc="-100" b="1">
                <a:latin typeface="Calibri"/>
                <a:cs typeface="Calibri"/>
              </a:rPr>
              <a:t>y</a:t>
            </a:r>
            <a:r>
              <a:rPr dirty="0" sz="1600" spc="-10">
                <a:latin typeface="Franklin Gothic Medium"/>
                <a:cs typeface="Franklin Gothic Medium"/>
              </a:rPr>
              <a:t>)</a:t>
            </a:r>
            <a:r>
              <a:rPr dirty="0" sz="1600" spc="10">
                <a:latin typeface="Franklin Gothic Medium"/>
                <a:cs typeface="Franklin Gothic Medium"/>
              </a:rPr>
              <a:t>.</a:t>
            </a:r>
            <a:endParaRPr sz="16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920" y="2951988"/>
            <a:ext cx="3758184" cy="789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10711" y="2951988"/>
            <a:ext cx="559308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58267" y="1280414"/>
            <a:ext cx="6685280" cy="152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2000" spc="40" b="1" u="sng">
                <a:solidFill>
                  <a:srgbClr val="9D032A"/>
                </a:solidFill>
                <a:latin typeface="Calibri"/>
                <a:cs typeface="Calibri"/>
              </a:rPr>
              <a:t>Jede</a:t>
            </a:r>
            <a:r>
              <a:rPr dirty="0" sz="2000" spc="10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10" b="1" u="sng">
                <a:solidFill>
                  <a:srgbClr val="9D032A"/>
                </a:solidFill>
                <a:latin typeface="Calibri"/>
                <a:cs typeface="Calibri"/>
              </a:rPr>
              <a:t>  </a:t>
            </a:r>
            <a:r>
              <a:rPr dirty="0" sz="2000" spc="-13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40" b="1" u="sng">
                <a:solidFill>
                  <a:srgbClr val="9D032A"/>
                </a:solidFill>
                <a:latin typeface="Calibri"/>
                <a:cs typeface="Calibri"/>
              </a:rPr>
              <a:t>egz</a:t>
            </a:r>
            <a:r>
              <a:rPr dirty="0" sz="2000" spc="2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-35" b="1" u="sng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000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-30" b="1" u="sng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2000" spc="10" b="1" u="sng">
                <a:solidFill>
                  <a:srgbClr val="9D032A"/>
                </a:solidFill>
                <a:latin typeface="Calibri"/>
                <a:cs typeface="Calibri"/>
              </a:rPr>
              <a:t>ar</a:t>
            </a:r>
            <a:r>
              <a:rPr dirty="0" sz="2000" spc="50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b="1" u="sng">
                <a:solidFill>
                  <a:srgbClr val="9D032A"/>
                </a:solidFill>
                <a:latin typeface="Calibri"/>
                <a:cs typeface="Calibri"/>
              </a:rPr>
              <a:t>  </a:t>
            </a:r>
            <a:r>
              <a:rPr dirty="0" sz="2000" spc="-11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35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-65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-4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125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-4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5" b="1" u="sng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-7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50" b="1" u="sng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2000" spc="15" b="1" u="sng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000" spc="15">
                <a:latin typeface="Franklin Gothic Medium"/>
                <a:cs typeface="Franklin Gothic Medium"/>
              </a:rPr>
              <a:t>,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225">
                <a:latin typeface="Franklin Gothic Medium"/>
                <a:cs typeface="Franklin Gothic Medium"/>
              </a:rPr>
              <a:t> </a:t>
            </a:r>
            <a:r>
              <a:rPr dirty="0" sz="2000" spc="-105">
                <a:latin typeface="Franklin Gothic Medium"/>
                <a:cs typeface="Franklin Gothic Medium"/>
              </a:rPr>
              <a:t>k</a:t>
            </a:r>
            <a:r>
              <a:rPr dirty="0" sz="2000" spc="-35">
                <a:latin typeface="Franklin Gothic Medium"/>
                <a:cs typeface="Franklin Gothic Medium"/>
              </a:rPr>
              <a:t>omi</a:t>
            </a:r>
            <a:r>
              <a:rPr dirty="0" sz="2000" spc="-40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ja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229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o</a:t>
            </a:r>
            <a:r>
              <a:rPr dirty="0" sz="2000" spc="-30">
                <a:latin typeface="Franklin Gothic Medium"/>
                <a:cs typeface="Franklin Gothic Medium"/>
              </a:rPr>
              <a:t>b</a:t>
            </a:r>
            <a:r>
              <a:rPr dirty="0" sz="2000" spc="-100">
                <a:latin typeface="Franklin Gothic Medium"/>
                <a:cs typeface="Franklin Gothic Medium"/>
              </a:rPr>
              <a:t>w</a:t>
            </a:r>
            <a:r>
              <a:rPr dirty="0" sz="2000" spc="-10">
                <a:latin typeface="Franklin Gothic Medium"/>
                <a:cs typeface="Franklin Gothic Medium"/>
              </a:rPr>
              <a:t>o</a:t>
            </a:r>
            <a:r>
              <a:rPr dirty="0" sz="2000" spc="-20">
                <a:latin typeface="Franklin Gothic Medium"/>
                <a:cs typeface="Franklin Gothic Medium"/>
              </a:rPr>
              <a:t>d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229">
                <a:latin typeface="Franklin Gothic Medium"/>
                <a:cs typeface="Franklin Gothic Medium"/>
              </a:rPr>
              <a:t> </a:t>
            </a:r>
            <a:r>
              <a:rPr dirty="0" sz="2000" spc="-80">
                <a:latin typeface="Franklin Gothic Medium"/>
                <a:cs typeface="Franklin Gothic Medium"/>
              </a:rPr>
              <a:t>w</a:t>
            </a:r>
            <a:r>
              <a:rPr dirty="0" sz="2000" spc="-75">
                <a:latin typeface="Franklin Gothic Medium"/>
                <a:cs typeface="Franklin Gothic Medium"/>
              </a:rPr>
              <a:t>y</a:t>
            </a:r>
            <a:r>
              <a:rPr dirty="0" sz="2000" spc="-25">
                <a:latin typeface="Franklin Gothic Medium"/>
                <a:cs typeface="Franklin Gothic Medium"/>
              </a:rPr>
              <a:t>wie</a:t>
            </a:r>
            <a:r>
              <a:rPr dirty="0" sz="2000" spc="-30">
                <a:latin typeface="Franklin Gothic Medium"/>
                <a:cs typeface="Franklin Gothic Medium"/>
              </a:rPr>
              <a:t>s</a:t>
            </a:r>
            <a:r>
              <a:rPr dirty="0" sz="2000" spc="-10">
                <a:latin typeface="Franklin Gothic Medium"/>
                <a:cs typeface="Franklin Gothic Medium"/>
              </a:rPr>
              <a:t>za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65">
                <a:latin typeface="Franklin Gothic Medium"/>
                <a:cs typeface="Franklin Gothic Medium"/>
              </a:rPr>
              <a:t>w</a:t>
            </a:r>
            <a:r>
              <a:rPr dirty="0" sz="2000" spc="15">
                <a:latin typeface="Franklin Gothic Medium"/>
                <a:cs typeface="Franklin Gothic Medium"/>
              </a:rPr>
              <a:t> </a:t>
            </a:r>
            <a:r>
              <a:rPr dirty="0" sz="2000" spc="-35">
                <a:latin typeface="Franklin Gothic Medium"/>
                <a:cs typeface="Franklin Gothic Medium"/>
              </a:rPr>
              <a:t>miej</a:t>
            </a:r>
            <a:r>
              <a:rPr dirty="0" sz="2000" spc="-45">
                <a:latin typeface="Franklin Gothic Medium"/>
                <a:cs typeface="Franklin Gothic Medium"/>
              </a:rPr>
              <a:t>s</a:t>
            </a:r>
            <a:r>
              <a:rPr dirty="0" sz="2000">
                <a:latin typeface="Franklin Gothic Medium"/>
                <a:cs typeface="Franklin Gothic Medium"/>
              </a:rPr>
              <a:t>cu</a:t>
            </a:r>
            <a:r>
              <a:rPr dirty="0" sz="2000" spc="25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ł</a:t>
            </a:r>
            <a:r>
              <a:rPr dirty="0" sz="2000" spc="-55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t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20">
                <a:latin typeface="Franklin Gothic Medium"/>
                <a:cs typeface="Franklin Gothic Medium"/>
              </a:rPr>
              <a:t>o</a:t>
            </a:r>
            <a:r>
              <a:rPr dirty="0" sz="2000" spc="2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d</a:t>
            </a:r>
            <a:r>
              <a:rPr dirty="0" sz="2000" spc="-10">
                <a:latin typeface="Franklin Gothic Medium"/>
                <a:cs typeface="Franklin Gothic Medium"/>
              </a:rPr>
              <a:t>os</a:t>
            </a:r>
            <a:r>
              <a:rPr dirty="0" sz="2000" spc="-20">
                <a:latin typeface="Franklin Gothic Medium"/>
                <a:cs typeface="Franklin Gothic Medium"/>
              </a:rPr>
              <a:t>t</a:t>
            </a:r>
            <a:r>
              <a:rPr dirty="0" sz="2000" spc="-20">
                <a:latin typeface="Franklin Gothic Medium"/>
                <a:cs typeface="Franklin Gothic Medium"/>
              </a:rPr>
              <a:t>ę</a:t>
            </a:r>
            <a:r>
              <a:rPr dirty="0" sz="2000" spc="-5">
                <a:latin typeface="Franklin Gothic Medium"/>
                <a:cs typeface="Franklin Gothic Medium"/>
              </a:rPr>
              <a:t>p</a:t>
            </a:r>
            <a:r>
              <a:rPr dirty="0" sz="2000" spc="-50">
                <a:latin typeface="Franklin Gothic Medium"/>
                <a:cs typeface="Franklin Gothic Medium"/>
              </a:rPr>
              <a:t>n</a:t>
            </a:r>
            <a:r>
              <a:rPr dirty="0" sz="2000" spc="-85">
                <a:latin typeface="Franklin Gothic Medium"/>
                <a:cs typeface="Franklin Gothic Medium"/>
              </a:rPr>
              <a:t>ym</a:t>
            </a:r>
            <a:r>
              <a:rPr dirty="0" sz="2000" spc="15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dla</a:t>
            </a:r>
            <a:r>
              <a:rPr dirty="0" sz="2000" spc="15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zain</a:t>
            </a:r>
            <a:r>
              <a:rPr dirty="0" sz="2000" spc="-55">
                <a:latin typeface="Franklin Gothic Medium"/>
                <a:cs typeface="Franklin Gothic Medium"/>
              </a:rPr>
              <a:t>t</a:t>
            </a:r>
            <a:r>
              <a:rPr dirty="0" sz="2000">
                <a:latin typeface="Franklin Gothic Medium"/>
                <a:cs typeface="Franklin Gothic Medium"/>
              </a:rPr>
              <a:t>ere</a:t>
            </a:r>
            <a:r>
              <a:rPr dirty="0" sz="2000" spc="-20">
                <a:latin typeface="Franklin Gothic Medium"/>
                <a:cs typeface="Franklin Gothic Medium"/>
              </a:rPr>
              <a:t>s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10">
                <a:latin typeface="Franklin Gothic Medium"/>
                <a:cs typeface="Franklin Gothic Medium"/>
              </a:rPr>
              <a:t>a</a:t>
            </a:r>
            <a:r>
              <a:rPr dirty="0" sz="2000" spc="-60">
                <a:latin typeface="Franklin Gothic Medium"/>
                <a:cs typeface="Franklin Gothic Medium"/>
              </a:rPr>
              <a:t>n</a:t>
            </a:r>
            <a:r>
              <a:rPr dirty="0" sz="2000" spc="-85">
                <a:latin typeface="Franklin Gothic Medium"/>
                <a:cs typeface="Franklin Gothic Medium"/>
              </a:rPr>
              <a:t>y</a:t>
            </a:r>
            <a:r>
              <a:rPr dirty="0" sz="2000" spc="-5">
                <a:latin typeface="Franklin Gothic Medium"/>
                <a:cs typeface="Franklin Gothic Medium"/>
              </a:rPr>
              <a:t>ch</a:t>
            </a:r>
            <a:r>
              <a:rPr dirty="0" sz="2000" spc="15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i</a:t>
            </a:r>
            <a:r>
              <a:rPr dirty="0" sz="2000" spc="20">
                <a:latin typeface="Franklin Gothic Medium"/>
                <a:cs typeface="Franklin Gothic Medium"/>
              </a:rPr>
              <a:t> </a:t>
            </a:r>
            <a:r>
              <a:rPr dirty="0" sz="2000" spc="-35">
                <a:latin typeface="Franklin Gothic Medium"/>
                <a:cs typeface="Franklin Gothic Medium"/>
              </a:rPr>
              <a:t>wi</a:t>
            </a:r>
            <a:r>
              <a:rPr dirty="0" sz="2000" spc="-50">
                <a:latin typeface="Franklin Gothic Medium"/>
                <a:cs typeface="Franklin Gothic Medium"/>
              </a:rPr>
              <a:t>d</a:t>
            </a:r>
            <a:r>
              <a:rPr dirty="0" sz="2000" spc="-5">
                <a:latin typeface="Franklin Gothic Medium"/>
                <a:cs typeface="Franklin Gothic Medium"/>
              </a:rPr>
              <a:t>ocz</a:t>
            </a:r>
            <a:r>
              <a:rPr dirty="0" sz="2000" spc="-45">
                <a:latin typeface="Franklin Gothic Medium"/>
                <a:cs typeface="Franklin Gothic Medium"/>
              </a:rPr>
              <a:t>n</a:t>
            </a:r>
            <a:r>
              <a:rPr dirty="0" sz="2000" spc="-85">
                <a:latin typeface="Franklin Gothic Medium"/>
                <a:cs typeface="Franklin Gothic Medium"/>
              </a:rPr>
              <a:t>ym</a:t>
            </a:r>
            <a:r>
              <a:rPr dirty="0" sz="2000" spc="-35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p</a:t>
            </a:r>
            <a:r>
              <a:rPr dirty="0" sz="2000" spc="-15">
                <a:latin typeface="Franklin Gothic Medium"/>
                <a:cs typeface="Franklin Gothic Medium"/>
              </a:rPr>
              <a:t>o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30">
                <a:latin typeface="Franklin Gothic Medium"/>
                <a:cs typeface="Franklin Gothic Medium"/>
              </a:rPr>
              <a:t> </a:t>
            </a:r>
            <a:r>
              <a:rPr dirty="0" sz="2000" spc="-35">
                <a:latin typeface="Franklin Gothic Medium"/>
                <a:cs typeface="Franklin Gothic Medium"/>
              </a:rPr>
              <a:t>za</a:t>
            </a:r>
            <a:r>
              <a:rPr dirty="0" sz="2000" spc="-75">
                <a:latin typeface="Franklin Gothic Medium"/>
                <a:cs typeface="Franklin Gothic Medium"/>
              </a:rPr>
              <a:t>m</a:t>
            </a:r>
            <a:r>
              <a:rPr dirty="0" sz="2000" spc="-30">
                <a:latin typeface="Franklin Gothic Medium"/>
                <a:cs typeface="Franklin Gothic Medium"/>
              </a:rPr>
              <a:t>k</a:t>
            </a:r>
            <a:r>
              <a:rPr dirty="0" sz="2000" spc="-25">
                <a:latin typeface="Franklin Gothic Medium"/>
                <a:cs typeface="Franklin Gothic Medium"/>
              </a:rPr>
              <a:t>n</a:t>
            </a:r>
            <a:r>
              <a:rPr dirty="0" sz="2000" spc="-15">
                <a:latin typeface="Franklin Gothic Medium"/>
                <a:cs typeface="Franklin Gothic Medium"/>
              </a:rPr>
              <a:t>ięciu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25">
                <a:latin typeface="Franklin Gothic Medium"/>
                <a:cs typeface="Franklin Gothic Medium"/>
              </a:rPr>
              <a:t> </a:t>
            </a:r>
            <a:r>
              <a:rPr dirty="0" sz="2000" spc="-35">
                <a:latin typeface="Franklin Gothic Medium"/>
                <a:cs typeface="Franklin Gothic Medium"/>
              </a:rPr>
              <a:t>lo</a:t>
            </a:r>
            <a:r>
              <a:rPr dirty="0" sz="2000" spc="-55">
                <a:latin typeface="Franklin Gothic Medium"/>
                <a:cs typeface="Franklin Gothic Medium"/>
              </a:rPr>
              <a:t>k</a:t>
            </a:r>
            <a:r>
              <a:rPr dirty="0" sz="2000" spc="-40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l</a:t>
            </a:r>
            <a:r>
              <a:rPr dirty="0" sz="2000">
                <a:latin typeface="Franklin Gothic Medium"/>
                <a:cs typeface="Franklin Gothic Medium"/>
              </a:rPr>
              <a:t>u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20">
                <a:latin typeface="Franklin Gothic Medium"/>
                <a:cs typeface="Franklin Gothic Medium"/>
              </a:rPr>
              <a:t> </a:t>
            </a:r>
            <a:r>
              <a:rPr dirty="0" sz="2000" spc="-55">
                <a:latin typeface="Franklin Gothic Medium"/>
                <a:cs typeface="Franklin Gothic Medium"/>
              </a:rPr>
              <a:t>P</a:t>
            </a:r>
            <a:r>
              <a:rPr dirty="0" sz="2000" spc="-75">
                <a:latin typeface="Franklin Gothic Medium"/>
                <a:cs typeface="Franklin Gothic Medium"/>
              </a:rPr>
              <a:t>r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75">
                <a:latin typeface="Franklin Gothic Medium"/>
                <a:cs typeface="Franklin Gothic Medium"/>
              </a:rPr>
              <a:t>t</a:t>
            </a:r>
            <a:r>
              <a:rPr dirty="0" sz="2000" spc="-35">
                <a:latin typeface="Franklin Gothic Medium"/>
                <a:cs typeface="Franklin Gothic Medium"/>
              </a:rPr>
              <a:t>ok</a:t>
            </a:r>
            <a:r>
              <a:rPr dirty="0" sz="2000" spc="-30">
                <a:latin typeface="Franklin Gothic Medium"/>
                <a:cs typeface="Franklin Gothic Medium"/>
              </a:rPr>
              <a:t>ó</a:t>
            </a:r>
            <a:r>
              <a:rPr dirty="0" sz="2000" spc="-45">
                <a:latin typeface="Franklin Gothic Medium"/>
                <a:cs typeface="Franklin Gothic Medium"/>
              </a:rPr>
              <a:t>ł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35">
                <a:latin typeface="Franklin Gothic Medium"/>
                <a:cs typeface="Franklin Gothic Medium"/>
              </a:rPr>
              <a:t> </a:t>
            </a:r>
            <a:r>
              <a:rPr dirty="0" sz="2000" spc="-25">
                <a:latin typeface="Franklin Gothic Medium"/>
                <a:cs typeface="Franklin Gothic Medium"/>
              </a:rPr>
              <a:t>p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30">
                <a:latin typeface="Franklin Gothic Medium"/>
                <a:cs typeface="Franklin Gothic Medium"/>
              </a:rPr>
              <a:t>wini</a:t>
            </a:r>
            <a:r>
              <a:rPr dirty="0" sz="2000" spc="-45">
                <a:latin typeface="Franklin Gothic Medium"/>
                <a:cs typeface="Franklin Gothic Medium"/>
              </a:rPr>
              <a:t>e</a:t>
            </a:r>
            <a:r>
              <a:rPr dirty="0" sz="2000">
                <a:latin typeface="Franklin Gothic Medium"/>
                <a:cs typeface="Franklin Gothic Medium"/>
              </a:rPr>
              <a:t>n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25">
                <a:latin typeface="Franklin Gothic Medium"/>
                <a:cs typeface="Franklin Gothic Medium"/>
              </a:rPr>
              <a:t> </a:t>
            </a:r>
            <a:r>
              <a:rPr dirty="0" sz="2000" spc="-40">
                <a:latin typeface="Franklin Gothic Medium"/>
                <a:cs typeface="Franklin Gothic Medium"/>
              </a:rPr>
              <a:t>b</a:t>
            </a:r>
            <a:r>
              <a:rPr dirty="0" sz="2000" spc="-30">
                <a:latin typeface="Franklin Gothic Medium"/>
                <a:cs typeface="Franklin Gothic Medium"/>
              </a:rPr>
              <a:t>yć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35">
                <a:latin typeface="Franklin Gothic Medium"/>
                <a:cs typeface="Franklin Gothic Medium"/>
              </a:rPr>
              <a:t> </a:t>
            </a:r>
            <a:r>
              <a:rPr dirty="0" sz="2000" spc="-80">
                <a:latin typeface="Franklin Gothic Medium"/>
                <a:cs typeface="Franklin Gothic Medium"/>
              </a:rPr>
              <a:t>w</a:t>
            </a:r>
            <a:r>
              <a:rPr dirty="0" sz="2000" spc="-60">
                <a:latin typeface="Franklin Gothic Medium"/>
                <a:cs typeface="Franklin Gothic Medium"/>
              </a:rPr>
              <a:t>y</a:t>
            </a:r>
            <a:r>
              <a:rPr dirty="0" sz="2000" spc="-40">
                <a:latin typeface="Franklin Gothic Medium"/>
                <a:cs typeface="Franklin Gothic Medium"/>
              </a:rPr>
              <a:t>wi</a:t>
            </a:r>
            <a:r>
              <a:rPr dirty="0" sz="2000" spc="-55">
                <a:latin typeface="Franklin Gothic Medium"/>
                <a:cs typeface="Franklin Gothic Medium"/>
              </a:rPr>
              <a:t>e</a:t>
            </a:r>
            <a:r>
              <a:rPr dirty="0" sz="2000">
                <a:latin typeface="Franklin Gothic Medium"/>
                <a:cs typeface="Franklin Gothic Medium"/>
              </a:rPr>
              <a:t>szo</a:t>
            </a:r>
            <a:r>
              <a:rPr dirty="0" sz="2000" spc="-40">
                <a:latin typeface="Franklin Gothic Medium"/>
                <a:cs typeface="Franklin Gothic Medium"/>
              </a:rPr>
              <a:t>n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 spc="-30">
                <a:latin typeface="Franklin Gothic Medium"/>
                <a:cs typeface="Franklin Gothic Medium"/>
              </a:rPr>
              <a:t> </a:t>
            </a:r>
            <a:r>
              <a:rPr dirty="0" sz="2000" spc="-65">
                <a:latin typeface="Franklin Gothic Medium"/>
                <a:cs typeface="Franklin Gothic Medium"/>
              </a:rPr>
              <a:t>w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95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t</a:t>
            </a:r>
            <a:r>
              <a:rPr dirty="0" sz="2000" spc="-45">
                <a:latin typeface="Franklin Gothic Medium"/>
                <a:cs typeface="Franklin Gothic Medium"/>
              </a:rPr>
              <a:t>a</a:t>
            </a:r>
            <a:r>
              <a:rPr dirty="0" sz="2000" spc="-45">
                <a:latin typeface="Franklin Gothic Medium"/>
                <a:cs typeface="Franklin Gothic Medium"/>
              </a:rPr>
              <a:t>ki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9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s</a:t>
            </a:r>
            <a:r>
              <a:rPr dirty="0" sz="2000" spc="-5">
                <a:latin typeface="Franklin Gothic Medium"/>
                <a:cs typeface="Franklin Gothic Medium"/>
              </a:rPr>
              <a:t>po</a:t>
            </a:r>
            <a:r>
              <a:rPr dirty="0" sz="2000" spc="-25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ó</a:t>
            </a:r>
            <a:r>
              <a:rPr dirty="0" sz="2000" spc="5">
                <a:latin typeface="Franklin Gothic Medium"/>
                <a:cs typeface="Franklin Gothic Medium"/>
              </a:rPr>
              <a:t>b,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8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ż</a:t>
            </a:r>
            <a:r>
              <a:rPr dirty="0" sz="2000" spc="-5">
                <a:latin typeface="Franklin Gothic Medium"/>
                <a:cs typeface="Franklin Gothic Medium"/>
              </a:rPr>
              <a:t>e</a:t>
            </a:r>
            <a:r>
              <a:rPr dirty="0" sz="2000" spc="-40">
                <a:latin typeface="Franklin Gothic Medium"/>
                <a:cs typeface="Franklin Gothic Medium"/>
              </a:rPr>
              <a:t>b</a:t>
            </a:r>
            <a:r>
              <a:rPr dirty="0" sz="2000" spc="-55">
                <a:latin typeface="Franklin Gothic Medium"/>
                <a:cs typeface="Franklin Gothic Medium"/>
              </a:rPr>
              <a:t>y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210">
                <a:latin typeface="Franklin Gothic Medium"/>
                <a:cs typeface="Franklin Gothic Medium"/>
              </a:rPr>
              <a:t> </a:t>
            </a:r>
            <a:r>
              <a:rPr dirty="0" sz="2000" spc="-125">
                <a:latin typeface="Franklin Gothic Medium"/>
                <a:cs typeface="Franklin Gothic Medium"/>
              </a:rPr>
              <a:t>m</a:t>
            </a:r>
            <a:r>
              <a:rPr dirty="0" sz="2000" spc="-5">
                <a:latin typeface="Franklin Gothic Medium"/>
                <a:cs typeface="Franklin Gothic Medium"/>
              </a:rPr>
              <a:t>oż</a:t>
            </a:r>
            <a:r>
              <a:rPr dirty="0" sz="2000" spc="-30">
                <a:latin typeface="Franklin Gothic Medium"/>
                <a:cs typeface="Franklin Gothic Medium"/>
              </a:rPr>
              <a:t>l</a:t>
            </a:r>
            <a:r>
              <a:rPr dirty="0" sz="2000" spc="-40">
                <a:latin typeface="Franklin Gothic Medium"/>
                <a:cs typeface="Franklin Gothic Medium"/>
              </a:rPr>
              <a:t>i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5">
                <a:latin typeface="Franklin Gothic Medium"/>
                <a:cs typeface="Franklin Gothic Medium"/>
              </a:rPr>
              <a:t>e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90">
                <a:latin typeface="Franklin Gothic Medium"/>
                <a:cs typeface="Franklin Gothic Medium"/>
              </a:rPr>
              <a:t> </a:t>
            </a:r>
            <a:r>
              <a:rPr dirty="0" sz="2000" spc="-50">
                <a:latin typeface="Franklin Gothic Medium"/>
                <a:cs typeface="Franklin Gothic Medium"/>
              </a:rPr>
              <a:t>b</a:t>
            </a:r>
            <a:r>
              <a:rPr dirty="0" sz="2000" spc="-60">
                <a:latin typeface="Franklin Gothic Medium"/>
                <a:cs typeface="Franklin Gothic Medium"/>
              </a:rPr>
              <a:t>y</a:t>
            </a:r>
            <a:r>
              <a:rPr dirty="0" sz="2000" spc="-45">
                <a:latin typeface="Franklin Gothic Medium"/>
                <a:cs typeface="Franklin Gothic Medium"/>
              </a:rPr>
              <a:t>ł</a:t>
            </a:r>
            <a:r>
              <a:rPr dirty="0" sz="2000" spc="-20">
                <a:latin typeface="Franklin Gothic Medium"/>
                <a:cs typeface="Franklin Gothic Medium"/>
              </a:rPr>
              <a:t>o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195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je</a:t>
            </a:r>
            <a:r>
              <a:rPr dirty="0" sz="2000" spc="-55">
                <a:latin typeface="Franklin Gothic Medium"/>
                <a:cs typeface="Franklin Gothic Medium"/>
              </a:rPr>
              <a:t>g</a:t>
            </a:r>
            <a:r>
              <a:rPr dirty="0" sz="2000" spc="-20">
                <a:latin typeface="Franklin Gothic Medium"/>
                <a:cs typeface="Franklin Gothic Medium"/>
              </a:rPr>
              <a:t>o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200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odcz</a:t>
            </a:r>
            <a:r>
              <a:rPr dirty="0" sz="2000" spc="-50">
                <a:latin typeface="Franklin Gothic Medium"/>
                <a:cs typeface="Franklin Gothic Medium"/>
              </a:rPr>
              <a:t>y</a:t>
            </a:r>
            <a:r>
              <a:rPr dirty="0" sz="2000" spc="-45">
                <a:latin typeface="Franklin Gothic Medium"/>
                <a:cs typeface="Franklin Gothic Medium"/>
              </a:rPr>
              <a:t>t</a:t>
            </a:r>
            <a:r>
              <a:rPr dirty="0" sz="2000" spc="-15">
                <a:latin typeface="Franklin Gothic Medium"/>
                <a:cs typeface="Franklin Gothic Medium"/>
              </a:rPr>
              <a:t>anie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204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t</a:t>
            </a:r>
            <a:r>
              <a:rPr dirty="0" sz="2000" spc="-45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k</a:t>
            </a:r>
            <a:r>
              <a:rPr dirty="0" sz="2000" spc="-20">
                <a:latin typeface="Franklin Gothic Medium"/>
                <a:cs typeface="Franklin Gothic Medium"/>
              </a:rPr>
              <a:t>ż</a:t>
            </a:r>
            <a:r>
              <a:rPr dirty="0" sz="2000" spc="-5">
                <a:latin typeface="Franklin Gothic Medium"/>
                <a:cs typeface="Franklin Gothic Medium"/>
              </a:rPr>
              <a:t>e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10">
                <a:latin typeface="Franklin Gothic Medium"/>
                <a:cs typeface="Franklin Gothic Medium"/>
              </a:rPr>
              <a:t>z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wó</a:t>
            </a:r>
            <a:r>
              <a:rPr dirty="0" sz="2000" spc="-15">
                <a:latin typeface="Franklin Gothic Medium"/>
                <a:cs typeface="Franklin Gothic Medium"/>
              </a:rPr>
              <a:t>z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 spc="-2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i</a:t>
            </a:r>
            <a:r>
              <a:rPr dirty="0" sz="2000" spc="-55">
                <a:latin typeface="Franklin Gothic Medium"/>
                <a:cs typeface="Franklin Gothic Medium"/>
              </a:rPr>
              <a:t>n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40">
                <a:latin typeface="Franklin Gothic Medium"/>
                <a:cs typeface="Franklin Gothic Medium"/>
              </a:rPr>
              <a:t>a</a:t>
            </a:r>
            <a:r>
              <a:rPr dirty="0" sz="2000" spc="-30">
                <a:latin typeface="Franklin Gothic Medium"/>
                <a:cs typeface="Franklin Gothic Medium"/>
              </a:rPr>
              <a:t>l</a:t>
            </a:r>
            <a:r>
              <a:rPr dirty="0" sz="2000" spc="-30">
                <a:latin typeface="Franklin Gothic Medium"/>
                <a:cs typeface="Franklin Gothic Medium"/>
              </a:rPr>
              <a:t>idzkieg</a:t>
            </a:r>
            <a:r>
              <a:rPr dirty="0" sz="2000" spc="-20">
                <a:latin typeface="Franklin Gothic Medium"/>
                <a:cs typeface="Franklin Gothic Medium"/>
              </a:rPr>
              <a:t>o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6230" y="3421469"/>
            <a:ext cx="6610350" cy="1016000"/>
          </a:xfrm>
          <a:custGeom>
            <a:avLst/>
            <a:gdLst/>
            <a:ahLst/>
            <a:cxnLst/>
            <a:rect l="l" t="t" r="r" b="b"/>
            <a:pathLst>
              <a:path w="6610350" h="1016000">
                <a:moveTo>
                  <a:pt x="0" y="1015657"/>
                </a:moveTo>
                <a:lnTo>
                  <a:pt x="6609969" y="1015657"/>
                </a:lnTo>
                <a:lnTo>
                  <a:pt x="6609969" y="0"/>
                </a:lnTo>
                <a:lnTo>
                  <a:pt x="0" y="0"/>
                </a:lnTo>
                <a:lnTo>
                  <a:pt x="0" y="1015657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6230" y="3421469"/>
            <a:ext cx="6610350" cy="1016000"/>
          </a:xfrm>
          <a:custGeom>
            <a:avLst/>
            <a:gdLst/>
            <a:ahLst/>
            <a:cxnLst/>
            <a:rect l="l" t="t" r="r" b="b"/>
            <a:pathLst>
              <a:path w="6610350" h="1016000">
                <a:moveTo>
                  <a:pt x="0" y="1015657"/>
                </a:moveTo>
                <a:lnTo>
                  <a:pt x="6609969" y="1015657"/>
                </a:lnTo>
                <a:lnTo>
                  <a:pt x="6609969" y="0"/>
                </a:lnTo>
                <a:lnTo>
                  <a:pt x="0" y="0"/>
                </a:lnTo>
                <a:lnTo>
                  <a:pt x="0" y="1015657"/>
                </a:lnTo>
                <a:close/>
              </a:path>
            </a:pathLst>
          </a:custGeom>
          <a:ln w="2857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57835" y="3460877"/>
            <a:ext cx="4217035" cy="607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  <a:tabLst>
                <a:tab pos="1534160" algn="l"/>
                <a:tab pos="1690370" algn="l"/>
                <a:tab pos="1987550" algn="l"/>
                <a:tab pos="2620010" algn="l"/>
                <a:tab pos="3021965" algn="l"/>
              </a:tabLst>
            </a:pPr>
            <a:r>
              <a:rPr dirty="0" sz="20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ywie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ze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		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6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2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ołu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gło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30" b="1">
                <a:solidFill>
                  <a:srgbClr val="FFFFFF"/>
                </a:solidFill>
                <a:latin typeface="Calibri"/>
                <a:cs typeface="Calibri"/>
              </a:rPr>
              <a:t>ania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włoc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jego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orządze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49978" y="3460877"/>
            <a:ext cx="2136775" cy="607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indent="254000">
              <a:lnSpc>
                <a:spcPct val="100000"/>
              </a:lnSpc>
              <a:tabLst>
                <a:tab pos="1045210" algn="l"/>
                <a:tab pos="1219200" algn="l"/>
                <a:tab pos="1557655" algn="l"/>
              </a:tabLst>
            </a:pP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winn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		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pić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14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misja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oż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7835" y="4070857"/>
            <a:ext cx="6379210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385"/>
              </a:lnSpc>
            </a:pP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8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65" b="1">
                <a:solidFill>
                  <a:srgbClr val="FFFFFF"/>
                </a:solidFill>
                <a:latin typeface="Calibri"/>
                <a:cs typeface="Calibri"/>
              </a:rPr>
              <a:t>ś</a:t>
            </a:r>
            <a:r>
              <a:rPr dirty="0" sz="2000" spc="55" b="1">
                <a:solidFill>
                  <a:srgbClr val="FFFFFF"/>
                </a:solidFill>
                <a:latin typeface="Calibri"/>
                <a:cs typeface="Calibri"/>
              </a:rPr>
              <a:t>cić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7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lu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6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ed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14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wie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niem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8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7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9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4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70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000" spc="-70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12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7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7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5" b="1">
                <a:solidFill>
                  <a:srgbClr val="FFFFFF"/>
                </a:solidFill>
                <a:latin typeface="Calibri"/>
                <a:cs typeface="Calibri"/>
              </a:rPr>
              <a:t>!!!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891410" y="374522"/>
            <a:ext cx="4497070" cy="6045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 marR="2984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P</a:t>
            </a:r>
            <a:r>
              <a:rPr dirty="0" sz="2000" spc="-30" b="1">
                <a:latin typeface="Arial Black"/>
                <a:cs typeface="Arial Black"/>
              </a:rPr>
              <a:t>R</a:t>
            </a:r>
            <a:r>
              <a:rPr dirty="0" sz="2000" spc="-55" b="1">
                <a:latin typeface="Arial Black"/>
                <a:cs typeface="Arial Black"/>
              </a:rPr>
              <a:t>O</a:t>
            </a:r>
            <a:r>
              <a:rPr dirty="0" sz="2000" spc="-70" b="1">
                <a:latin typeface="Arial Black"/>
                <a:cs typeface="Arial Black"/>
              </a:rPr>
              <a:t>T</a:t>
            </a:r>
            <a:r>
              <a:rPr dirty="0" sz="2000" b="1">
                <a:latin typeface="Arial Black"/>
                <a:cs typeface="Arial Black"/>
              </a:rPr>
              <a:t>OKÓŁ</a:t>
            </a:r>
            <a:r>
              <a:rPr dirty="0" sz="2000" spc="-5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WANIA</a:t>
            </a:r>
            <a:endParaRPr sz="20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dirty="0" sz="1800" b="1">
                <a:latin typeface="Arial Black"/>
                <a:cs typeface="Arial Black"/>
              </a:rPr>
              <a:t>(p</a:t>
            </a:r>
            <a:r>
              <a:rPr dirty="0" sz="1800" spc="-10" b="1">
                <a:latin typeface="Arial Black"/>
                <a:cs typeface="Arial Black"/>
              </a:rPr>
              <a:t>o</a:t>
            </a:r>
            <a:r>
              <a:rPr dirty="0" sz="1800" b="1">
                <a:latin typeface="Arial Black"/>
                <a:cs typeface="Arial Black"/>
              </a:rPr>
              <a:t>danie</a:t>
            </a:r>
            <a:r>
              <a:rPr dirty="0" sz="1800" spc="5" b="1">
                <a:latin typeface="Arial Black"/>
                <a:cs typeface="Arial Black"/>
              </a:rPr>
              <a:t> </a:t>
            </a:r>
            <a:r>
              <a:rPr dirty="0" sz="1800" b="1">
                <a:latin typeface="Arial Black"/>
                <a:cs typeface="Arial Black"/>
              </a:rPr>
              <a:t>do public</a:t>
            </a:r>
            <a:r>
              <a:rPr dirty="0" sz="1800" spc="-1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nej wiadomości)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87801" y="2492895"/>
            <a:ext cx="648068" cy="6480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955790" y="1577721"/>
            <a:ext cx="2009139" cy="699135"/>
          </a:xfrm>
          <a:custGeom>
            <a:avLst/>
            <a:gdLst/>
            <a:ahLst/>
            <a:cxnLst/>
            <a:rect l="l" t="t" r="r" b="b"/>
            <a:pathLst>
              <a:path w="2009140" h="699135">
                <a:moveTo>
                  <a:pt x="1672081" y="0"/>
                </a:moveTo>
                <a:lnTo>
                  <a:pt x="336550" y="0"/>
                </a:lnTo>
                <a:lnTo>
                  <a:pt x="290870" y="3073"/>
                </a:lnTo>
                <a:lnTo>
                  <a:pt x="247062" y="12027"/>
                </a:lnTo>
                <a:lnTo>
                  <a:pt x="205525" y="26459"/>
                </a:lnTo>
                <a:lnTo>
                  <a:pt x="166661" y="45969"/>
                </a:lnTo>
                <a:lnTo>
                  <a:pt x="130870" y="70155"/>
                </a:lnTo>
                <a:lnTo>
                  <a:pt x="98551" y="98615"/>
                </a:lnTo>
                <a:lnTo>
                  <a:pt x="70107" y="130949"/>
                </a:lnTo>
                <a:lnTo>
                  <a:pt x="45936" y="166755"/>
                </a:lnTo>
                <a:lnTo>
                  <a:pt x="26439" y="205632"/>
                </a:lnTo>
                <a:lnTo>
                  <a:pt x="12017" y="247179"/>
                </a:lnTo>
                <a:lnTo>
                  <a:pt x="3071" y="290994"/>
                </a:lnTo>
                <a:lnTo>
                  <a:pt x="0" y="336676"/>
                </a:lnTo>
                <a:lnTo>
                  <a:pt x="0" y="362584"/>
                </a:lnTo>
                <a:lnTo>
                  <a:pt x="3071" y="408264"/>
                </a:lnTo>
                <a:lnTo>
                  <a:pt x="12017" y="452072"/>
                </a:lnTo>
                <a:lnTo>
                  <a:pt x="26439" y="493609"/>
                </a:lnTo>
                <a:lnTo>
                  <a:pt x="45936" y="532473"/>
                </a:lnTo>
                <a:lnTo>
                  <a:pt x="70107" y="568264"/>
                </a:lnTo>
                <a:lnTo>
                  <a:pt x="98551" y="600583"/>
                </a:lnTo>
                <a:lnTo>
                  <a:pt x="130870" y="629027"/>
                </a:lnTo>
                <a:lnTo>
                  <a:pt x="166661" y="653198"/>
                </a:lnTo>
                <a:lnTo>
                  <a:pt x="205525" y="672695"/>
                </a:lnTo>
                <a:lnTo>
                  <a:pt x="247062" y="687117"/>
                </a:lnTo>
                <a:lnTo>
                  <a:pt x="290870" y="696063"/>
                </a:lnTo>
                <a:lnTo>
                  <a:pt x="336550" y="699134"/>
                </a:lnTo>
                <a:lnTo>
                  <a:pt x="1672081" y="699134"/>
                </a:lnTo>
                <a:lnTo>
                  <a:pt x="1717764" y="696063"/>
                </a:lnTo>
                <a:lnTo>
                  <a:pt x="1761579" y="687117"/>
                </a:lnTo>
                <a:lnTo>
                  <a:pt x="1803126" y="672695"/>
                </a:lnTo>
                <a:lnTo>
                  <a:pt x="1842003" y="653198"/>
                </a:lnTo>
                <a:lnTo>
                  <a:pt x="1877809" y="629027"/>
                </a:lnTo>
                <a:lnTo>
                  <a:pt x="1910143" y="600583"/>
                </a:lnTo>
                <a:lnTo>
                  <a:pt x="1938603" y="568264"/>
                </a:lnTo>
                <a:lnTo>
                  <a:pt x="1962789" y="532473"/>
                </a:lnTo>
                <a:lnTo>
                  <a:pt x="1982299" y="493609"/>
                </a:lnTo>
                <a:lnTo>
                  <a:pt x="1996731" y="452072"/>
                </a:lnTo>
                <a:lnTo>
                  <a:pt x="2005685" y="408264"/>
                </a:lnTo>
                <a:lnTo>
                  <a:pt x="2008758" y="362584"/>
                </a:lnTo>
                <a:lnTo>
                  <a:pt x="2008758" y="336676"/>
                </a:lnTo>
                <a:lnTo>
                  <a:pt x="2005685" y="290994"/>
                </a:lnTo>
                <a:lnTo>
                  <a:pt x="1996731" y="247179"/>
                </a:lnTo>
                <a:lnTo>
                  <a:pt x="1982299" y="205632"/>
                </a:lnTo>
                <a:lnTo>
                  <a:pt x="1962789" y="166755"/>
                </a:lnTo>
                <a:lnTo>
                  <a:pt x="1938603" y="130949"/>
                </a:lnTo>
                <a:lnTo>
                  <a:pt x="1910143" y="98615"/>
                </a:lnTo>
                <a:lnTo>
                  <a:pt x="1877809" y="70155"/>
                </a:lnTo>
                <a:lnTo>
                  <a:pt x="1842003" y="45969"/>
                </a:lnTo>
                <a:lnTo>
                  <a:pt x="1803126" y="26459"/>
                </a:lnTo>
                <a:lnTo>
                  <a:pt x="1761579" y="12027"/>
                </a:lnTo>
                <a:lnTo>
                  <a:pt x="1717764" y="3073"/>
                </a:lnTo>
                <a:lnTo>
                  <a:pt x="1672081" y="0"/>
                </a:lnTo>
                <a:close/>
              </a:path>
            </a:pathLst>
          </a:custGeom>
          <a:solidFill>
            <a:srgbClr val="797A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955790" y="1577721"/>
            <a:ext cx="2009139" cy="699135"/>
          </a:xfrm>
          <a:custGeom>
            <a:avLst/>
            <a:gdLst/>
            <a:ahLst/>
            <a:cxnLst/>
            <a:rect l="l" t="t" r="r" b="b"/>
            <a:pathLst>
              <a:path w="2009140" h="699135">
                <a:moveTo>
                  <a:pt x="0" y="336676"/>
                </a:moveTo>
                <a:lnTo>
                  <a:pt x="3071" y="290994"/>
                </a:lnTo>
                <a:lnTo>
                  <a:pt x="12017" y="247179"/>
                </a:lnTo>
                <a:lnTo>
                  <a:pt x="26439" y="205632"/>
                </a:lnTo>
                <a:lnTo>
                  <a:pt x="45936" y="166755"/>
                </a:lnTo>
                <a:lnTo>
                  <a:pt x="70107" y="130949"/>
                </a:lnTo>
                <a:lnTo>
                  <a:pt x="98551" y="98615"/>
                </a:lnTo>
                <a:lnTo>
                  <a:pt x="130870" y="70155"/>
                </a:lnTo>
                <a:lnTo>
                  <a:pt x="166661" y="45969"/>
                </a:lnTo>
                <a:lnTo>
                  <a:pt x="205525" y="26459"/>
                </a:lnTo>
                <a:lnTo>
                  <a:pt x="247062" y="12027"/>
                </a:lnTo>
                <a:lnTo>
                  <a:pt x="290870" y="3073"/>
                </a:lnTo>
                <a:lnTo>
                  <a:pt x="336550" y="0"/>
                </a:lnTo>
                <a:lnTo>
                  <a:pt x="1672081" y="0"/>
                </a:lnTo>
                <a:lnTo>
                  <a:pt x="1717764" y="3073"/>
                </a:lnTo>
                <a:lnTo>
                  <a:pt x="1761579" y="12027"/>
                </a:lnTo>
                <a:lnTo>
                  <a:pt x="1803126" y="26459"/>
                </a:lnTo>
                <a:lnTo>
                  <a:pt x="1842003" y="45969"/>
                </a:lnTo>
                <a:lnTo>
                  <a:pt x="1877809" y="70155"/>
                </a:lnTo>
                <a:lnTo>
                  <a:pt x="1910143" y="98615"/>
                </a:lnTo>
                <a:lnTo>
                  <a:pt x="1938603" y="130949"/>
                </a:lnTo>
                <a:lnTo>
                  <a:pt x="1962789" y="166755"/>
                </a:lnTo>
                <a:lnTo>
                  <a:pt x="1982299" y="205632"/>
                </a:lnTo>
                <a:lnTo>
                  <a:pt x="1996731" y="247179"/>
                </a:lnTo>
                <a:lnTo>
                  <a:pt x="2005685" y="290994"/>
                </a:lnTo>
                <a:lnTo>
                  <a:pt x="2008758" y="336676"/>
                </a:lnTo>
                <a:lnTo>
                  <a:pt x="2008758" y="362584"/>
                </a:lnTo>
                <a:lnTo>
                  <a:pt x="2005685" y="408264"/>
                </a:lnTo>
                <a:lnTo>
                  <a:pt x="1996731" y="452072"/>
                </a:lnTo>
                <a:lnTo>
                  <a:pt x="1982299" y="493609"/>
                </a:lnTo>
                <a:lnTo>
                  <a:pt x="1962789" y="532473"/>
                </a:lnTo>
                <a:lnTo>
                  <a:pt x="1938603" y="568264"/>
                </a:lnTo>
                <a:lnTo>
                  <a:pt x="1910143" y="600583"/>
                </a:lnTo>
                <a:lnTo>
                  <a:pt x="1877809" y="629027"/>
                </a:lnTo>
                <a:lnTo>
                  <a:pt x="1842003" y="653198"/>
                </a:lnTo>
                <a:lnTo>
                  <a:pt x="1803126" y="672695"/>
                </a:lnTo>
                <a:lnTo>
                  <a:pt x="1761579" y="687117"/>
                </a:lnTo>
                <a:lnTo>
                  <a:pt x="1717764" y="696063"/>
                </a:lnTo>
                <a:lnTo>
                  <a:pt x="1672081" y="699134"/>
                </a:lnTo>
                <a:lnTo>
                  <a:pt x="336550" y="699134"/>
                </a:lnTo>
                <a:lnTo>
                  <a:pt x="290870" y="696063"/>
                </a:lnTo>
                <a:lnTo>
                  <a:pt x="247062" y="687117"/>
                </a:lnTo>
                <a:lnTo>
                  <a:pt x="205525" y="672695"/>
                </a:lnTo>
                <a:lnTo>
                  <a:pt x="166661" y="653198"/>
                </a:lnTo>
                <a:lnTo>
                  <a:pt x="130870" y="629027"/>
                </a:lnTo>
                <a:lnTo>
                  <a:pt x="98551" y="600583"/>
                </a:lnTo>
                <a:lnTo>
                  <a:pt x="70107" y="568264"/>
                </a:lnTo>
                <a:lnTo>
                  <a:pt x="45936" y="532473"/>
                </a:lnTo>
                <a:lnTo>
                  <a:pt x="26439" y="493609"/>
                </a:lnTo>
                <a:lnTo>
                  <a:pt x="12017" y="452072"/>
                </a:lnTo>
                <a:lnTo>
                  <a:pt x="3071" y="408264"/>
                </a:lnTo>
                <a:lnTo>
                  <a:pt x="0" y="362584"/>
                </a:lnTo>
                <a:lnTo>
                  <a:pt x="0" y="336676"/>
                </a:lnTo>
                <a:close/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7355840" y="1708911"/>
            <a:ext cx="121031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286385">
              <a:lnSpc>
                <a:spcPct val="100000"/>
              </a:lnSpc>
            </a:pPr>
            <a:r>
              <a:rPr dirty="0" sz="1400" spc="-8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400" spc="-9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15" b="1">
                <a:solidFill>
                  <a:srgbClr val="FFFFFF"/>
                </a:solidFill>
                <a:latin typeface="Calibri"/>
                <a:cs typeface="Calibri"/>
              </a:rPr>
              <a:t>BLICA</a:t>
            </a:r>
            <a:r>
              <a:rPr dirty="0" sz="1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400" spc="50" b="1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400" spc="-5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400" spc="-2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400" spc="-13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2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400" spc="2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400" spc="30" b="1">
                <a:solidFill>
                  <a:srgbClr val="FFFFFF"/>
                </a:solidFill>
                <a:latin typeface="Calibri"/>
                <a:cs typeface="Calibri"/>
              </a:rPr>
              <a:t>JN</a:t>
            </a:r>
            <a:r>
              <a:rPr dirty="0" sz="1400" spc="-1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88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64323" y="2319273"/>
            <a:ext cx="1786889" cy="21898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67148" y="2348864"/>
            <a:ext cx="4381246" cy="28722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9514" y="2924949"/>
            <a:ext cx="4032885" cy="1008380"/>
          </a:xfrm>
          <a:prstGeom prst="rect">
            <a:avLst/>
          </a:prstGeom>
          <a:solidFill>
            <a:srgbClr val="9D032A"/>
          </a:solidFill>
          <a:ln w="25400">
            <a:solidFill>
              <a:srgbClr val="BEBEBE"/>
            </a:solidFill>
          </a:ln>
        </p:spPr>
        <p:txBody>
          <a:bodyPr wrap="square" lIns="0" tIns="111125" rIns="0" bIns="0" rtlCol="0" vert="horz">
            <a:spAutoFit/>
          </a:bodyPr>
          <a:lstStyle/>
          <a:p>
            <a:pPr algn="ctr" marR="17780">
              <a:lnSpc>
                <a:spcPct val="100000"/>
              </a:lnSpc>
              <a:spcBef>
                <a:spcPts val="875"/>
              </a:spcBef>
            </a:pPr>
            <a:r>
              <a:rPr dirty="0" sz="2200" spc="21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200" spc="6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200" spc="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5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200" spc="-5" b="1">
                <a:solidFill>
                  <a:srgbClr val="FFFFFF"/>
                </a:solidFill>
                <a:latin typeface="Calibri"/>
                <a:cs typeface="Calibri"/>
              </a:rPr>
              <a:t>ÓB</a:t>
            </a:r>
            <a:r>
              <a:rPr dirty="0" sz="22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-1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2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200" spc="21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200" spc="-90" b="1">
                <a:solidFill>
                  <a:srgbClr val="FFFFFF"/>
                </a:solidFill>
                <a:latin typeface="Calibri"/>
                <a:cs typeface="Calibri"/>
              </a:rPr>
              <a:t>ANIA</a:t>
            </a:r>
            <a:r>
              <a:rPr dirty="0" sz="22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10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2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-1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200" spc="1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200" spc="4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200" spc="12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200" spc="-2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2200">
              <a:latin typeface="Calibri"/>
              <a:cs typeface="Calibri"/>
            </a:endParaRPr>
          </a:p>
          <a:p>
            <a:pPr algn="ctr" marR="14604">
              <a:lnSpc>
                <a:spcPct val="100000"/>
              </a:lnSpc>
            </a:pPr>
            <a:r>
              <a:rPr dirty="0" sz="2200" spc="9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2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6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200" spc="8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200" spc="-15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-8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200" spc="4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200" spc="-11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120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200" spc="14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200" spc="-14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2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8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200" spc="70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200" spc="6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5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200" spc="-1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200" spc="-2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200" spc="-85" b="1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22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200" spc="-15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0842" y="5397030"/>
            <a:ext cx="8429625" cy="1200785"/>
          </a:xfrm>
          <a:prstGeom prst="rect">
            <a:avLst/>
          </a:prstGeom>
          <a:solidFill>
            <a:srgbClr val="BEBEBE"/>
          </a:solidFill>
          <a:ln w="28575">
            <a:solidFill>
              <a:srgbClr val="9D032A"/>
            </a:solidFill>
          </a:ln>
        </p:spPr>
        <p:txBody>
          <a:bodyPr wrap="square" lIns="0" tIns="26669" rIns="0" bIns="0" rtlCol="0" vert="horz">
            <a:spAutoFit/>
          </a:bodyPr>
          <a:lstStyle/>
          <a:p>
            <a:pPr algn="just" marL="76835" marR="69215">
              <a:lnSpc>
                <a:spcPct val="100000"/>
              </a:lnSpc>
              <a:spcBef>
                <a:spcPts val="209"/>
              </a:spcBef>
            </a:pPr>
            <a:r>
              <a:rPr dirty="0" sz="1800" spc="50" b="1">
                <a:latin typeface="Calibri"/>
                <a:cs typeface="Calibri"/>
              </a:rPr>
              <a:t>P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15" b="1">
                <a:latin typeface="Calibri"/>
                <a:cs typeface="Calibri"/>
              </a:rPr>
              <a:t>ed</a:t>
            </a:r>
            <a:r>
              <a:rPr dirty="0" sz="1800" spc="19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k</a:t>
            </a:r>
            <a:r>
              <a:rPr dirty="0" sz="1800" spc="45" b="1">
                <a:latin typeface="Calibri"/>
                <a:cs typeface="Calibri"/>
              </a:rPr>
              <a:t>azan</a:t>
            </a:r>
            <a:r>
              <a:rPr dirty="0" sz="1800" spc="-5" b="1">
                <a:latin typeface="Calibri"/>
                <a:cs typeface="Calibri"/>
              </a:rPr>
              <a:t>ie</a:t>
            </a:r>
            <a:r>
              <a:rPr dirty="0" sz="1800" b="1">
                <a:latin typeface="Calibri"/>
                <a:cs typeface="Calibri"/>
              </a:rPr>
              <a:t>m</a:t>
            </a:r>
            <a:r>
              <a:rPr dirty="0" sz="1800" spc="20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90" b="1">
                <a:latin typeface="Calibri"/>
                <a:cs typeface="Calibri"/>
              </a:rPr>
              <a:t>r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105" b="1">
                <a:latin typeface="Calibri"/>
                <a:cs typeface="Calibri"/>
              </a:rPr>
              <a:t>t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k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45" b="1">
                <a:latin typeface="Calibri"/>
                <a:cs typeface="Calibri"/>
              </a:rPr>
              <a:t>ł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19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głos</a:t>
            </a:r>
            <a:r>
              <a:rPr dirty="0" sz="1800" spc="-5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25" b="1">
                <a:latin typeface="Calibri"/>
                <a:cs typeface="Calibri"/>
              </a:rPr>
              <a:t>ania</a:t>
            </a:r>
            <a:r>
              <a:rPr dirty="0" sz="1800" spc="19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35" b="1">
                <a:latin typeface="Calibri"/>
                <a:cs typeface="Calibri"/>
              </a:rPr>
              <a:t>z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-10" b="1">
                <a:latin typeface="Calibri"/>
                <a:cs typeface="Calibri"/>
              </a:rPr>
              <a:t>od</a:t>
            </a:r>
            <a:r>
              <a:rPr dirty="0" sz="1800" spc="-5" b="1">
                <a:latin typeface="Calibri"/>
                <a:cs typeface="Calibri"/>
              </a:rPr>
              <a:t>n</a:t>
            </a:r>
            <a:r>
              <a:rPr dirty="0" sz="1800" spc="20" b="1">
                <a:latin typeface="Calibri"/>
                <a:cs typeface="Calibri"/>
              </a:rPr>
              <a:t>iczący</a:t>
            </a:r>
            <a:r>
              <a:rPr dirty="0" sz="1800" spc="19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25" b="1">
                <a:latin typeface="Calibri"/>
                <a:cs typeface="Calibri"/>
              </a:rPr>
              <a:t>m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40" b="1">
                <a:latin typeface="Calibri"/>
                <a:cs typeface="Calibri"/>
              </a:rPr>
              <a:t>s</a:t>
            </a:r>
            <a:r>
              <a:rPr dirty="0" sz="1800" spc="35" b="1">
                <a:latin typeface="Calibri"/>
                <a:cs typeface="Calibri"/>
              </a:rPr>
              <a:t>j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90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b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-25" b="1">
                <a:latin typeface="Calibri"/>
                <a:cs typeface="Calibri"/>
              </a:rPr>
              <a:t>od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-10" b="1">
                <a:latin typeface="Calibri"/>
                <a:cs typeface="Calibri"/>
              </a:rPr>
              <a:t>ej</a:t>
            </a:r>
            <a:r>
              <a:rPr dirty="0" sz="1800" spc="190" b="1">
                <a:latin typeface="Calibri"/>
                <a:cs typeface="Calibri"/>
              </a:rPr>
              <a:t> </a:t>
            </a:r>
            <a:r>
              <a:rPr dirty="0" sz="1800" spc="25" b="1">
                <a:latin typeface="Calibri"/>
                <a:cs typeface="Calibri"/>
              </a:rPr>
              <a:t>ust</a:t>
            </a:r>
            <a:r>
              <a:rPr dirty="0" sz="1800" spc="20" b="1">
                <a:latin typeface="Calibri"/>
                <a:cs typeface="Calibri"/>
              </a:rPr>
              <a:t>a</a:t>
            </a:r>
            <a:r>
              <a:rPr dirty="0" sz="1800" spc="-40" b="1">
                <a:latin typeface="Calibri"/>
                <a:cs typeface="Calibri"/>
              </a:rPr>
              <a:t>l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-90" b="1">
                <a:latin typeface="Calibri"/>
                <a:cs typeface="Calibri"/>
              </a:rPr>
              <a:t> 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65" b="1">
                <a:latin typeface="Calibri"/>
                <a:cs typeface="Calibri"/>
              </a:rPr>
              <a:t>z</a:t>
            </a:r>
            <a:r>
              <a:rPr dirty="0" sz="1800" spc="-75" b="1">
                <a:latin typeface="Calibri"/>
                <a:cs typeface="Calibri"/>
              </a:rPr>
              <a:t>ł</a:t>
            </a:r>
            <a:r>
              <a:rPr dirty="0" sz="1800" spc="5" b="1">
                <a:latin typeface="Calibri"/>
                <a:cs typeface="Calibri"/>
              </a:rPr>
              <a:t>on</a:t>
            </a:r>
            <a:r>
              <a:rPr dirty="0" sz="1800" spc="-20" b="1">
                <a:latin typeface="Calibri"/>
                <a:cs typeface="Calibri"/>
              </a:rPr>
              <a:t>k</a:t>
            </a:r>
            <a:r>
              <a:rPr dirty="0" sz="1800" spc="10" b="1">
                <a:latin typeface="Calibri"/>
                <a:cs typeface="Calibri"/>
              </a:rPr>
              <a:t>ami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-114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b="1">
                <a:latin typeface="Calibri"/>
                <a:cs typeface="Calibri"/>
              </a:rPr>
              <a:t>omisj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-95" b="1">
                <a:latin typeface="Calibri"/>
                <a:cs typeface="Calibri"/>
              </a:rPr>
              <a:t> 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spo</a:t>
            </a:r>
            <a:r>
              <a:rPr dirty="0" sz="1800" spc="4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b   </a:t>
            </a:r>
            <a:r>
              <a:rPr dirty="0" sz="1800" spc="-8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omu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4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7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ania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  </a:t>
            </a:r>
            <a:r>
              <a:rPr dirty="0" sz="1800" spc="-9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się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  </a:t>
            </a:r>
            <a:r>
              <a:rPr dirty="0" sz="1800" spc="-9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-90" b="1">
                <a:latin typeface="Calibri"/>
                <a:cs typeface="Calibri"/>
              </a:rPr>
              <a:t> 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25" b="1">
                <a:latin typeface="Calibri"/>
                <a:cs typeface="Calibri"/>
              </a:rPr>
              <a:t>azie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-10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p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15" b="1">
                <a:latin typeface="Calibri"/>
                <a:cs typeface="Calibri"/>
              </a:rPr>
              <a:t>e</a:t>
            </a:r>
            <a:r>
              <a:rPr dirty="0" sz="1800" spc="-20" b="1">
                <a:latin typeface="Calibri"/>
                <a:cs typeface="Calibri"/>
              </a:rPr>
              <a:t>b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-100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45" b="1">
                <a:latin typeface="Calibri"/>
                <a:cs typeface="Calibri"/>
              </a:rPr>
              <a:t>ł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pos</a:t>
            </a:r>
            <a:r>
              <a:rPr dirty="0" sz="1800" spc="10" b="1">
                <a:latin typeface="Calibri"/>
                <a:cs typeface="Calibri"/>
              </a:rPr>
              <a:t>i</a:t>
            </a:r>
            <a:r>
              <a:rPr dirty="0" sz="1800" spc="25" b="1">
                <a:latin typeface="Calibri"/>
                <a:cs typeface="Calibri"/>
              </a:rPr>
              <a:t>edz</a:t>
            </a:r>
            <a:r>
              <a:rPr dirty="0" sz="1800" spc="15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10" b="1">
                <a:latin typeface="Calibri"/>
                <a:cs typeface="Calibri"/>
              </a:rPr>
              <a:t>ia</a:t>
            </a:r>
            <a:r>
              <a:rPr dirty="0" sz="1800" spc="-35" b="1">
                <a:latin typeface="Calibri"/>
                <a:cs typeface="Calibri"/>
              </a:rPr>
              <a:t>.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8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5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k</a:t>
            </a:r>
            <a:r>
              <a:rPr dirty="0" sz="1800" spc="40" b="1">
                <a:latin typeface="Calibri"/>
                <a:cs typeface="Calibri"/>
              </a:rPr>
              <a:t>aza</a:t>
            </a:r>
            <a:r>
              <a:rPr dirty="0" sz="1800" spc="40" b="1">
                <a:latin typeface="Calibri"/>
                <a:cs typeface="Calibri"/>
              </a:rPr>
              <a:t>n</a:t>
            </a:r>
            <a:r>
              <a:rPr dirty="0" sz="1800" spc="-5" b="1">
                <a:latin typeface="Calibri"/>
                <a:cs typeface="Calibri"/>
              </a:rPr>
              <a:t>i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8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90" b="1">
                <a:latin typeface="Calibri"/>
                <a:cs typeface="Calibri"/>
              </a:rPr>
              <a:t>r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105" b="1">
                <a:latin typeface="Calibri"/>
                <a:cs typeface="Calibri"/>
              </a:rPr>
              <a:t>t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45" b="1">
                <a:latin typeface="Calibri"/>
                <a:cs typeface="Calibri"/>
              </a:rPr>
              <a:t>ł</a:t>
            </a:r>
            <a:r>
              <a:rPr dirty="0" sz="1800" spc="-90" b="1">
                <a:latin typeface="Calibri"/>
                <a:cs typeface="Calibri"/>
              </a:rPr>
              <a:t>ów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7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głos</a:t>
            </a:r>
            <a:r>
              <a:rPr dirty="0" sz="1800" spc="-2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10" b="1">
                <a:latin typeface="Calibri"/>
                <a:cs typeface="Calibri"/>
              </a:rPr>
              <a:t>nia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80" b="1">
                <a:latin typeface="Calibri"/>
                <a:cs typeface="Calibri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m</a:t>
            </a:r>
            <a:r>
              <a:rPr dirty="0" sz="1800" spc="-60">
                <a:latin typeface="Franklin Gothic Medium"/>
                <a:cs typeface="Franklin Gothic Medium"/>
              </a:rPr>
              <a:t>o</a:t>
            </a:r>
            <a:r>
              <a:rPr dirty="0" sz="1800" spc="10">
                <a:latin typeface="Franklin Gothic Medium"/>
                <a:cs typeface="Franklin Gothic Medium"/>
              </a:rPr>
              <a:t>ż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9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b</a:t>
            </a:r>
            <a:r>
              <a:rPr dirty="0" sz="1800" spc="-25">
                <a:latin typeface="Franklin Gothic Medium"/>
                <a:cs typeface="Franklin Gothic Medium"/>
              </a:rPr>
              <a:t>yć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7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15">
                <a:latin typeface="Franklin Gothic Medium"/>
                <a:cs typeface="Franklin Gothic Medium"/>
              </a:rPr>
              <a:t>on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5">
                <a:latin typeface="Franklin Gothic Medium"/>
                <a:cs typeface="Franklin Gothic Medium"/>
              </a:rPr>
              <a:t>ne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85">
                <a:latin typeface="Franklin Gothic Medium"/>
                <a:cs typeface="Franklin Gothic Medium"/>
              </a:rPr>
              <a:t> 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ezpo</a:t>
            </a:r>
            <a:r>
              <a:rPr dirty="0" sz="1800" spc="30" b="1">
                <a:solidFill>
                  <a:srgbClr val="9D032A"/>
                </a:solidFill>
                <a:latin typeface="Calibri"/>
                <a:cs typeface="Calibri"/>
              </a:rPr>
              <a:t>ś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20" b="1">
                <a:latin typeface="Calibri"/>
                <a:cs typeface="Calibri"/>
              </a:rPr>
              <a:t>isa</a:t>
            </a:r>
            <a:r>
              <a:rPr dirty="0" sz="1800" spc="3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45" b="1">
                <a:latin typeface="Calibri"/>
                <a:cs typeface="Calibri"/>
              </a:rPr>
              <a:t>i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65" b="1">
                <a:latin typeface="Calibri"/>
                <a:cs typeface="Calibri"/>
              </a:rPr>
              <a:t>r</a:t>
            </a:r>
            <a:r>
              <a:rPr dirty="0" sz="1800" spc="65" b="1">
                <a:latin typeface="Calibri"/>
                <a:cs typeface="Calibri"/>
              </a:rPr>
              <a:t>cz</a:t>
            </a:r>
            <a:r>
              <a:rPr dirty="0" sz="1800" spc="10" b="1">
                <a:latin typeface="Calibri"/>
                <a:cs typeface="Calibri"/>
              </a:rPr>
              <a:t>emu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6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25" b="1">
                <a:solidFill>
                  <a:srgbClr val="9D032A"/>
                </a:solidFill>
                <a:latin typeface="Calibri"/>
                <a:cs typeface="Calibri"/>
              </a:rPr>
              <a:t>ś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2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2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ct</a:t>
            </a:r>
            <a:r>
              <a:rPr dirty="0" sz="1800" spc="-8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em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latin typeface="Franklin Gothic Medium"/>
                <a:cs typeface="Franklin Gothic Medium"/>
              </a:rPr>
              <a:t>-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-114" b="1">
                <a:latin typeface="Calibri"/>
                <a:cs typeface="Calibri"/>
              </a:rPr>
              <a:t>y</a:t>
            </a:r>
            <a:r>
              <a:rPr dirty="0" sz="1800" spc="45" b="1">
                <a:latin typeface="Calibri"/>
                <a:cs typeface="Calibri"/>
              </a:rPr>
              <a:t>ch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10" b="1">
                <a:latin typeface="Calibri"/>
                <a:cs typeface="Calibri"/>
              </a:rPr>
              <a:t>un</a:t>
            </a:r>
            <a:r>
              <a:rPr dirty="0" sz="1800" spc="-55" b="1">
                <a:latin typeface="Calibri"/>
                <a:cs typeface="Calibri"/>
              </a:rPr>
              <a:t>któw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b="1">
                <a:latin typeface="Calibri"/>
                <a:cs typeface="Calibri"/>
              </a:rPr>
              <a:t>b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-40" b="1">
                <a:latin typeface="Calibri"/>
                <a:cs typeface="Calibri"/>
              </a:rPr>
              <a:t>or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-35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06882" rIns="0" bIns="0" rtlCol="0" vert="horz">
            <a:spAutoFit/>
          </a:bodyPr>
          <a:lstStyle/>
          <a:p>
            <a:pPr marL="199517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P</a:t>
            </a:r>
            <a:r>
              <a:rPr dirty="0" sz="2000" spc="-30" b="1">
                <a:latin typeface="Arial Black"/>
                <a:cs typeface="Arial Black"/>
              </a:rPr>
              <a:t>R</a:t>
            </a:r>
            <a:r>
              <a:rPr dirty="0" sz="2000" spc="-50" b="1">
                <a:latin typeface="Arial Black"/>
                <a:cs typeface="Arial Black"/>
              </a:rPr>
              <a:t>O</a:t>
            </a:r>
            <a:r>
              <a:rPr dirty="0" sz="2000" spc="-70" b="1">
                <a:latin typeface="Arial Black"/>
                <a:cs typeface="Arial Black"/>
              </a:rPr>
              <a:t>T</a:t>
            </a:r>
            <a:r>
              <a:rPr dirty="0" sz="2000" spc="5" b="1">
                <a:latin typeface="Arial Black"/>
                <a:cs typeface="Arial Black"/>
              </a:rPr>
              <a:t>O</a:t>
            </a:r>
            <a:r>
              <a:rPr dirty="0" sz="2000" spc="-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ÓŁ</a:t>
            </a:r>
            <a:r>
              <a:rPr dirty="0" sz="2000" spc="-55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G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OS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spc="5" b="1">
                <a:latin typeface="Arial Black"/>
                <a:cs typeface="Arial Black"/>
              </a:rPr>
              <a:t>WA</a:t>
            </a:r>
            <a:r>
              <a:rPr dirty="0" sz="2000" spc="-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IA</a:t>
            </a:r>
            <a:endParaRPr sz="2000">
              <a:latin typeface="Arial Black"/>
              <a:cs typeface="Arial Black"/>
            </a:endParaRPr>
          </a:p>
          <a:p>
            <a:pPr marL="1405890">
              <a:lnSpc>
                <a:spcPct val="100000"/>
              </a:lnSpc>
              <a:spcBef>
                <a:spcPts val="200"/>
              </a:spcBef>
            </a:pPr>
            <a:r>
              <a:rPr dirty="0" sz="1800" spc="-5" b="1">
                <a:latin typeface="Arial Black"/>
                <a:cs typeface="Arial Black"/>
              </a:rPr>
              <a:t>(pr</a:t>
            </a:r>
            <a:r>
              <a:rPr dirty="0" sz="1800" spc="-2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eka</a:t>
            </a:r>
            <a:r>
              <a:rPr dirty="0" sz="1800" spc="-1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anie </a:t>
            </a:r>
            <a:r>
              <a:rPr dirty="0" sz="1800" spc="-65" b="1">
                <a:latin typeface="Arial Black"/>
                <a:cs typeface="Arial Black"/>
              </a:rPr>
              <a:t>k</a:t>
            </a:r>
            <a:r>
              <a:rPr dirty="0" sz="1800" spc="-5" b="1">
                <a:latin typeface="Arial Black"/>
                <a:cs typeface="Arial Black"/>
              </a:rPr>
              <a:t>omisa</a:t>
            </a:r>
            <a:r>
              <a:rPr dirty="0" sz="1800" spc="5" b="1">
                <a:latin typeface="Arial Black"/>
                <a:cs typeface="Arial Black"/>
              </a:rPr>
              <a:t>r</a:t>
            </a:r>
            <a:r>
              <a:rPr dirty="0" sz="1800" spc="-20" b="1">
                <a:latin typeface="Arial Black"/>
                <a:cs typeface="Arial Black"/>
              </a:rPr>
              <a:t>z</a:t>
            </a:r>
            <a:r>
              <a:rPr dirty="0" sz="1800" spc="-40" b="1">
                <a:latin typeface="Arial Black"/>
                <a:cs typeface="Arial Black"/>
              </a:rPr>
              <a:t>o</a:t>
            </a:r>
            <a:r>
              <a:rPr dirty="0" sz="1800" b="1">
                <a:latin typeface="Arial Black"/>
                <a:cs typeface="Arial Black"/>
              </a:rPr>
              <a:t>wi</a:t>
            </a:r>
            <a:r>
              <a:rPr dirty="0" sz="1800" spc="-10" b="1">
                <a:latin typeface="Arial Black"/>
                <a:cs typeface="Arial Black"/>
              </a:rPr>
              <a:t> </a:t>
            </a:r>
            <a:r>
              <a:rPr dirty="0" sz="1800" spc="-5" b="1">
                <a:latin typeface="Arial Black"/>
                <a:cs typeface="Arial Black"/>
              </a:rPr>
              <a:t>w</a:t>
            </a:r>
            <a:r>
              <a:rPr dirty="0" sz="1800" b="1">
                <a:latin typeface="Arial Black"/>
                <a:cs typeface="Arial Black"/>
              </a:rPr>
              <a:t>y</a:t>
            </a:r>
            <a:r>
              <a:rPr dirty="0" sz="1800" spc="-5" b="1">
                <a:latin typeface="Arial Black"/>
                <a:cs typeface="Arial Black"/>
              </a:rPr>
              <a:t>bo</a:t>
            </a:r>
            <a:r>
              <a:rPr dirty="0" sz="1800" spc="35" b="1">
                <a:latin typeface="Arial Black"/>
                <a:cs typeface="Arial Black"/>
              </a:rPr>
              <a:t>r</a:t>
            </a:r>
            <a:r>
              <a:rPr dirty="0" sz="1800" b="1">
                <a:latin typeface="Arial Black"/>
                <a:cs typeface="Arial Black"/>
              </a:rPr>
              <a:t>c</a:t>
            </a:r>
            <a:r>
              <a:rPr dirty="0" sz="1800" spc="-2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emu)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2437" y="1280414"/>
            <a:ext cx="5560060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749935" algn="l"/>
                <a:tab pos="2141855" algn="l"/>
                <a:tab pos="3371850" algn="l"/>
                <a:tab pos="4033520" algn="l"/>
                <a:tab pos="4307840" algn="l"/>
              </a:tabLst>
            </a:pPr>
            <a:r>
              <a:rPr dirty="0" sz="2000" spc="45" b="1" u="sng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2000" spc="-20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-35" b="1" u="sng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000" spc="40" b="1" u="sng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2000" spc="-35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b="1" u="sng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2000" spc="40" b="1" u="sng">
                <a:solidFill>
                  <a:srgbClr val="9D032A"/>
                </a:solidFill>
                <a:latin typeface="Calibri"/>
                <a:cs typeface="Calibri"/>
              </a:rPr>
              <a:t>egz</a:t>
            </a:r>
            <a:r>
              <a:rPr dirty="0" sz="2000" spc="2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-20" b="1" u="sng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2000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-30" b="1" u="sng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2000" spc="10" b="1" u="sng">
                <a:solidFill>
                  <a:srgbClr val="9D032A"/>
                </a:solidFill>
                <a:latin typeface="Calibri"/>
                <a:cs typeface="Calibri"/>
              </a:rPr>
              <a:t>ar</a:t>
            </a:r>
            <a:r>
              <a:rPr dirty="0" sz="2000" spc="50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b="1" u="sng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2000" spc="-35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-65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-4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125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-4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5" b="1" u="sng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-7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50" b="1" u="sng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2000" spc="15" b="1" u="sng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000" spc="15">
                <a:latin typeface="Franklin Gothic Medium"/>
                <a:cs typeface="Franklin Gothic Medium"/>
              </a:rPr>
              <a:t>,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30">
                <a:latin typeface="Franklin Gothic Medium"/>
                <a:cs typeface="Franklin Gothic Medium"/>
              </a:rPr>
              <a:t>wra</a:t>
            </a:r>
            <a:r>
              <a:rPr dirty="0" sz="2000" spc="-20">
                <a:latin typeface="Franklin Gothic Medium"/>
                <a:cs typeface="Franklin Gothic Medium"/>
              </a:rPr>
              <a:t>z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10">
                <a:latin typeface="Franklin Gothic Medium"/>
                <a:cs typeface="Franklin Gothic Medium"/>
              </a:rPr>
              <a:t>z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5">
                <a:latin typeface="Franklin Gothic Medium"/>
                <a:cs typeface="Franklin Gothic Medium"/>
              </a:rPr>
              <a:t>z</a:t>
            </a:r>
            <a:r>
              <a:rPr dirty="0" sz="2000" spc="-25">
                <a:latin typeface="Franklin Gothic Medium"/>
                <a:cs typeface="Franklin Gothic Medium"/>
              </a:rPr>
              <a:t>a</a:t>
            </a:r>
            <a:r>
              <a:rPr dirty="0" sz="2000" spc="-20">
                <a:latin typeface="Franklin Gothic Medium"/>
                <a:cs typeface="Franklin Gothic Medium"/>
              </a:rPr>
              <a:t>ł</a:t>
            </a:r>
            <a:r>
              <a:rPr dirty="0" sz="2000" spc="-55">
                <a:latin typeface="Franklin Gothic Medium"/>
                <a:cs typeface="Franklin Gothic Medium"/>
              </a:rPr>
              <a:t>ą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10">
                <a:latin typeface="Franklin Gothic Medium"/>
                <a:cs typeface="Franklin Gothic Medium"/>
              </a:rPr>
              <a:t>o</a:t>
            </a:r>
            <a:r>
              <a:rPr dirty="0" sz="2000" spc="-40">
                <a:latin typeface="Franklin Gothic Medium"/>
                <a:cs typeface="Franklin Gothic Medium"/>
              </a:rPr>
              <a:t>n</a:t>
            </a:r>
            <a:r>
              <a:rPr dirty="0" sz="2000" spc="-85">
                <a:latin typeface="Franklin Gothic Medium"/>
                <a:cs typeface="Franklin Gothic Medium"/>
              </a:rPr>
              <a:t>ym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01588" y="1280414"/>
            <a:ext cx="1849120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27685" algn="l"/>
              </a:tabLst>
            </a:pPr>
            <a:r>
              <a:rPr dirty="0" sz="2000" spc="-70">
                <a:latin typeface="Franklin Gothic Medium"/>
                <a:cs typeface="Franklin Gothic Medium"/>
              </a:rPr>
              <a:t>e</a:t>
            </a:r>
            <a:r>
              <a:rPr dirty="0" sz="2000" spc="-125">
                <a:latin typeface="Franklin Gothic Medium"/>
                <a:cs typeface="Franklin Gothic Medium"/>
              </a:rPr>
              <a:t>w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r>
              <a:rPr dirty="0" sz="2000">
                <a:latin typeface="Franklin Gothic Medium"/>
                <a:cs typeface="Franklin Gothic Medium"/>
              </a:rPr>
              <a:t>	</a:t>
            </a:r>
            <a:r>
              <a:rPr dirty="0" sz="2000" spc="-40">
                <a:latin typeface="Franklin Gothic Medium"/>
                <a:cs typeface="Franklin Gothic Medium"/>
              </a:rPr>
              <a:t>w</a:t>
            </a:r>
            <a:r>
              <a:rPr dirty="0" sz="2000" spc="-25">
                <a:latin typeface="Franklin Gothic Medium"/>
                <a:cs typeface="Franklin Gothic Medium"/>
              </a:rPr>
              <a:t>n</a:t>
            </a:r>
            <a:r>
              <a:rPr dirty="0" sz="2000" spc="-10">
                <a:latin typeface="Franklin Gothic Medium"/>
                <a:cs typeface="Franklin Gothic Medium"/>
              </a:rPr>
              <a:t>ie</a:t>
            </a:r>
            <a:r>
              <a:rPr dirty="0" sz="2000" spc="-15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i</a:t>
            </a:r>
            <a:r>
              <a:rPr dirty="0" sz="2000" spc="-50">
                <a:latin typeface="Franklin Gothic Medium"/>
                <a:cs typeface="Franklin Gothic Medium"/>
              </a:rPr>
              <a:t>o</a:t>
            </a:r>
            <a:r>
              <a:rPr dirty="0" sz="2000" spc="-30">
                <a:latin typeface="Franklin Gothic Medium"/>
                <a:cs typeface="Franklin Gothic Medium"/>
              </a:rPr>
              <a:t>n</a:t>
            </a:r>
            <a:r>
              <a:rPr dirty="0" sz="2000" spc="-75">
                <a:latin typeface="Franklin Gothic Medium"/>
                <a:cs typeface="Franklin Gothic Medium"/>
              </a:rPr>
              <a:t>y</a:t>
            </a:r>
            <a:r>
              <a:rPr dirty="0" sz="2000" spc="-70">
                <a:latin typeface="Franklin Gothic Medium"/>
                <a:cs typeface="Franklin Gothic Medium"/>
              </a:rPr>
              <a:t>mi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2437" y="1585214"/>
            <a:ext cx="7549515" cy="9258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2000" spc="-10">
                <a:latin typeface="Franklin Gothic Medium"/>
                <a:cs typeface="Franklin Gothic Medium"/>
              </a:rPr>
              <a:t>za</a:t>
            </a:r>
            <a:r>
              <a:rPr dirty="0" sz="2000" spc="0">
                <a:latin typeface="Franklin Gothic Medium"/>
                <a:cs typeface="Franklin Gothic Medium"/>
              </a:rPr>
              <a:t>r</a:t>
            </a:r>
            <a:r>
              <a:rPr dirty="0" sz="2000" spc="-40">
                <a:latin typeface="Franklin Gothic Medium"/>
                <a:cs typeface="Franklin Gothic Medium"/>
              </a:rPr>
              <a:t>zutam</a:t>
            </a:r>
            <a:r>
              <a:rPr dirty="0" sz="2000" spc="-15">
                <a:latin typeface="Franklin Gothic Medium"/>
                <a:cs typeface="Franklin Gothic Medium"/>
              </a:rPr>
              <a:t>i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55">
                <a:latin typeface="Franklin Gothic Medium"/>
                <a:cs typeface="Franklin Gothic Medium"/>
              </a:rPr>
              <a:t> </a:t>
            </a:r>
            <a:r>
              <a:rPr dirty="0" sz="2000" spc="-40">
                <a:latin typeface="Franklin Gothic Medium"/>
                <a:cs typeface="Franklin Gothic Medium"/>
              </a:rPr>
              <a:t>mężów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65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zau</a:t>
            </a:r>
            <a:r>
              <a:rPr dirty="0" sz="2000" spc="-30">
                <a:latin typeface="Franklin Gothic Medium"/>
                <a:cs typeface="Franklin Gothic Medium"/>
              </a:rPr>
              <a:t>f</a:t>
            </a:r>
            <a:r>
              <a:rPr dirty="0" sz="2000" spc="-20">
                <a:latin typeface="Franklin Gothic Medium"/>
                <a:cs typeface="Franklin Gothic Medium"/>
              </a:rPr>
              <a:t>ania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65">
                <a:latin typeface="Franklin Gothic Medium"/>
                <a:cs typeface="Franklin Gothic Medium"/>
              </a:rPr>
              <a:t> </a:t>
            </a:r>
            <a:r>
              <a:rPr dirty="0" sz="2000" spc="-45">
                <a:latin typeface="Franklin Gothic Medium"/>
                <a:cs typeface="Franklin Gothic Medium"/>
              </a:rPr>
              <a:t>i/</a:t>
            </a:r>
            <a:r>
              <a:rPr dirty="0" sz="2000" spc="-30">
                <a:latin typeface="Franklin Gothic Medium"/>
                <a:cs typeface="Franklin Gothic Medium"/>
              </a:rPr>
              <a:t>l</a:t>
            </a:r>
            <a:r>
              <a:rPr dirty="0" sz="2000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b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55">
                <a:latin typeface="Franklin Gothic Medium"/>
                <a:cs typeface="Franklin Gothic Medium"/>
              </a:rPr>
              <a:t> 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35">
                <a:latin typeface="Franklin Gothic Medium"/>
                <a:cs typeface="Franklin Gothic Medium"/>
              </a:rPr>
              <a:t>łonków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85">
                <a:latin typeface="Franklin Gothic Medium"/>
                <a:cs typeface="Franklin Gothic Medium"/>
              </a:rPr>
              <a:t> </a:t>
            </a:r>
            <a:r>
              <a:rPr dirty="0" sz="2000" spc="-95">
                <a:latin typeface="Franklin Gothic Medium"/>
                <a:cs typeface="Franklin Gothic Medium"/>
              </a:rPr>
              <a:t>k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45">
                <a:latin typeface="Franklin Gothic Medium"/>
                <a:cs typeface="Franklin Gothic Medium"/>
              </a:rPr>
              <a:t>mi</a:t>
            </a:r>
            <a:r>
              <a:rPr dirty="0" sz="2000" spc="-45">
                <a:latin typeface="Franklin Gothic Medium"/>
                <a:cs typeface="Franklin Gothic Medium"/>
              </a:rPr>
              <a:t>s</a:t>
            </a:r>
            <a:r>
              <a:rPr dirty="0" sz="2000" spc="-35">
                <a:latin typeface="Franklin Gothic Medium"/>
                <a:cs typeface="Franklin Gothic Medium"/>
              </a:rPr>
              <a:t>ji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5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oraz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-65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zaję</a:t>
            </a:r>
            <a:r>
              <a:rPr dirty="0" sz="2000" spc="-25">
                <a:latin typeface="Franklin Gothic Medium"/>
                <a:cs typeface="Franklin Gothic Medium"/>
              </a:rPr>
              <a:t>t</a:t>
            </a:r>
            <a:r>
              <a:rPr dirty="0" sz="2000" spc="-75">
                <a:latin typeface="Franklin Gothic Medium"/>
                <a:cs typeface="Franklin Gothic Medium"/>
              </a:rPr>
              <a:t>y</a:t>
            </a:r>
            <a:r>
              <a:rPr dirty="0" sz="2000" spc="-110">
                <a:latin typeface="Franklin Gothic Medium"/>
                <a:cs typeface="Franklin Gothic Medium"/>
              </a:rPr>
              <a:t>m</a:t>
            </a:r>
            <a:r>
              <a:rPr dirty="0" sz="2000" spc="-3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s</a:t>
            </a:r>
            <a:r>
              <a:rPr dirty="0" sz="2000" spc="-20">
                <a:latin typeface="Franklin Gothic Medium"/>
                <a:cs typeface="Franklin Gothic Medium"/>
              </a:rPr>
              <a:t>t</a:t>
            </a:r>
            <a:r>
              <a:rPr dirty="0" sz="2000" spc="-15">
                <a:latin typeface="Franklin Gothic Medium"/>
                <a:cs typeface="Franklin Gothic Medium"/>
              </a:rPr>
              <a:t>an</a:t>
            </a:r>
            <a:r>
              <a:rPr dirty="0" sz="2000" spc="-35">
                <a:latin typeface="Franklin Gothic Medium"/>
                <a:cs typeface="Franklin Gothic Medium"/>
              </a:rPr>
              <a:t>o</a:t>
            </a:r>
            <a:r>
              <a:rPr dirty="0" sz="2000" spc="-30">
                <a:latin typeface="Franklin Gothic Medium"/>
                <a:cs typeface="Franklin Gothic Medium"/>
              </a:rPr>
              <a:t>wi</a:t>
            </a:r>
            <a:r>
              <a:rPr dirty="0" sz="2000" spc="-35">
                <a:latin typeface="Franklin Gothic Medium"/>
                <a:cs typeface="Franklin Gothic Medium"/>
              </a:rPr>
              <a:t>s</a:t>
            </a:r>
            <a:r>
              <a:rPr dirty="0" sz="2000" spc="-30">
                <a:latin typeface="Franklin Gothic Medium"/>
                <a:cs typeface="Franklin Gothic Medium"/>
              </a:rPr>
              <a:t>ki</a:t>
            </a:r>
            <a:r>
              <a:rPr dirty="0" sz="2000" spc="-50">
                <a:latin typeface="Franklin Gothic Medium"/>
                <a:cs typeface="Franklin Gothic Medium"/>
              </a:rPr>
              <a:t>e</a:t>
            </a:r>
            <a:r>
              <a:rPr dirty="0" sz="2000" spc="-110">
                <a:latin typeface="Franklin Gothic Medium"/>
                <a:cs typeface="Franklin Gothic Medium"/>
              </a:rPr>
              <a:t>m</a:t>
            </a:r>
            <a:r>
              <a:rPr dirty="0" sz="2000" spc="195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u</a:t>
            </a:r>
            <a:r>
              <a:rPr dirty="0" sz="2000" spc="-35">
                <a:latin typeface="Franklin Gothic Medium"/>
                <a:cs typeface="Franklin Gothic Medium"/>
              </a:rPr>
              <a:t>mie</a:t>
            </a:r>
            <a:r>
              <a:rPr dirty="0" sz="2000" spc="-40">
                <a:latin typeface="Franklin Gothic Medium"/>
                <a:cs typeface="Franklin Gothic Medium"/>
              </a:rPr>
              <a:t>s</a:t>
            </a:r>
            <a:r>
              <a:rPr dirty="0" sz="2000">
                <a:latin typeface="Franklin Gothic Medium"/>
                <a:cs typeface="Franklin Gothic Medium"/>
              </a:rPr>
              <a:t>z</a:t>
            </a:r>
            <a:r>
              <a:rPr dirty="0" sz="2000" spc="5">
                <a:latin typeface="Franklin Gothic Medium"/>
                <a:cs typeface="Franklin Gothic Medium"/>
              </a:rPr>
              <a:t>c</a:t>
            </a:r>
            <a:r>
              <a:rPr dirty="0" sz="2000" spc="-10">
                <a:latin typeface="Franklin Gothic Medium"/>
                <a:cs typeface="Franklin Gothic Medium"/>
              </a:rPr>
              <a:t>z</a:t>
            </a:r>
            <a:r>
              <a:rPr dirty="0" sz="2000" spc="-10">
                <a:latin typeface="Franklin Gothic Medium"/>
                <a:cs typeface="Franklin Gothic Medium"/>
              </a:rPr>
              <a:t>a</a:t>
            </a:r>
            <a:r>
              <a:rPr dirty="0" sz="2000" spc="21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s</a:t>
            </a:r>
            <a:r>
              <a:rPr dirty="0" sz="2000" spc="-15">
                <a:latin typeface="Franklin Gothic Medium"/>
                <a:cs typeface="Franklin Gothic Medium"/>
              </a:rPr>
              <a:t>i</a:t>
            </a:r>
            <a:r>
              <a:rPr dirty="0" sz="2000" spc="-5">
                <a:latin typeface="Franklin Gothic Medium"/>
                <a:cs typeface="Franklin Gothic Medium"/>
              </a:rPr>
              <a:t>ę</a:t>
            </a:r>
            <a:r>
              <a:rPr dirty="0" sz="2000" spc="204">
                <a:latin typeface="Franklin Gothic Medium"/>
                <a:cs typeface="Franklin Gothic Medium"/>
              </a:rPr>
              <a:t> </a:t>
            </a:r>
            <a:r>
              <a:rPr dirty="0" sz="2000" spc="-65">
                <a:latin typeface="Franklin Gothic Medium"/>
                <a:cs typeface="Franklin Gothic Medium"/>
              </a:rPr>
              <a:t>w</a:t>
            </a:r>
            <a:r>
              <a:rPr dirty="0" sz="2000" spc="185">
                <a:latin typeface="Franklin Gothic Medium"/>
                <a:cs typeface="Franklin Gothic Medium"/>
              </a:rPr>
              <a:t> </a:t>
            </a:r>
            <a:r>
              <a:rPr dirty="0" sz="2000" spc="-95">
                <a:latin typeface="Franklin Gothic Medium"/>
                <a:cs typeface="Franklin Gothic Medium"/>
              </a:rPr>
              <a:t>k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15">
                <a:latin typeface="Franklin Gothic Medium"/>
                <a:cs typeface="Franklin Gothic Medium"/>
              </a:rPr>
              <a:t>pe</a:t>
            </a:r>
            <a:r>
              <a:rPr dirty="0" sz="2000" spc="-45">
                <a:latin typeface="Franklin Gothic Medium"/>
                <a:cs typeface="Franklin Gothic Medium"/>
              </a:rPr>
              <a:t>r</a:t>
            </a:r>
            <a:r>
              <a:rPr dirty="0" sz="2000" spc="-5">
                <a:latin typeface="Franklin Gothic Medium"/>
                <a:cs typeface="Franklin Gothic Medium"/>
              </a:rPr>
              <a:t>cie,</a:t>
            </a:r>
            <a:r>
              <a:rPr dirty="0" sz="2000" spc="195">
                <a:latin typeface="Franklin Gothic Medium"/>
                <a:cs typeface="Franklin Gothic Medium"/>
              </a:rPr>
              <a:t> </a:t>
            </a:r>
            <a:r>
              <a:rPr dirty="0" sz="2000" spc="-70">
                <a:latin typeface="Franklin Gothic Medium"/>
                <a:cs typeface="Franklin Gothic Medium"/>
              </a:rPr>
              <a:t>k</a:t>
            </a:r>
            <a:r>
              <a:rPr dirty="0" sz="2000" spc="-20">
                <a:latin typeface="Franklin Gothic Medium"/>
                <a:cs typeface="Franklin Gothic Medium"/>
              </a:rPr>
              <a:t>tórą</a:t>
            </a:r>
            <a:r>
              <a:rPr dirty="0" sz="2000" spc="200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zaklej</a:t>
            </a:r>
            <a:r>
              <a:rPr dirty="0" sz="2000" spc="-30">
                <a:latin typeface="Franklin Gothic Medium"/>
                <a:cs typeface="Franklin Gothic Medium"/>
              </a:rPr>
              <a:t>a</a:t>
            </a:r>
            <a:r>
              <a:rPr dirty="0" sz="2000" spc="204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się,</a:t>
            </a:r>
            <a:r>
              <a:rPr dirty="0" sz="2000" spc="20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pieczęt</a:t>
            </a:r>
            <a:r>
              <a:rPr dirty="0" sz="2000" spc="-20">
                <a:latin typeface="Franklin Gothic Medium"/>
                <a:cs typeface="Franklin Gothic Medium"/>
              </a:rPr>
              <a:t>u</a:t>
            </a:r>
            <a:r>
              <a:rPr dirty="0" sz="2000" spc="-50">
                <a:latin typeface="Franklin Gothic Medium"/>
                <a:cs typeface="Franklin Gothic Medium"/>
              </a:rPr>
              <a:t>j</a:t>
            </a:r>
            <a:r>
              <a:rPr dirty="0" sz="2000" spc="-5">
                <a:latin typeface="Franklin Gothic Medium"/>
                <a:cs typeface="Franklin Gothic Medium"/>
              </a:rPr>
              <a:t>e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n</a:t>
            </a:r>
            <a:r>
              <a:rPr dirty="0" sz="2000" spc="-10">
                <a:latin typeface="Franklin Gothic Medium"/>
                <a:cs typeface="Franklin Gothic Medium"/>
              </a:rPr>
              <a:t>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złącze</a:t>
            </a:r>
            <a:r>
              <a:rPr dirty="0" sz="2000" spc="-5">
                <a:latin typeface="Franklin Gothic Medium"/>
                <a:cs typeface="Franklin Gothic Medium"/>
              </a:rPr>
              <a:t>n</a:t>
            </a:r>
            <a:r>
              <a:rPr dirty="0" sz="2000" spc="-20">
                <a:latin typeface="Franklin Gothic Medium"/>
                <a:cs typeface="Franklin Gothic Medium"/>
              </a:rPr>
              <a:t>i</a:t>
            </a:r>
            <a:r>
              <a:rPr dirty="0" sz="2000" spc="-50">
                <a:latin typeface="Franklin Gothic Medium"/>
                <a:cs typeface="Franklin Gothic Medium"/>
              </a:rPr>
              <a:t>a</a:t>
            </a:r>
            <a:r>
              <a:rPr dirty="0" sz="2000">
                <a:latin typeface="Franklin Gothic Medium"/>
                <a:cs typeface="Franklin Gothic Medium"/>
              </a:rPr>
              <a:t>ch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56197" y="3212985"/>
            <a:ext cx="864095" cy="8640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723638" y="2722371"/>
            <a:ext cx="3642360" cy="5035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939"/>
              </a:lnSpc>
            </a:pPr>
            <a:r>
              <a:rPr dirty="0" sz="1700" spc="70" b="1">
                <a:latin typeface="Calibri"/>
                <a:cs typeface="Calibri"/>
              </a:rPr>
              <a:t>R</a:t>
            </a:r>
            <a:r>
              <a:rPr dirty="0" sz="1700" spc="40" b="1">
                <a:latin typeface="Calibri"/>
                <a:cs typeface="Calibri"/>
              </a:rPr>
              <a:t>e</a:t>
            </a:r>
            <a:r>
              <a:rPr dirty="0" sz="1700" spc="-75" b="1">
                <a:latin typeface="Calibri"/>
                <a:cs typeface="Calibri"/>
              </a:rPr>
              <a:t>f</a:t>
            </a:r>
            <a:r>
              <a:rPr dirty="0" sz="1700" spc="5" b="1">
                <a:latin typeface="Calibri"/>
                <a:cs typeface="Calibri"/>
              </a:rPr>
              <a:t>erendum</a:t>
            </a:r>
            <a:r>
              <a:rPr dirty="0" sz="1700" b="1">
                <a:latin typeface="Calibri"/>
                <a:cs typeface="Calibri"/>
              </a:rPr>
              <a:t> </a:t>
            </a:r>
            <a:r>
              <a:rPr dirty="0" sz="1700" spc="-20" b="1">
                <a:latin typeface="Calibri"/>
                <a:cs typeface="Calibri"/>
              </a:rPr>
              <a:t>o</a:t>
            </a:r>
            <a:r>
              <a:rPr dirty="0" sz="1700" spc="40" b="1">
                <a:latin typeface="Calibri"/>
                <a:cs typeface="Calibri"/>
              </a:rPr>
              <a:t>g</a:t>
            </a:r>
            <a:r>
              <a:rPr dirty="0" sz="1700" spc="-40" b="1">
                <a:latin typeface="Calibri"/>
                <a:cs typeface="Calibri"/>
              </a:rPr>
              <a:t>ó</a:t>
            </a:r>
            <a:r>
              <a:rPr dirty="0" sz="1700" spc="-15" b="1">
                <a:latin typeface="Calibri"/>
                <a:cs typeface="Calibri"/>
              </a:rPr>
              <a:t>l</a:t>
            </a:r>
            <a:r>
              <a:rPr dirty="0" sz="1700" spc="-5" b="1">
                <a:latin typeface="Calibri"/>
                <a:cs typeface="Calibri"/>
              </a:rPr>
              <a:t>nokra</a:t>
            </a:r>
            <a:r>
              <a:rPr dirty="0" sz="1700" spc="-15" b="1">
                <a:latin typeface="Calibri"/>
                <a:cs typeface="Calibri"/>
              </a:rPr>
              <a:t>j</a:t>
            </a:r>
            <a:r>
              <a:rPr dirty="0" sz="1700" spc="-55" b="1">
                <a:latin typeface="Calibri"/>
                <a:cs typeface="Calibri"/>
              </a:rPr>
              <a:t>o</a:t>
            </a:r>
            <a:r>
              <a:rPr dirty="0" sz="1700" spc="-165" b="1">
                <a:latin typeface="Calibri"/>
                <a:cs typeface="Calibri"/>
              </a:rPr>
              <a:t>w</a:t>
            </a:r>
            <a:r>
              <a:rPr dirty="0" sz="1700" spc="30" b="1">
                <a:latin typeface="Calibri"/>
                <a:cs typeface="Calibri"/>
              </a:rPr>
              <a:t>e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ts val="1939"/>
              </a:lnSpc>
            </a:pPr>
            <a:r>
              <a:rPr dirty="0" sz="1700" spc="50" b="1">
                <a:latin typeface="Calibri"/>
                <a:cs typeface="Calibri"/>
              </a:rPr>
              <a:t>z</a:t>
            </a:r>
            <a:r>
              <a:rPr dirty="0" sz="1700" spc="65" b="1">
                <a:latin typeface="Calibri"/>
                <a:cs typeface="Calibri"/>
              </a:rPr>
              <a:t>a</a:t>
            </a:r>
            <a:r>
              <a:rPr dirty="0" sz="1700" spc="-25" b="1">
                <a:latin typeface="Calibri"/>
                <a:cs typeface="Calibri"/>
              </a:rPr>
              <a:t>r</a:t>
            </a:r>
            <a:r>
              <a:rPr dirty="0" sz="1700" spc="50" b="1">
                <a:latin typeface="Calibri"/>
                <a:cs typeface="Calibri"/>
              </a:rPr>
              <a:t>z</a:t>
            </a:r>
            <a:r>
              <a:rPr dirty="0" sz="1700" spc="30" b="1">
                <a:latin typeface="Calibri"/>
                <a:cs typeface="Calibri"/>
              </a:rPr>
              <a:t>ą</a:t>
            </a:r>
            <a:r>
              <a:rPr dirty="0" sz="1700" spc="25" b="1">
                <a:latin typeface="Calibri"/>
                <a:cs typeface="Calibri"/>
              </a:rPr>
              <a:t>d</a:t>
            </a:r>
            <a:r>
              <a:rPr dirty="0" sz="1700" spc="15" b="1">
                <a:latin typeface="Calibri"/>
                <a:cs typeface="Calibri"/>
              </a:rPr>
              <a:t>zone</a:t>
            </a:r>
            <a:r>
              <a:rPr dirty="0" sz="1700" spc="10" b="1">
                <a:latin typeface="Calibri"/>
                <a:cs typeface="Calibri"/>
              </a:rPr>
              <a:t> </a:t>
            </a:r>
            <a:r>
              <a:rPr dirty="0" sz="1700" spc="20" b="1">
                <a:latin typeface="Calibri"/>
                <a:cs typeface="Calibri"/>
              </a:rPr>
              <a:t>n</a:t>
            </a:r>
            <a:r>
              <a:rPr dirty="0" sz="1700" spc="60" b="1">
                <a:latin typeface="Calibri"/>
                <a:cs typeface="Calibri"/>
              </a:rPr>
              <a:t>a</a:t>
            </a:r>
            <a:r>
              <a:rPr dirty="0" sz="1700" spc="15" b="1">
                <a:latin typeface="Calibri"/>
                <a:cs typeface="Calibri"/>
              </a:rPr>
              <a:t> </a:t>
            </a:r>
            <a:r>
              <a:rPr dirty="0" sz="1700" spc="5" b="1">
                <a:latin typeface="Calibri"/>
                <a:cs typeface="Calibri"/>
              </a:rPr>
              <a:t>d</a:t>
            </a:r>
            <a:r>
              <a:rPr dirty="0" sz="1700" spc="50" b="1">
                <a:latin typeface="Calibri"/>
                <a:cs typeface="Calibri"/>
              </a:rPr>
              <a:t>z</a:t>
            </a:r>
            <a:r>
              <a:rPr dirty="0" sz="1700" spc="-15" b="1">
                <a:latin typeface="Calibri"/>
                <a:cs typeface="Calibri"/>
              </a:rPr>
              <a:t>i</a:t>
            </a:r>
            <a:r>
              <a:rPr dirty="0" sz="1700" spc="20" b="1">
                <a:latin typeface="Calibri"/>
                <a:cs typeface="Calibri"/>
              </a:rPr>
              <a:t>eń</a:t>
            </a:r>
            <a:r>
              <a:rPr dirty="0" sz="1700" b="1">
                <a:latin typeface="Calibri"/>
                <a:cs typeface="Calibri"/>
              </a:rPr>
              <a:t> </a:t>
            </a:r>
            <a:r>
              <a:rPr dirty="0" sz="1700" spc="135" b="1">
                <a:latin typeface="Calibri"/>
                <a:cs typeface="Calibri"/>
              </a:rPr>
              <a:t>6</a:t>
            </a:r>
            <a:r>
              <a:rPr dirty="0" sz="1700" spc="40" b="1">
                <a:latin typeface="Calibri"/>
                <a:cs typeface="Calibri"/>
              </a:rPr>
              <a:t> </a:t>
            </a:r>
            <a:r>
              <a:rPr dirty="0" sz="1700" spc="-130" b="1">
                <a:latin typeface="Calibri"/>
                <a:cs typeface="Calibri"/>
              </a:rPr>
              <a:t>w</a:t>
            </a:r>
            <a:r>
              <a:rPr dirty="0" sz="1700" spc="-25" b="1">
                <a:latin typeface="Calibri"/>
                <a:cs typeface="Calibri"/>
              </a:rPr>
              <a:t>r</a:t>
            </a:r>
            <a:r>
              <a:rPr dirty="0" sz="1700" spc="50" b="1">
                <a:latin typeface="Calibri"/>
                <a:cs typeface="Calibri"/>
              </a:rPr>
              <a:t>z</a:t>
            </a:r>
            <a:r>
              <a:rPr dirty="0" sz="1700" spc="35" b="1">
                <a:latin typeface="Calibri"/>
                <a:cs typeface="Calibri"/>
              </a:rPr>
              <a:t>eśnia</a:t>
            </a:r>
            <a:r>
              <a:rPr dirty="0" sz="1700" spc="-10" b="1">
                <a:latin typeface="Calibri"/>
                <a:cs typeface="Calibri"/>
              </a:rPr>
              <a:t> </a:t>
            </a:r>
            <a:r>
              <a:rPr dirty="0" sz="1700" spc="140" b="1">
                <a:latin typeface="Calibri"/>
                <a:cs typeface="Calibri"/>
              </a:rPr>
              <a:t>2</a:t>
            </a:r>
            <a:r>
              <a:rPr dirty="0" sz="1700" spc="80" b="1">
                <a:latin typeface="Calibri"/>
                <a:cs typeface="Calibri"/>
              </a:rPr>
              <a:t>0</a:t>
            </a:r>
            <a:r>
              <a:rPr dirty="0" sz="1700" spc="114" b="1">
                <a:latin typeface="Calibri"/>
                <a:cs typeface="Calibri"/>
              </a:rPr>
              <a:t>1</a:t>
            </a:r>
            <a:r>
              <a:rPr dirty="0" sz="1700" spc="135" b="1">
                <a:latin typeface="Calibri"/>
                <a:cs typeface="Calibri"/>
              </a:rPr>
              <a:t>5</a:t>
            </a:r>
            <a:r>
              <a:rPr dirty="0" sz="1700" spc="15" b="1">
                <a:latin typeface="Calibri"/>
                <a:cs typeface="Calibri"/>
              </a:rPr>
              <a:t> </a:t>
            </a:r>
            <a:r>
              <a:rPr dirty="0" sz="1700" spc="-130" b="1">
                <a:latin typeface="Calibri"/>
                <a:cs typeface="Calibri"/>
              </a:rPr>
              <a:t>r</a:t>
            </a:r>
            <a:r>
              <a:rPr dirty="0" sz="1700" spc="-30" b="1">
                <a:latin typeface="Calibri"/>
                <a:cs typeface="Calibri"/>
              </a:rPr>
              <a:t>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23638" y="3406647"/>
            <a:ext cx="4112260" cy="11728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-15">
                <a:latin typeface="Franklin Gothic Medium"/>
                <a:cs typeface="Franklin Gothic Medium"/>
              </a:rPr>
              <a:t>O</a:t>
            </a:r>
            <a:r>
              <a:rPr dirty="0" sz="1700" spc="-35">
                <a:latin typeface="Franklin Gothic Medium"/>
                <a:cs typeface="Franklin Gothic Medium"/>
              </a:rPr>
              <a:t>b</a:t>
            </a:r>
            <a:r>
              <a:rPr dirty="0" sz="1700" spc="-25">
                <a:latin typeface="Franklin Gothic Medium"/>
                <a:cs typeface="Franklin Gothic Medium"/>
              </a:rPr>
              <a:t>wód</a:t>
            </a:r>
            <a:r>
              <a:rPr dirty="0" sz="1700" spc="-15">
                <a:latin typeface="Franklin Gothic Medium"/>
                <a:cs typeface="Franklin Gothic Medium"/>
              </a:rPr>
              <a:t> </a:t>
            </a:r>
            <a:r>
              <a:rPr dirty="0" sz="1700" spc="-55">
                <a:latin typeface="Franklin Gothic Medium"/>
                <a:cs typeface="Franklin Gothic Medium"/>
              </a:rPr>
              <a:t>g</a:t>
            </a:r>
            <a:r>
              <a:rPr dirty="0" sz="1700" spc="-25">
                <a:latin typeface="Franklin Gothic Medium"/>
                <a:cs typeface="Franklin Gothic Medium"/>
              </a:rPr>
              <a:t>ł</a:t>
            </a:r>
            <a:r>
              <a:rPr dirty="0" sz="1700" spc="-5">
                <a:latin typeface="Franklin Gothic Medium"/>
                <a:cs typeface="Franklin Gothic Medium"/>
              </a:rPr>
              <a:t>os</a:t>
            </a:r>
            <a:r>
              <a:rPr dirty="0" sz="1700" spc="-25">
                <a:latin typeface="Franklin Gothic Medium"/>
                <a:cs typeface="Franklin Gothic Medium"/>
              </a:rPr>
              <a:t>o</a:t>
            </a:r>
            <a:r>
              <a:rPr dirty="0" sz="1700" spc="-85">
                <a:latin typeface="Franklin Gothic Medium"/>
                <a:cs typeface="Franklin Gothic Medium"/>
              </a:rPr>
              <a:t>w</a:t>
            </a:r>
            <a:r>
              <a:rPr dirty="0" sz="1700" spc="-20">
                <a:latin typeface="Franklin Gothic Medium"/>
                <a:cs typeface="Franklin Gothic Medium"/>
              </a:rPr>
              <a:t>ania</a:t>
            </a:r>
            <a:r>
              <a:rPr dirty="0" sz="1700" spc="-15">
                <a:latin typeface="Franklin Gothic Medium"/>
                <a:cs typeface="Franklin Gothic Medium"/>
              </a:rPr>
              <a:t> </a:t>
            </a:r>
            <a:r>
              <a:rPr dirty="0" sz="1700">
                <a:latin typeface="Franklin Gothic Medium"/>
                <a:cs typeface="Franklin Gothic Medium"/>
              </a:rPr>
              <a:t>nr  </a:t>
            </a:r>
            <a:r>
              <a:rPr dirty="0" sz="1700" spc="20">
                <a:latin typeface="Franklin Gothic Medium"/>
                <a:cs typeface="Franklin Gothic Medium"/>
              </a:rPr>
              <a:t>..</a:t>
            </a:r>
            <a:r>
              <a:rPr dirty="0" sz="1700" spc="15">
                <a:latin typeface="Franklin Gothic Medium"/>
                <a:cs typeface="Franklin Gothic Medium"/>
              </a:rPr>
              <a:t>.</a:t>
            </a:r>
            <a:r>
              <a:rPr dirty="0" sz="1700" spc="-25">
                <a:latin typeface="Franklin Gothic Medium"/>
                <a:cs typeface="Franklin Gothic Medium"/>
              </a:rPr>
              <a:t> </a:t>
            </a:r>
            <a:r>
              <a:rPr dirty="0" sz="1700" spc="-35">
                <a:latin typeface="Franklin Gothic Medium"/>
                <a:cs typeface="Franklin Gothic Medium"/>
              </a:rPr>
              <a:t>G</a:t>
            </a:r>
            <a:r>
              <a:rPr dirty="0" sz="1700" spc="-45">
                <a:latin typeface="Franklin Gothic Medium"/>
                <a:cs typeface="Franklin Gothic Medium"/>
              </a:rPr>
              <a:t>m</a:t>
            </a:r>
            <a:r>
              <a:rPr dirty="0" sz="1700" spc="-30">
                <a:latin typeface="Franklin Gothic Medium"/>
                <a:cs typeface="Franklin Gothic Medium"/>
              </a:rPr>
              <a:t>i</a:t>
            </a:r>
            <a:r>
              <a:rPr dirty="0" sz="1700" spc="-10">
                <a:latin typeface="Franklin Gothic Medium"/>
                <a:cs typeface="Franklin Gothic Medium"/>
              </a:rPr>
              <a:t>na</a:t>
            </a:r>
            <a:r>
              <a:rPr dirty="0" sz="1700" spc="-20">
                <a:latin typeface="Franklin Gothic Medium"/>
                <a:cs typeface="Franklin Gothic Medium"/>
              </a:rPr>
              <a:t> </a:t>
            </a:r>
            <a:r>
              <a:rPr dirty="0" sz="1700" spc="5">
                <a:latin typeface="Franklin Gothic Medium"/>
                <a:cs typeface="Franklin Gothic Medium"/>
              </a:rPr>
              <a:t>……</a:t>
            </a:r>
            <a:r>
              <a:rPr dirty="0" sz="1700" spc="10">
                <a:latin typeface="Franklin Gothic Medium"/>
                <a:cs typeface="Franklin Gothic Medium"/>
              </a:rPr>
              <a:t>…</a:t>
            </a:r>
            <a:r>
              <a:rPr dirty="0" sz="1700" spc="5">
                <a:latin typeface="Franklin Gothic Medium"/>
                <a:cs typeface="Franklin Gothic Medium"/>
              </a:rPr>
              <a:t>…</a:t>
            </a:r>
            <a:r>
              <a:rPr dirty="0" sz="1700" spc="-5">
                <a:latin typeface="Franklin Gothic Medium"/>
                <a:cs typeface="Franklin Gothic Medium"/>
              </a:rPr>
              <a:t>…</a:t>
            </a:r>
            <a:r>
              <a:rPr dirty="0" sz="1700" spc="5">
                <a:latin typeface="Franklin Gothic Medium"/>
                <a:cs typeface="Franklin Gothic Medium"/>
              </a:rPr>
              <a:t>…</a:t>
            </a:r>
            <a:r>
              <a:rPr dirty="0" sz="1700" spc="-5">
                <a:latin typeface="Franklin Gothic Medium"/>
                <a:cs typeface="Franklin Gothic Medium"/>
              </a:rPr>
              <a:t>…</a:t>
            </a:r>
            <a:r>
              <a:rPr dirty="0" sz="1700" spc="15">
                <a:latin typeface="Franklin Gothic Medium"/>
                <a:cs typeface="Franklin Gothic Medium"/>
              </a:rPr>
              <a:t>.</a:t>
            </a:r>
            <a:endParaRPr sz="1700">
              <a:latin typeface="Franklin Gothic Medium"/>
              <a:cs typeface="Franklin Gothic Medium"/>
            </a:endParaRPr>
          </a:p>
          <a:p>
            <a:pPr marL="12700" marR="996315">
              <a:lnSpc>
                <a:spcPts val="1839"/>
              </a:lnSpc>
              <a:spcBef>
                <a:spcPts val="815"/>
              </a:spcBef>
            </a:pPr>
            <a:r>
              <a:rPr dirty="0" sz="1700" spc="-130">
                <a:latin typeface="Franklin Gothic Medium"/>
                <a:cs typeface="Franklin Gothic Medium"/>
              </a:rPr>
              <a:t>A</a:t>
            </a:r>
            <a:r>
              <a:rPr dirty="0" sz="1700" spc="-10">
                <a:latin typeface="Franklin Gothic Medium"/>
                <a:cs typeface="Franklin Gothic Medium"/>
              </a:rPr>
              <a:t>d</a:t>
            </a:r>
            <a:r>
              <a:rPr dirty="0" sz="1700">
                <a:latin typeface="Franklin Gothic Medium"/>
                <a:cs typeface="Franklin Gothic Medium"/>
              </a:rPr>
              <a:t>res</a:t>
            </a:r>
            <a:r>
              <a:rPr dirty="0" sz="1700">
                <a:latin typeface="Franklin Gothic Medium"/>
                <a:cs typeface="Franklin Gothic Medium"/>
              </a:rPr>
              <a:t> </a:t>
            </a:r>
            <a:r>
              <a:rPr dirty="0" sz="1700" spc="-5">
                <a:latin typeface="Franklin Gothic Medium"/>
                <a:cs typeface="Franklin Gothic Medium"/>
              </a:rPr>
              <a:t>siedzi</a:t>
            </a:r>
            <a:r>
              <a:rPr dirty="0" sz="1700" spc="-35">
                <a:latin typeface="Franklin Gothic Medium"/>
                <a:cs typeface="Franklin Gothic Medium"/>
              </a:rPr>
              <a:t>b</a:t>
            </a:r>
            <a:r>
              <a:rPr dirty="0" sz="1700" spc="-45">
                <a:latin typeface="Franklin Gothic Medium"/>
                <a:cs typeface="Franklin Gothic Medium"/>
              </a:rPr>
              <a:t>y</a:t>
            </a:r>
            <a:r>
              <a:rPr dirty="0" sz="1700" spc="-30">
                <a:latin typeface="Franklin Gothic Medium"/>
                <a:cs typeface="Franklin Gothic Medium"/>
              </a:rPr>
              <a:t> </a:t>
            </a:r>
            <a:r>
              <a:rPr dirty="0" sz="1700" spc="-15">
                <a:latin typeface="Franklin Gothic Medium"/>
                <a:cs typeface="Franklin Gothic Medium"/>
              </a:rPr>
              <a:t>O</a:t>
            </a:r>
            <a:r>
              <a:rPr dirty="0" sz="1700" spc="-35">
                <a:latin typeface="Franklin Gothic Medium"/>
                <a:cs typeface="Franklin Gothic Medium"/>
              </a:rPr>
              <a:t>b</a:t>
            </a:r>
            <a:r>
              <a:rPr dirty="0" sz="1700" spc="-85">
                <a:latin typeface="Franklin Gothic Medium"/>
                <a:cs typeface="Franklin Gothic Medium"/>
              </a:rPr>
              <a:t>w</a:t>
            </a:r>
            <a:r>
              <a:rPr dirty="0" sz="1700" spc="-10">
                <a:latin typeface="Franklin Gothic Medium"/>
                <a:cs typeface="Franklin Gothic Medium"/>
              </a:rPr>
              <a:t>od</a:t>
            </a:r>
            <a:r>
              <a:rPr dirty="0" sz="1700" spc="-40">
                <a:latin typeface="Franklin Gothic Medium"/>
                <a:cs typeface="Franklin Gothic Medium"/>
              </a:rPr>
              <a:t>o</a:t>
            </a:r>
            <a:r>
              <a:rPr dirty="0" sz="1700" spc="-85">
                <a:latin typeface="Franklin Gothic Medium"/>
                <a:cs typeface="Franklin Gothic Medium"/>
              </a:rPr>
              <a:t>w</a:t>
            </a:r>
            <a:r>
              <a:rPr dirty="0" sz="1700" spc="-15">
                <a:latin typeface="Franklin Gothic Medium"/>
                <a:cs typeface="Franklin Gothic Medium"/>
              </a:rPr>
              <a:t>ej</a:t>
            </a:r>
            <a:r>
              <a:rPr dirty="0" sz="1700" spc="-15">
                <a:latin typeface="Franklin Gothic Medium"/>
                <a:cs typeface="Franklin Gothic Medium"/>
              </a:rPr>
              <a:t> </a:t>
            </a:r>
            <a:r>
              <a:rPr dirty="0" sz="1700" spc="-30">
                <a:latin typeface="Franklin Gothic Medium"/>
                <a:cs typeface="Franklin Gothic Medium"/>
              </a:rPr>
              <a:t>K</a:t>
            </a:r>
            <a:r>
              <a:rPr dirty="0" sz="1700" spc="-40">
                <a:latin typeface="Franklin Gothic Medium"/>
                <a:cs typeface="Franklin Gothic Medium"/>
              </a:rPr>
              <a:t>o</a:t>
            </a:r>
            <a:r>
              <a:rPr dirty="0" sz="1700" spc="-65">
                <a:latin typeface="Franklin Gothic Medium"/>
                <a:cs typeface="Franklin Gothic Medium"/>
              </a:rPr>
              <a:t>m</a:t>
            </a:r>
            <a:r>
              <a:rPr dirty="0" sz="1700" spc="-30">
                <a:latin typeface="Franklin Gothic Medium"/>
                <a:cs typeface="Franklin Gothic Medium"/>
              </a:rPr>
              <a:t>i</a:t>
            </a:r>
            <a:r>
              <a:rPr dirty="0" sz="1700" spc="-5">
                <a:latin typeface="Franklin Gothic Medium"/>
                <a:cs typeface="Franklin Gothic Medium"/>
              </a:rPr>
              <a:t>s</a:t>
            </a:r>
            <a:r>
              <a:rPr dirty="0" sz="1700">
                <a:latin typeface="Franklin Gothic Medium"/>
                <a:cs typeface="Franklin Gothic Medium"/>
              </a:rPr>
              <a:t>j</a:t>
            </a:r>
            <a:r>
              <a:rPr dirty="0" sz="1700" spc="-30">
                <a:latin typeface="Franklin Gothic Medium"/>
                <a:cs typeface="Franklin Gothic Medium"/>
              </a:rPr>
              <a:t>i</a:t>
            </a:r>
            <a:r>
              <a:rPr dirty="0" sz="1700" spc="-30">
                <a:latin typeface="Franklin Gothic Medium"/>
                <a:cs typeface="Franklin Gothic Medium"/>
              </a:rPr>
              <a:t> </a:t>
            </a:r>
            <a:r>
              <a:rPr dirty="0" sz="1700" spc="-10">
                <a:latin typeface="Franklin Gothic Medium"/>
                <a:cs typeface="Franklin Gothic Medium"/>
              </a:rPr>
              <a:t>d</a:t>
            </a:r>
            <a:r>
              <a:rPr dirty="0" sz="1700" spc="-15">
                <a:latin typeface="Franklin Gothic Medium"/>
                <a:cs typeface="Franklin Gothic Medium"/>
              </a:rPr>
              <a:t>o</a:t>
            </a:r>
            <a:r>
              <a:rPr dirty="0" sz="1700">
                <a:latin typeface="Franklin Gothic Medium"/>
                <a:cs typeface="Franklin Gothic Medium"/>
              </a:rPr>
              <a:t> </a:t>
            </a:r>
            <a:r>
              <a:rPr dirty="0" sz="1700" spc="-5">
                <a:latin typeface="Franklin Gothic Medium"/>
                <a:cs typeface="Franklin Gothic Medium"/>
              </a:rPr>
              <a:t>spr</a:t>
            </a:r>
            <a:r>
              <a:rPr dirty="0" sz="1700" spc="-45">
                <a:latin typeface="Franklin Gothic Medium"/>
                <a:cs typeface="Franklin Gothic Medium"/>
              </a:rPr>
              <a:t>a</a:t>
            </a:r>
            <a:r>
              <a:rPr dirty="0" sz="1700" spc="-55">
                <a:latin typeface="Franklin Gothic Medium"/>
                <a:cs typeface="Franklin Gothic Medium"/>
              </a:rPr>
              <a:t>w</a:t>
            </a:r>
            <a:r>
              <a:rPr dirty="0" sz="1700" spc="-10">
                <a:latin typeface="Franklin Gothic Medium"/>
                <a:cs typeface="Franklin Gothic Medium"/>
              </a:rPr>
              <a:t> </a:t>
            </a:r>
            <a:r>
              <a:rPr dirty="0" sz="1700" spc="-75">
                <a:latin typeface="Franklin Gothic Medium"/>
                <a:cs typeface="Franklin Gothic Medium"/>
              </a:rPr>
              <a:t>R</a:t>
            </a:r>
            <a:r>
              <a:rPr dirty="0" sz="1700" spc="-20">
                <a:latin typeface="Franklin Gothic Medium"/>
                <a:cs typeface="Franklin Gothic Medium"/>
              </a:rPr>
              <a:t>e</a:t>
            </a:r>
            <a:r>
              <a:rPr dirty="0" sz="1700" spc="-60">
                <a:latin typeface="Franklin Gothic Medium"/>
                <a:cs typeface="Franklin Gothic Medium"/>
              </a:rPr>
              <a:t>f</a:t>
            </a:r>
            <a:r>
              <a:rPr dirty="0" sz="1700" spc="-15">
                <a:latin typeface="Franklin Gothic Medium"/>
                <a:cs typeface="Franklin Gothic Medium"/>
              </a:rPr>
              <a:t>erendum</a:t>
            </a:r>
            <a:endParaRPr sz="17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1700" spc="-50">
                <a:latin typeface="Franklin Gothic Medium"/>
                <a:cs typeface="Franklin Gothic Medium"/>
              </a:rPr>
              <a:t>t</a:t>
            </a:r>
            <a:r>
              <a:rPr dirty="0" sz="1700" spc="-5">
                <a:latin typeface="Franklin Gothic Medium"/>
                <a:cs typeface="Franklin Gothic Medium"/>
              </a:rPr>
              <a:t>el.</a:t>
            </a:r>
            <a:r>
              <a:rPr dirty="0" sz="1700" spc="-25">
                <a:latin typeface="Franklin Gothic Medium"/>
                <a:cs typeface="Franklin Gothic Medium"/>
              </a:rPr>
              <a:t> </a:t>
            </a:r>
            <a:r>
              <a:rPr dirty="0" sz="1700" spc="5">
                <a:latin typeface="Franklin Gothic Medium"/>
                <a:cs typeface="Franklin Gothic Medium"/>
              </a:rPr>
              <a:t>……</a:t>
            </a:r>
            <a:r>
              <a:rPr dirty="0" sz="1700" spc="10">
                <a:latin typeface="Franklin Gothic Medium"/>
                <a:cs typeface="Franklin Gothic Medium"/>
              </a:rPr>
              <a:t>…</a:t>
            </a:r>
            <a:r>
              <a:rPr dirty="0" sz="1700" spc="5">
                <a:latin typeface="Franklin Gothic Medium"/>
                <a:cs typeface="Franklin Gothic Medium"/>
              </a:rPr>
              <a:t>…</a:t>
            </a:r>
            <a:r>
              <a:rPr dirty="0" sz="1700" spc="-5">
                <a:latin typeface="Franklin Gothic Medium"/>
                <a:cs typeface="Franklin Gothic Medium"/>
              </a:rPr>
              <a:t>…</a:t>
            </a:r>
            <a:r>
              <a:rPr dirty="0" sz="1700" spc="5">
                <a:latin typeface="Franklin Gothic Medium"/>
                <a:cs typeface="Franklin Gothic Medium"/>
              </a:rPr>
              <a:t>…</a:t>
            </a:r>
            <a:r>
              <a:rPr dirty="0" sz="1700" spc="-5">
                <a:latin typeface="Franklin Gothic Medium"/>
                <a:cs typeface="Franklin Gothic Medium"/>
              </a:rPr>
              <a:t>…</a:t>
            </a:r>
            <a:r>
              <a:rPr dirty="0" sz="1700" spc="-10">
                <a:latin typeface="Franklin Gothic Medium"/>
                <a:cs typeface="Franklin Gothic Medium"/>
              </a:rPr>
              <a:t>……</a:t>
            </a:r>
            <a:r>
              <a:rPr dirty="0" sz="1700" spc="5">
                <a:latin typeface="Franklin Gothic Medium"/>
                <a:cs typeface="Franklin Gothic Medium"/>
              </a:rPr>
              <a:t>…</a:t>
            </a:r>
            <a:r>
              <a:rPr dirty="0" sz="1700" spc="-5">
                <a:latin typeface="Franklin Gothic Medium"/>
                <a:cs typeface="Franklin Gothic Medium"/>
              </a:rPr>
              <a:t>…</a:t>
            </a:r>
            <a:r>
              <a:rPr dirty="0" sz="1700" spc="5">
                <a:latin typeface="Franklin Gothic Medium"/>
                <a:cs typeface="Franklin Gothic Medium"/>
              </a:rPr>
              <a:t>…</a:t>
            </a:r>
            <a:endParaRPr sz="1700">
              <a:latin typeface="Franklin Gothic Medium"/>
              <a:cs typeface="Franklin Gothic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89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82870" y="1052702"/>
            <a:ext cx="2845562" cy="2372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6282" y="5229199"/>
            <a:ext cx="8950960" cy="1200785"/>
          </a:xfrm>
          <a:prstGeom prst="rect">
            <a:avLst/>
          </a:prstGeom>
          <a:solidFill>
            <a:srgbClr val="BEBEBE"/>
          </a:solidFill>
          <a:ln w="9525">
            <a:solidFill>
              <a:srgbClr val="9D032A"/>
            </a:solidFill>
          </a:ln>
        </p:spPr>
        <p:txBody>
          <a:bodyPr wrap="square" lIns="0" tIns="35560" rIns="0" bIns="0" rtlCol="0" vert="horz">
            <a:spAutoFit/>
          </a:bodyPr>
          <a:lstStyle/>
          <a:p>
            <a:pPr algn="just" marL="86360" marR="77470">
              <a:lnSpc>
                <a:spcPct val="100000"/>
              </a:lnSpc>
              <a:spcBef>
                <a:spcPts val="280"/>
              </a:spcBef>
            </a:pPr>
            <a:r>
              <a:rPr dirty="0" sz="1800" spc="50" b="1">
                <a:latin typeface="Calibri"/>
                <a:cs typeface="Calibri"/>
              </a:rPr>
              <a:t>P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b="1">
                <a:latin typeface="Calibri"/>
                <a:cs typeface="Calibri"/>
              </a:rPr>
              <a:t>e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-10" b="1">
                <a:latin typeface="Calibri"/>
                <a:cs typeface="Calibri"/>
              </a:rPr>
              <a:t>od</a:t>
            </a:r>
            <a:r>
              <a:rPr dirty="0" sz="1800" spc="-5" b="1">
                <a:latin typeface="Calibri"/>
                <a:cs typeface="Calibri"/>
              </a:rPr>
              <a:t>n</a:t>
            </a:r>
            <a:r>
              <a:rPr dirty="0" sz="1800" spc="20" b="1">
                <a:latin typeface="Calibri"/>
                <a:cs typeface="Calibri"/>
              </a:rPr>
              <a:t>iczący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19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b="1">
                <a:latin typeface="Calibri"/>
                <a:cs typeface="Calibri"/>
              </a:rPr>
              <a:t>omisj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19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mo</a:t>
            </a:r>
            <a:r>
              <a:rPr dirty="0" sz="1800" spc="-10" b="1">
                <a:latin typeface="Calibri"/>
                <a:cs typeface="Calibri"/>
              </a:rPr>
              <a:t>ż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195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15" b="1">
                <a:latin typeface="Calibri"/>
                <a:cs typeface="Calibri"/>
              </a:rPr>
              <a:t>yd</a:t>
            </a:r>
            <a:r>
              <a:rPr dirty="0" sz="1800" spc="-60" b="1">
                <a:latin typeface="Calibri"/>
                <a:cs typeface="Calibri"/>
              </a:rPr>
              <a:t>a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70" b="1">
                <a:latin typeface="Calibri"/>
                <a:cs typeface="Calibri"/>
              </a:rPr>
              <a:t>ać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185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p</a:t>
            </a:r>
            <a:r>
              <a:rPr dirty="0" sz="1800" spc="-15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l</a:t>
            </a:r>
            <a:r>
              <a:rPr dirty="0" sz="1800" spc="35" b="1">
                <a:latin typeface="Calibri"/>
                <a:cs typeface="Calibri"/>
              </a:rPr>
              <a:t>ece</a:t>
            </a:r>
            <a:r>
              <a:rPr dirty="0" sz="1800" spc="30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195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   </a:t>
            </a:r>
            <a:r>
              <a:rPr dirty="0" sz="1800" spc="200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ch</a:t>
            </a:r>
            <a:r>
              <a:rPr dirty="0" sz="1800" spc="55" b="1">
                <a:latin typeface="Calibri"/>
                <a:cs typeface="Calibri"/>
              </a:rPr>
              <a:t>a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ak</a:t>
            </a:r>
            <a:r>
              <a:rPr dirty="0" sz="1800" spc="-114" b="1">
                <a:latin typeface="Calibri"/>
                <a:cs typeface="Calibri"/>
              </a:rPr>
              <a:t>t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   </a:t>
            </a:r>
            <a:r>
              <a:rPr dirty="0" sz="1800" spc="-204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</a:t>
            </a:r>
            <a:r>
              <a:rPr dirty="0" sz="1800" spc="-15" b="1">
                <a:latin typeface="Calibri"/>
                <a:cs typeface="Calibri"/>
              </a:rPr>
              <a:t>o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ąd</a:t>
            </a:r>
            <a:r>
              <a:rPr dirty="0" sz="1800" spc="-10" b="1">
                <a:latin typeface="Calibri"/>
                <a:cs typeface="Calibri"/>
              </a:rPr>
              <a:t>k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40" b="1">
                <a:latin typeface="Calibri"/>
                <a:cs typeface="Calibri"/>
              </a:rPr>
              <a:t>ym,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g</a:t>
            </a:r>
            <a:r>
              <a:rPr dirty="0" sz="1800" spc="25" b="1">
                <a:latin typeface="Calibri"/>
                <a:cs typeface="Calibri"/>
              </a:rPr>
              <a:t>d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200" b="1">
                <a:latin typeface="Calibri"/>
                <a:cs typeface="Calibri"/>
              </a:rPr>
              <a:t> </a:t>
            </a:r>
            <a:r>
              <a:rPr dirty="0" sz="1800" spc="25" b="1">
                <a:latin typeface="Calibri"/>
                <a:cs typeface="Calibri"/>
              </a:rPr>
              <a:t>dz</a:t>
            </a:r>
            <a:r>
              <a:rPr dirty="0" sz="1800" spc="10" b="1">
                <a:latin typeface="Calibri"/>
                <a:cs typeface="Calibri"/>
              </a:rPr>
              <a:t>i</a:t>
            </a:r>
            <a:r>
              <a:rPr dirty="0" sz="1800" spc="5" b="1">
                <a:latin typeface="Calibri"/>
                <a:cs typeface="Calibri"/>
              </a:rPr>
              <a:t>a</a:t>
            </a:r>
            <a:r>
              <a:rPr dirty="0" sz="1800" spc="-75" b="1">
                <a:latin typeface="Calibri"/>
                <a:cs typeface="Calibri"/>
              </a:rPr>
              <a:t>ł</a:t>
            </a:r>
            <a:r>
              <a:rPr dirty="0" sz="1800" spc="50" b="1">
                <a:latin typeface="Calibri"/>
                <a:cs typeface="Calibri"/>
              </a:rPr>
              <a:t>a</a:t>
            </a:r>
            <a:r>
              <a:rPr dirty="0" sz="1800" spc="15" b="1">
                <a:latin typeface="Calibri"/>
                <a:cs typeface="Calibri"/>
              </a:rPr>
              <a:t>n</a:t>
            </a:r>
            <a:r>
              <a:rPr dirty="0" sz="1800" spc="15" b="1">
                <a:latin typeface="Calibri"/>
                <a:cs typeface="Calibri"/>
              </a:rPr>
              <a:t>ia</a:t>
            </a:r>
            <a:r>
              <a:rPr dirty="0" sz="1800" spc="200" b="1">
                <a:latin typeface="Calibri"/>
                <a:cs typeface="Calibri"/>
              </a:rPr>
              <a:t> </a:t>
            </a:r>
            <a:r>
              <a:rPr dirty="0" sz="1800" spc="-15" b="1">
                <a:latin typeface="Calibri"/>
                <a:cs typeface="Calibri"/>
              </a:rPr>
              <a:t>m</a:t>
            </a:r>
            <a:r>
              <a:rPr dirty="0" sz="1800" spc="-25" b="1">
                <a:latin typeface="Calibri"/>
                <a:cs typeface="Calibri"/>
              </a:rPr>
              <a:t>ężów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200" b="1"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55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u</a:t>
            </a:r>
            <a:r>
              <a:rPr dirty="0" sz="1800" spc="-30" b="1">
                <a:latin typeface="Calibri"/>
                <a:cs typeface="Calibri"/>
              </a:rPr>
              <a:t>f</a:t>
            </a:r>
            <a:r>
              <a:rPr dirty="0" sz="1800" spc="55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190" b="1">
                <a:latin typeface="Calibri"/>
                <a:cs typeface="Calibri"/>
              </a:rPr>
              <a:t> </a:t>
            </a:r>
            <a:r>
              <a:rPr dirty="0" sz="1800" spc="-80" b="1">
                <a:latin typeface="Calibri"/>
                <a:cs typeface="Calibri"/>
              </a:rPr>
              <a:t>wy</a:t>
            </a:r>
            <a:r>
              <a:rPr dirty="0" sz="1800" spc="-55" b="1">
                <a:latin typeface="Calibri"/>
                <a:cs typeface="Calibri"/>
              </a:rPr>
              <a:t>k</a:t>
            </a:r>
            <a:r>
              <a:rPr dirty="0" sz="1800" spc="30" b="1">
                <a:latin typeface="Calibri"/>
                <a:cs typeface="Calibri"/>
              </a:rPr>
              <a:t>raczają</a:t>
            </a:r>
            <a:r>
              <a:rPr dirty="0" sz="1800" spc="19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po</a:t>
            </a:r>
            <a:r>
              <a:rPr dirty="0" sz="1800" spc="-15" b="1">
                <a:latin typeface="Calibri"/>
                <a:cs typeface="Calibri"/>
              </a:rPr>
              <a:t>z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20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ic</a:t>
            </a:r>
            <a:r>
              <a:rPr dirty="0" sz="1800" spc="25" b="1">
                <a:latin typeface="Calibri"/>
                <a:cs typeface="Calibri"/>
              </a:rPr>
              <a:t>h</a:t>
            </a:r>
            <a:r>
              <a:rPr dirty="0" sz="1800" spc="200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upr</a:t>
            </a:r>
            <a:r>
              <a:rPr dirty="0" sz="1800" spc="-40" b="1">
                <a:latin typeface="Calibri"/>
                <a:cs typeface="Calibri"/>
              </a:rPr>
              <a:t>a</a:t>
            </a:r>
            <a:r>
              <a:rPr dirty="0" sz="1800" spc="-135" b="1">
                <a:latin typeface="Calibri"/>
                <a:cs typeface="Calibri"/>
              </a:rPr>
              <a:t>w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15" b="1">
                <a:latin typeface="Calibri"/>
                <a:cs typeface="Calibri"/>
              </a:rPr>
              <a:t>eni</a:t>
            </a:r>
            <a:r>
              <a:rPr dirty="0" sz="1800" spc="10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,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95" b="1">
                <a:latin typeface="Calibri"/>
                <a:cs typeface="Calibri"/>
              </a:rPr>
              <a:t> </a:t>
            </a:r>
            <a:r>
              <a:rPr dirty="0" sz="1800" spc="-40" b="1">
                <a:latin typeface="Calibri"/>
                <a:cs typeface="Calibri"/>
              </a:rPr>
              <a:t>u</a:t>
            </a:r>
            <a:r>
              <a:rPr dirty="0" sz="1800" spc="-35" b="1">
                <a:latin typeface="Calibri"/>
                <a:cs typeface="Calibri"/>
              </a:rPr>
              <a:t>t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5" b="1">
                <a:latin typeface="Calibri"/>
                <a:cs typeface="Calibri"/>
              </a:rPr>
              <a:t>u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15" b="1">
                <a:latin typeface="Calibri"/>
                <a:cs typeface="Calibri"/>
              </a:rPr>
              <a:t>n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ją</a:t>
            </a:r>
            <a:r>
              <a:rPr dirty="0" sz="1800" spc="18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a</a:t>
            </a:r>
            <a:r>
              <a:rPr dirty="0" sz="1800" spc="60" b="1">
                <a:latin typeface="Calibri"/>
                <a:cs typeface="Calibri"/>
              </a:rPr>
              <a:t>cę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20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om</a:t>
            </a:r>
            <a:r>
              <a:rPr dirty="0" sz="1800" spc="-25" b="1">
                <a:latin typeface="Calibri"/>
                <a:cs typeface="Calibri"/>
              </a:rPr>
              <a:t>i</a:t>
            </a:r>
            <a:r>
              <a:rPr dirty="0" sz="1800" spc="40" b="1">
                <a:latin typeface="Calibri"/>
                <a:cs typeface="Calibri"/>
              </a:rPr>
              <a:t>s</a:t>
            </a:r>
            <a:r>
              <a:rPr dirty="0" sz="1800" spc="30" b="1">
                <a:latin typeface="Calibri"/>
                <a:cs typeface="Calibri"/>
              </a:rPr>
              <a:t>j</a:t>
            </a:r>
            <a:r>
              <a:rPr dirty="0" sz="1800" spc="-30" b="1">
                <a:latin typeface="Calibri"/>
                <a:cs typeface="Calibri"/>
              </a:rPr>
              <a:t>i,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50" b="1">
                <a:latin typeface="Calibri"/>
                <a:cs typeface="Calibri"/>
              </a:rPr>
              <a:t>a</a:t>
            </a:r>
            <a:r>
              <a:rPr dirty="0" sz="1800" spc="35" b="1">
                <a:latin typeface="Calibri"/>
                <a:cs typeface="Calibri"/>
              </a:rPr>
              <a:t>k</a:t>
            </a:r>
            <a:r>
              <a:rPr dirty="0" sz="1800" spc="-75" b="1">
                <a:latin typeface="Calibri"/>
                <a:cs typeface="Calibri"/>
              </a:rPr>
              <a:t>ł</a:t>
            </a:r>
            <a:r>
              <a:rPr dirty="0" sz="1800" spc="35" b="1">
                <a:latin typeface="Calibri"/>
                <a:cs typeface="Calibri"/>
              </a:rPr>
              <a:t>óc</a:t>
            </a:r>
            <a:r>
              <a:rPr dirty="0" sz="1800" spc="4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ją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90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40" b="1">
                <a:latin typeface="Calibri"/>
                <a:cs typeface="Calibri"/>
              </a:rPr>
              <a:t>agę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9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głos</a:t>
            </a:r>
            <a:r>
              <a:rPr dirty="0" sz="1800" spc="-5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15" b="1">
                <a:latin typeface="Calibri"/>
                <a:cs typeface="Calibri"/>
              </a:rPr>
              <a:t>ia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85" b="1">
                <a:latin typeface="Calibri"/>
                <a:cs typeface="Calibri"/>
              </a:rPr>
              <a:t> </a:t>
            </a:r>
            <a:r>
              <a:rPr dirty="0" sz="1800" spc="-40" b="1">
                <a:latin typeface="Calibri"/>
                <a:cs typeface="Calibri"/>
              </a:rPr>
              <a:t>l</a:t>
            </a:r>
            <a:r>
              <a:rPr dirty="0" sz="1800" b="1">
                <a:latin typeface="Calibri"/>
                <a:cs typeface="Calibri"/>
              </a:rPr>
              <a:t>ub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9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nar</a:t>
            </a:r>
            <a:r>
              <a:rPr dirty="0" sz="1800" b="1">
                <a:latin typeface="Calibri"/>
                <a:cs typeface="Calibri"/>
              </a:rPr>
              <a:t>u</a:t>
            </a:r>
            <a:r>
              <a:rPr dirty="0" sz="1800" spc="80" b="1">
                <a:latin typeface="Calibri"/>
                <a:cs typeface="Calibri"/>
              </a:rPr>
              <a:t>s</a:t>
            </a:r>
            <a:r>
              <a:rPr dirty="0" sz="1800" spc="85" b="1">
                <a:latin typeface="Calibri"/>
                <a:cs typeface="Calibri"/>
              </a:rPr>
              <a:t>z</a:t>
            </a:r>
            <a:r>
              <a:rPr dirty="0" sz="1800" spc="1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j</a:t>
            </a:r>
            <a:r>
              <a:rPr dirty="0" sz="1800" spc="60" b="1">
                <a:latin typeface="Calibri"/>
                <a:cs typeface="Calibri"/>
              </a:rPr>
              <a:t>ą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9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j</a:t>
            </a:r>
            <a:r>
              <a:rPr dirty="0" sz="1800" spc="-20" b="1">
                <a:latin typeface="Calibri"/>
                <a:cs typeface="Calibri"/>
              </a:rPr>
              <a:t>e</a:t>
            </a:r>
            <a:r>
              <a:rPr dirty="0" sz="1800" spc="-10" b="1">
                <a:latin typeface="Calibri"/>
                <a:cs typeface="Calibri"/>
              </a:rPr>
              <a:t>g</a:t>
            </a:r>
            <a:r>
              <a:rPr dirty="0" sz="1800" spc="-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9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t</a:t>
            </a:r>
            <a:r>
              <a:rPr dirty="0" sz="1800" spc="-15" b="1">
                <a:latin typeface="Calibri"/>
                <a:cs typeface="Calibri"/>
              </a:rPr>
              <a:t>a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45" b="1">
                <a:latin typeface="Calibri"/>
                <a:cs typeface="Calibri"/>
              </a:rPr>
              <a:t>noś</a:t>
            </a:r>
            <a:r>
              <a:rPr dirty="0" sz="1800" spc="40" b="1">
                <a:latin typeface="Calibri"/>
                <a:cs typeface="Calibri"/>
              </a:rPr>
              <a:t>ć</a:t>
            </a:r>
            <a:r>
              <a:rPr dirty="0" sz="1800" spc="-35" b="1">
                <a:latin typeface="Calibri"/>
                <a:cs typeface="Calibri"/>
              </a:rPr>
              <a:t>.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75" b="1"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F</a:t>
            </a:r>
            <a:r>
              <a:rPr dirty="0" sz="1800" spc="50" b="1">
                <a:latin typeface="Calibri"/>
                <a:cs typeface="Calibri"/>
              </a:rPr>
              <a:t>a</a:t>
            </a:r>
            <a:r>
              <a:rPr dirty="0" sz="1800" spc="35" b="1">
                <a:latin typeface="Calibri"/>
                <a:cs typeface="Calibri"/>
              </a:rPr>
              <a:t>k</a:t>
            </a:r>
            <a:r>
              <a:rPr dirty="0" sz="1800" spc="-75" b="1">
                <a:latin typeface="Calibri"/>
                <a:cs typeface="Calibri"/>
              </a:rPr>
              <a:t>t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90" b="1">
                <a:latin typeface="Calibri"/>
                <a:cs typeface="Calibri"/>
              </a:rPr>
              <a:t> </a:t>
            </a:r>
            <a:r>
              <a:rPr dirty="0" sz="1800" spc="-114" b="1">
                <a:latin typeface="Calibri"/>
                <a:cs typeface="Calibri"/>
              </a:rPr>
              <a:t>t</a:t>
            </a:r>
            <a:r>
              <a:rPr dirty="0" sz="1800" spc="20" b="1">
                <a:latin typeface="Calibri"/>
                <a:cs typeface="Calibri"/>
              </a:rPr>
              <a:t>en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85" b="1">
                <a:latin typeface="Calibri"/>
                <a:cs typeface="Calibri"/>
              </a:rPr>
              <a:t> </a:t>
            </a:r>
            <a:r>
              <a:rPr dirty="0" sz="1800" spc="25" b="1">
                <a:latin typeface="Calibri"/>
                <a:cs typeface="Calibri"/>
              </a:rPr>
              <a:t>nale</a:t>
            </a:r>
            <a:r>
              <a:rPr dirty="0" sz="1800" spc="10" b="1">
                <a:latin typeface="Calibri"/>
                <a:cs typeface="Calibri"/>
              </a:rPr>
              <a:t>ż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9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10" b="1">
                <a:latin typeface="Calibri"/>
                <a:cs typeface="Calibri"/>
              </a:rPr>
              <a:t>dn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105" b="1">
                <a:latin typeface="Calibri"/>
                <a:cs typeface="Calibri"/>
              </a:rPr>
              <a:t>t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70" b="1">
                <a:latin typeface="Calibri"/>
                <a:cs typeface="Calibri"/>
              </a:rPr>
              <a:t>ać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-15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4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40" b="1" u="sng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35" b="1" u="sng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15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3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1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65" b="1" u="sng">
                <a:solidFill>
                  <a:srgbClr val="9D032A"/>
                </a:solidFill>
                <a:latin typeface="Calibri"/>
                <a:cs typeface="Calibri"/>
              </a:rPr>
              <a:t>2</a:t>
            </a:r>
            <a:r>
              <a:rPr dirty="0" sz="1800" spc="140" b="1" u="sng">
                <a:solidFill>
                  <a:srgbClr val="9D032A"/>
                </a:solidFill>
                <a:latin typeface="Calibri"/>
                <a:cs typeface="Calibri"/>
              </a:rPr>
              <a:t>4</a:t>
            </a:r>
            <a:r>
              <a:rPr dirty="0" sz="1800" spc="4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450" b="1" u="sng">
                <a:latin typeface="Times New Roman"/>
                <a:cs typeface="Times New Roman"/>
              </a:rPr>
              <a:t> </a:t>
            </a:r>
            <a:r>
              <a:rPr dirty="0" sz="1800" spc="-5" b="1" u="sng">
                <a:latin typeface="Calibri"/>
                <a:cs typeface="Calibri"/>
              </a:rPr>
              <a:t>p</a:t>
            </a:r>
            <a:r>
              <a:rPr dirty="0" sz="1800" spc="-80" b="1" u="sng">
                <a:latin typeface="Calibri"/>
                <a:cs typeface="Calibri"/>
              </a:rPr>
              <a:t>r</a:t>
            </a:r>
            <a:r>
              <a:rPr dirty="0" sz="1800" spc="-65" b="1" u="sng">
                <a:latin typeface="Calibri"/>
                <a:cs typeface="Calibri"/>
              </a:rPr>
              <a:t>o</a:t>
            </a:r>
            <a:r>
              <a:rPr dirty="0" sz="1800" spc="-60" b="1" u="sng">
                <a:latin typeface="Calibri"/>
                <a:cs typeface="Calibri"/>
              </a:rPr>
              <a:t>t</a:t>
            </a:r>
            <a:r>
              <a:rPr dirty="0" sz="1800" b="1" u="sng">
                <a:latin typeface="Calibri"/>
                <a:cs typeface="Calibri"/>
              </a:rPr>
              <a:t>o</a:t>
            </a:r>
            <a:r>
              <a:rPr dirty="0" sz="1800" spc="-40" b="1" u="sng">
                <a:latin typeface="Calibri"/>
                <a:cs typeface="Calibri"/>
              </a:rPr>
              <a:t>k</a:t>
            </a:r>
            <a:r>
              <a:rPr dirty="0" sz="1800" spc="-35" b="1" u="sng">
                <a:latin typeface="Calibri"/>
                <a:cs typeface="Calibri"/>
              </a:rPr>
              <a:t>o</a:t>
            </a:r>
            <a:r>
              <a:rPr dirty="0" sz="1800" spc="-65" b="1" u="sng">
                <a:latin typeface="Calibri"/>
                <a:cs typeface="Calibri"/>
              </a:rPr>
              <a:t>ł</a:t>
            </a:r>
            <a:r>
              <a:rPr dirty="0" sz="1800" spc="5" b="1" u="sng">
                <a:latin typeface="Calibri"/>
                <a:cs typeface="Calibri"/>
              </a:rPr>
              <a:t>u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35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0309" y="3327146"/>
            <a:ext cx="8932545" cy="138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800" spc="-30" b="1">
                <a:latin typeface="Calibri"/>
                <a:cs typeface="Calibri"/>
              </a:rPr>
              <a:t>N</a:t>
            </a:r>
            <a:r>
              <a:rPr dirty="0" sz="1800" spc="-5" b="1">
                <a:latin typeface="Calibri"/>
                <a:cs typeface="Calibri"/>
              </a:rPr>
              <a:t>i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-95" b="1">
                <a:latin typeface="Calibri"/>
                <a:cs typeface="Calibri"/>
              </a:rPr>
              <a:t>y</a:t>
            </a:r>
            <a:r>
              <a:rPr dirty="0" sz="1800" spc="25" b="1">
                <a:latin typeface="Calibri"/>
                <a:cs typeface="Calibri"/>
              </a:rPr>
              <a:t>da</a:t>
            </a:r>
            <a:r>
              <a:rPr dirty="0" sz="1800" spc="15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2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opii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3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90" b="1">
                <a:latin typeface="Calibri"/>
                <a:cs typeface="Calibri"/>
              </a:rPr>
              <a:t>r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100" b="1">
                <a:latin typeface="Calibri"/>
                <a:cs typeface="Calibri"/>
              </a:rPr>
              <a:t>t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-40" b="1">
                <a:latin typeface="Calibri"/>
                <a:cs typeface="Calibri"/>
              </a:rPr>
              <a:t>k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45" b="1">
                <a:latin typeface="Calibri"/>
                <a:cs typeface="Calibri"/>
              </a:rPr>
              <a:t>ł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3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możl</a:t>
            </a:r>
            <a:r>
              <a:rPr dirty="0" sz="1800" spc="-20" b="1">
                <a:latin typeface="Calibri"/>
                <a:cs typeface="Calibri"/>
              </a:rPr>
              <a:t>i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2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j</a:t>
            </a:r>
            <a:r>
              <a:rPr dirty="0" sz="1800" spc="-20" b="1">
                <a:latin typeface="Calibri"/>
                <a:cs typeface="Calibri"/>
              </a:rPr>
              <a:t>e</a:t>
            </a:r>
            <a:r>
              <a:rPr dirty="0" sz="1800" spc="20" b="1">
                <a:latin typeface="Calibri"/>
                <a:cs typeface="Calibri"/>
              </a:rPr>
              <a:t>st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30" b="1">
                <a:latin typeface="Calibri"/>
                <a:cs typeface="Calibri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wy</a:t>
            </a:r>
            <a:r>
              <a:rPr dirty="0" sz="1800" spc="-40">
                <a:latin typeface="Franklin Gothic Medium"/>
                <a:cs typeface="Franklin Gothic Medium"/>
              </a:rPr>
              <a:t>ł</a:t>
            </a:r>
            <a:r>
              <a:rPr dirty="0" sz="1800" spc="-35">
                <a:latin typeface="Franklin Gothic Medium"/>
                <a:cs typeface="Franklin Gothic Medium"/>
              </a:rPr>
              <a:t>ą</a:t>
            </a:r>
            <a:r>
              <a:rPr dirty="0" sz="1800" spc="5">
                <a:latin typeface="Franklin Gothic Medium"/>
                <a:cs typeface="Franklin Gothic Medium"/>
              </a:rPr>
              <a:t>cz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2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syt</a:t>
            </a:r>
            <a:r>
              <a:rPr dirty="0" sz="1800" spc="-30">
                <a:latin typeface="Franklin Gothic Medium"/>
                <a:cs typeface="Franklin Gothic Medium"/>
              </a:rPr>
              <a:t>u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cji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1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br</a:t>
            </a:r>
            <a:r>
              <a:rPr dirty="0" sz="1800" spc="-20">
                <a:latin typeface="Franklin Gothic Medium"/>
                <a:cs typeface="Franklin Gothic Medium"/>
              </a:rPr>
              <a:t>a</a:t>
            </a:r>
            <a:r>
              <a:rPr dirty="0" sz="1800" spc="-110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2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sp</a:t>
            </a:r>
            <a:r>
              <a:rPr dirty="0" sz="1800" spc="-10">
                <a:latin typeface="Franklin Gothic Medium"/>
                <a:cs typeface="Franklin Gothic Medium"/>
              </a:rPr>
              <a:t>r</a:t>
            </a:r>
            <a:r>
              <a:rPr dirty="0" sz="1800" spc="-70">
                <a:latin typeface="Franklin Gothic Medium"/>
                <a:cs typeface="Franklin Gothic Medium"/>
              </a:rPr>
              <a:t>a</a:t>
            </a:r>
            <a:r>
              <a:rPr dirty="0" sz="1800" spc="-35">
                <a:latin typeface="Franklin Gothic Medium"/>
                <a:cs typeface="Franklin Gothic Medium"/>
              </a:rPr>
              <a:t>wneg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1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urz</a:t>
            </a:r>
            <a:r>
              <a:rPr dirty="0" sz="1800" spc="-35">
                <a:latin typeface="Franklin Gothic Medium"/>
                <a:cs typeface="Franklin Gothic Medium"/>
              </a:rPr>
              <a:t>ą</a:t>
            </a:r>
            <a:r>
              <a:rPr dirty="0" sz="1800" spc="5">
                <a:latin typeface="Franklin Gothic Medium"/>
                <a:cs typeface="Franklin Gothic Medium"/>
              </a:rPr>
              <a:t>dz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(kse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opi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r</a:t>
            </a:r>
            <a:r>
              <a:rPr dirty="0" sz="1800" spc="-6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)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22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umożl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40">
                <a:latin typeface="Franklin Gothic Medium"/>
                <a:cs typeface="Franklin Gothic Medium"/>
              </a:rPr>
              <a:t>wia</a:t>
            </a:r>
            <a:r>
              <a:rPr dirty="0" sz="1800" spc="-30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ąc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35">
                <a:latin typeface="Franklin Gothic Medium"/>
                <a:cs typeface="Franklin Gothic Medium"/>
              </a:rPr>
              <a:t>go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2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spo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ądzen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1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opii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ub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1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25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ak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1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możli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ośc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1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wydru</a:t>
            </a:r>
            <a:r>
              <a:rPr dirty="0" sz="1800" spc="-114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21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30">
                <a:latin typeface="Franklin Gothic Medium"/>
                <a:cs typeface="Franklin Gothic Medium"/>
              </a:rPr>
              <a:t>ii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 spc="-5">
                <a:latin typeface="Franklin Gothic Medium"/>
                <a:cs typeface="Franklin Gothic Medium"/>
              </a:rPr>
              <a:t>u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65">
                <a:latin typeface="Franklin Gothic Medium"/>
                <a:cs typeface="Franklin Gothic Medium"/>
              </a:rPr>
              <a:t> </a:t>
            </a:r>
            <a:r>
              <a:rPr dirty="0" sz="1800" spc="-110" b="1" u="heavy">
                <a:latin typeface="Calibri"/>
                <a:cs typeface="Calibri"/>
              </a:rPr>
              <a:t>U</a:t>
            </a:r>
            <a:r>
              <a:rPr dirty="0" sz="1800" spc="-110" b="1" u="heavy">
                <a:latin typeface="Calibri"/>
                <a:cs typeface="Calibri"/>
              </a:rPr>
              <a:t>w</a:t>
            </a:r>
            <a:r>
              <a:rPr dirty="0" sz="1800" spc="-5" b="1" u="heavy">
                <a:latin typeface="Calibri"/>
                <a:cs typeface="Calibri"/>
              </a:rPr>
              <a:t>i</a:t>
            </a:r>
            <a:r>
              <a:rPr dirty="0" sz="1800" b="1" u="heavy">
                <a:latin typeface="Calibri"/>
                <a:cs typeface="Calibri"/>
              </a:rPr>
              <a:t>e</a:t>
            </a:r>
            <a:r>
              <a:rPr dirty="0" sz="1800" spc="-50" b="1" u="heavy">
                <a:latin typeface="Calibri"/>
                <a:cs typeface="Calibri"/>
              </a:rPr>
              <a:t>r</a:t>
            </a:r>
            <a:r>
              <a:rPr dirty="0" sz="1800" spc="45" b="1" u="heavy">
                <a:latin typeface="Calibri"/>
                <a:cs typeface="Calibri"/>
              </a:rPr>
              <a:t>z</a:t>
            </a:r>
            <a:r>
              <a:rPr dirty="0" sz="1800" spc="-105" b="1" u="heavy">
                <a:latin typeface="Calibri"/>
                <a:cs typeface="Calibri"/>
              </a:rPr>
              <a:t>y</a:t>
            </a:r>
            <a:r>
              <a:rPr dirty="0" sz="1800" spc="-105" b="1" u="heavy">
                <a:latin typeface="Calibri"/>
                <a:cs typeface="Calibri"/>
              </a:rPr>
              <a:t>t</a:t>
            </a:r>
            <a:r>
              <a:rPr dirty="0" sz="1800" b="1" u="heavy">
                <a:latin typeface="Calibri"/>
                <a:cs typeface="Calibri"/>
              </a:rPr>
              <a:t>e</a:t>
            </a:r>
            <a:r>
              <a:rPr dirty="0" sz="1800" spc="-10" b="1" u="heavy">
                <a:latin typeface="Calibri"/>
                <a:cs typeface="Calibri"/>
              </a:rPr>
              <a:t>l</a:t>
            </a:r>
            <a:r>
              <a:rPr dirty="0" sz="1800" spc="10" b="1" u="heavy">
                <a:latin typeface="Calibri"/>
                <a:cs typeface="Calibri"/>
              </a:rPr>
              <a:t>n</a:t>
            </a:r>
            <a:r>
              <a:rPr dirty="0" sz="1800" spc="-5" b="1" u="heavy">
                <a:latin typeface="Calibri"/>
                <a:cs typeface="Calibri"/>
              </a:rPr>
              <a:t>ie</a:t>
            </a:r>
            <a:r>
              <a:rPr dirty="0" sz="1800" spc="-15" b="1" u="heavy">
                <a:latin typeface="Calibri"/>
                <a:cs typeface="Calibri"/>
              </a:rPr>
              <a:t>n</a:t>
            </a:r>
            <a:r>
              <a:rPr dirty="0" sz="1800" spc="-20" b="1" u="heavy">
                <a:latin typeface="Calibri"/>
                <a:cs typeface="Calibri"/>
              </a:rPr>
              <a:t>i</a:t>
            </a:r>
            <a:r>
              <a:rPr dirty="0" sz="1800" spc="60" b="1" u="heavy">
                <a:latin typeface="Calibri"/>
                <a:cs typeface="Calibri"/>
              </a:rPr>
              <a:t>a</a:t>
            </a:r>
            <a:r>
              <a:rPr dirty="0" sz="1800" b="1" u="heavy">
                <a:latin typeface="Calibri"/>
                <a:cs typeface="Calibri"/>
              </a:rPr>
              <a:t>  </a:t>
            </a:r>
            <a:r>
              <a:rPr dirty="0" sz="1800" spc="80" b="1" u="heavy">
                <a:latin typeface="Calibri"/>
                <a:cs typeface="Calibri"/>
              </a:rPr>
              <a:t> </a:t>
            </a:r>
            <a:r>
              <a:rPr dirty="0" sz="1800" spc="-160" b="1" u="heavy">
                <a:latin typeface="Calibri"/>
                <a:cs typeface="Calibri"/>
              </a:rPr>
              <a:t>w</a:t>
            </a:r>
            <a:r>
              <a:rPr dirty="0" sz="1800" spc="-90" b="1" u="heavy">
                <a:latin typeface="Calibri"/>
                <a:cs typeface="Calibri"/>
              </a:rPr>
              <a:t>y</a:t>
            </a:r>
            <a:r>
              <a:rPr dirty="0" sz="1800" spc="10" b="1" u="heavy">
                <a:latin typeface="Calibri"/>
                <a:cs typeface="Calibri"/>
              </a:rPr>
              <a:t>d</a:t>
            </a:r>
            <a:r>
              <a:rPr dirty="0" sz="1800" spc="-55" b="1" u="heavy">
                <a:latin typeface="Calibri"/>
                <a:cs typeface="Calibri"/>
              </a:rPr>
              <a:t>r</a:t>
            </a:r>
            <a:r>
              <a:rPr dirty="0" sz="1800" spc="20" b="1" u="heavy">
                <a:latin typeface="Calibri"/>
                <a:cs typeface="Calibri"/>
              </a:rPr>
              <a:t>u</a:t>
            </a:r>
            <a:r>
              <a:rPr dirty="0" sz="1800" spc="-35" b="1" u="heavy">
                <a:latin typeface="Calibri"/>
                <a:cs typeface="Calibri"/>
              </a:rPr>
              <a:t>k</a:t>
            </a:r>
            <a:r>
              <a:rPr dirty="0" sz="1800" spc="5" b="1" u="heavy">
                <a:latin typeface="Calibri"/>
                <a:cs typeface="Calibri"/>
              </a:rPr>
              <a:t>u</a:t>
            </a:r>
            <a:r>
              <a:rPr dirty="0" sz="1800" b="1" u="heavy">
                <a:latin typeface="Calibri"/>
                <a:cs typeface="Calibri"/>
              </a:rPr>
              <a:t>  </a:t>
            </a:r>
            <a:r>
              <a:rPr dirty="0" sz="1800" spc="75" b="1" u="heavy">
                <a:latin typeface="Calibri"/>
                <a:cs typeface="Calibri"/>
              </a:rPr>
              <a:t> </a:t>
            </a:r>
            <a:r>
              <a:rPr dirty="0" sz="1800" spc="-5" b="1" u="heavy">
                <a:latin typeface="Calibri"/>
                <a:cs typeface="Calibri"/>
              </a:rPr>
              <a:t>k</a:t>
            </a:r>
            <a:r>
              <a:rPr dirty="0" sz="1800" spc="-20" b="1" u="heavy">
                <a:latin typeface="Calibri"/>
                <a:cs typeface="Calibri"/>
              </a:rPr>
              <a:t>o</a:t>
            </a:r>
            <a:r>
              <a:rPr dirty="0" sz="1800" spc="-15" b="1" u="heavy">
                <a:latin typeface="Calibri"/>
                <a:cs typeface="Calibri"/>
              </a:rPr>
              <a:t>p</a:t>
            </a:r>
            <a:r>
              <a:rPr dirty="0" sz="1800" spc="-35" b="1" u="heavy">
                <a:latin typeface="Calibri"/>
                <a:cs typeface="Calibri"/>
              </a:rPr>
              <a:t>i</a:t>
            </a:r>
            <a:r>
              <a:rPr dirty="0" sz="1800" spc="-30" b="1" u="heavy">
                <a:latin typeface="Calibri"/>
                <a:cs typeface="Calibri"/>
              </a:rPr>
              <a:t>i</a:t>
            </a:r>
            <a:r>
              <a:rPr dirty="0" sz="1800" b="1" u="heavy">
                <a:latin typeface="Calibri"/>
                <a:cs typeface="Calibri"/>
              </a:rPr>
              <a:t>  </a:t>
            </a:r>
            <a:r>
              <a:rPr dirty="0" sz="1800" spc="70" b="1" u="heavy">
                <a:latin typeface="Calibri"/>
                <a:cs typeface="Calibri"/>
              </a:rPr>
              <a:t> </a:t>
            </a:r>
            <a:r>
              <a:rPr dirty="0" sz="1800" spc="-35" b="1" u="heavy">
                <a:latin typeface="Calibri"/>
                <a:cs typeface="Calibri"/>
              </a:rPr>
              <a:t>p</a:t>
            </a:r>
            <a:r>
              <a:rPr dirty="0" sz="1800" spc="-55" b="1" u="heavy">
                <a:latin typeface="Calibri"/>
                <a:cs typeface="Calibri"/>
              </a:rPr>
              <a:t>r</a:t>
            </a:r>
            <a:r>
              <a:rPr dirty="0" sz="1800" spc="-50" b="1" u="heavy">
                <a:latin typeface="Calibri"/>
                <a:cs typeface="Calibri"/>
              </a:rPr>
              <a:t>o</a:t>
            </a:r>
            <a:r>
              <a:rPr dirty="0" sz="1800" spc="-105" b="1" u="heavy">
                <a:latin typeface="Calibri"/>
                <a:cs typeface="Calibri"/>
              </a:rPr>
              <a:t>t</a:t>
            </a:r>
            <a:r>
              <a:rPr dirty="0" sz="1800" b="1" u="heavy">
                <a:latin typeface="Calibri"/>
                <a:cs typeface="Calibri"/>
              </a:rPr>
              <a:t>o</a:t>
            </a:r>
            <a:r>
              <a:rPr dirty="0" sz="1800" spc="-40" b="1" u="heavy">
                <a:latin typeface="Calibri"/>
                <a:cs typeface="Calibri"/>
              </a:rPr>
              <a:t>k</a:t>
            </a:r>
            <a:r>
              <a:rPr dirty="0" sz="1800" spc="-35" b="1" u="heavy">
                <a:latin typeface="Calibri"/>
                <a:cs typeface="Calibri"/>
              </a:rPr>
              <a:t>o</a:t>
            </a:r>
            <a:r>
              <a:rPr dirty="0" sz="1800" spc="-65" b="1" u="heavy">
                <a:latin typeface="Calibri"/>
                <a:cs typeface="Calibri"/>
              </a:rPr>
              <a:t>ł</a:t>
            </a:r>
            <a:r>
              <a:rPr dirty="0" sz="1800" spc="5" b="1" u="heavy">
                <a:latin typeface="Calibri"/>
                <a:cs typeface="Calibri"/>
              </a:rPr>
              <a:t>u</a:t>
            </a:r>
            <a:r>
              <a:rPr dirty="0" sz="1800" b="1" u="heavy">
                <a:latin typeface="Calibri"/>
                <a:cs typeface="Calibri"/>
              </a:rPr>
              <a:t>  </a:t>
            </a:r>
            <a:r>
              <a:rPr dirty="0" sz="1800" spc="75" b="1" u="heavy">
                <a:latin typeface="Calibri"/>
                <a:cs typeface="Calibri"/>
              </a:rPr>
              <a:t> </a:t>
            </a:r>
            <a:r>
              <a:rPr dirty="0" sz="1800" b="1" u="heavy">
                <a:latin typeface="Calibri"/>
                <a:cs typeface="Calibri"/>
              </a:rPr>
              <a:t>do</a:t>
            </a:r>
            <a:r>
              <a:rPr dirty="0" sz="1800" spc="-40" b="1" u="heavy">
                <a:latin typeface="Calibri"/>
                <a:cs typeface="Calibri"/>
              </a:rPr>
              <a:t>k</a:t>
            </a:r>
            <a:r>
              <a:rPr dirty="0" sz="1800" spc="-20" b="1" u="heavy">
                <a:latin typeface="Calibri"/>
                <a:cs typeface="Calibri"/>
              </a:rPr>
              <a:t>onuj</a:t>
            </a:r>
            <a:r>
              <a:rPr dirty="0" sz="1800" spc="30" b="1" u="heavy">
                <a:latin typeface="Calibri"/>
                <a:cs typeface="Calibri"/>
              </a:rPr>
              <a:t>e</a:t>
            </a:r>
            <a:r>
              <a:rPr dirty="0" sz="1800" b="1" u="heavy">
                <a:latin typeface="Calibri"/>
                <a:cs typeface="Calibri"/>
              </a:rPr>
              <a:t>  </a:t>
            </a:r>
            <a:r>
              <a:rPr dirty="0" sz="1800" spc="75" b="1" u="heavy">
                <a:latin typeface="Calibri"/>
                <a:cs typeface="Calibri"/>
              </a:rPr>
              <a:t> </a:t>
            </a:r>
            <a:r>
              <a:rPr dirty="0" sz="1800" spc="-5" b="1" u="heavy">
                <a:latin typeface="Calibri"/>
                <a:cs typeface="Calibri"/>
              </a:rPr>
              <a:t>p</a:t>
            </a:r>
            <a:r>
              <a:rPr dirty="0" sz="1800" spc="-45" b="1" u="heavy">
                <a:latin typeface="Calibri"/>
                <a:cs typeface="Calibri"/>
              </a:rPr>
              <a:t>r</a:t>
            </a:r>
            <a:r>
              <a:rPr dirty="0" sz="1800" spc="50" b="1" u="heavy">
                <a:latin typeface="Calibri"/>
                <a:cs typeface="Calibri"/>
              </a:rPr>
              <a:t>z</a:t>
            </a:r>
            <a:r>
              <a:rPr dirty="0" sz="1800" spc="-10" b="1" u="heavy">
                <a:latin typeface="Calibri"/>
                <a:cs typeface="Calibri"/>
              </a:rPr>
              <a:t>e</a:t>
            </a:r>
            <a:r>
              <a:rPr dirty="0" sz="1800" spc="-170" b="1" u="heavy">
                <a:latin typeface="Calibri"/>
                <a:cs typeface="Calibri"/>
              </a:rPr>
              <a:t>w</a:t>
            </a:r>
            <a:r>
              <a:rPr dirty="0" sz="1800" spc="-15" b="1" u="heavy">
                <a:latin typeface="Calibri"/>
                <a:cs typeface="Calibri"/>
              </a:rPr>
              <a:t>od</a:t>
            </a:r>
            <a:r>
              <a:rPr dirty="0" sz="1800" spc="10" b="1" u="heavy">
                <a:latin typeface="Calibri"/>
                <a:cs typeface="Calibri"/>
              </a:rPr>
              <a:t>n</a:t>
            </a:r>
            <a:r>
              <a:rPr dirty="0" sz="1800" spc="50" b="1" u="heavy">
                <a:latin typeface="Calibri"/>
                <a:cs typeface="Calibri"/>
              </a:rPr>
              <a:t>icząc</a:t>
            </a:r>
            <a:r>
              <a:rPr dirty="0" sz="1800" spc="-110" b="1" u="heavy">
                <a:latin typeface="Calibri"/>
                <a:cs typeface="Calibri"/>
              </a:rPr>
              <a:t>y</a:t>
            </a:r>
            <a:r>
              <a:rPr dirty="0" sz="1800" b="1" u="heavy">
                <a:latin typeface="Calibri"/>
                <a:cs typeface="Calibri"/>
              </a:rPr>
              <a:t>  </a:t>
            </a:r>
            <a:r>
              <a:rPr dirty="0" sz="1800" spc="80" b="1" u="heavy">
                <a:latin typeface="Calibri"/>
                <a:cs typeface="Calibri"/>
              </a:rPr>
              <a:t> </a:t>
            </a:r>
            <a:r>
              <a:rPr dirty="0" sz="1800" spc="-5" b="1" u="heavy">
                <a:latin typeface="Calibri"/>
                <a:cs typeface="Calibri"/>
              </a:rPr>
              <a:t>k</a:t>
            </a:r>
            <a:r>
              <a:rPr dirty="0" sz="1800" spc="-5" b="1" u="heavy">
                <a:latin typeface="Calibri"/>
                <a:cs typeface="Calibri"/>
              </a:rPr>
              <a:t>omisji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30" b="1" u="heavy">
                <a:latin typeface="Calibri"/>
                <a:cs typeface="Calibri"/>
              </a:rPr>
              <a:t>l</a:t>
            </a:r>
            <a:r>
              <a:rPr dirty="0" sz="1800" spc="5" b="1" u="heavy">
                <a:latin typeface="Calibri"/>
                <a:cs typeface="Calibri"/>
              </a:rPr>
              <a:t>u</a:t>
            </a:r>
            <a:r>
              <a:rPr dirty="0" sz="1800" b="1" u="heavy">
                <a:latin typeface="Calibri"/>
                <a:cs typeface="Calibri"/>
              </a:rPr>
              <a:t>b</a:t>
            </a:r>
            <a:r>
              <a:rPr dirty="0" sz="1800" b="1" u="heavy">
                <a:latin typeface="Calibri"/>
                <a:cs typeface="Calibri"/>
              </a:rPr>
              <a:t> </a:t>
            </a:r>
            <a:r>
              <a:rPr dirty="0" sz="1800" spc="-100" b="1" u="heavy">
                <a:latin typeface="Calibri"/>
                <a:cs typeface="Calibri"/>
              </a:rPr>
              <a:t> </a:t>
            </a:r>
            <a:r>
              <a:rPr dirty="0" sz="1800" spc="-10" b="1" u="heavy">
                <a:latin typeface="Calibri"/>
                <a:cs typeface="Calibri"/>
              </a:rPr>
              <a:t>j</a:t>
            </a:r>
            <a:r>
              <a:rPr dirty="0" sz="1800" spc="-20" b="1" u="heavy">
                <a:latin typeface="Calibri"/>
                <a:cs typeface="Calibri"/>
              </a:rPr>
              <a:t>e</a:t>
            </a:r>
            <a:r>
              <a:rPr dirty="0" sz="1800" spc="25" b="1" u="heavy">
                <a:latin typeface="Calibri"/>
                <a:cs typeface="Calibri"/>
              </a:rPr>
              <a:t>g</a:t>
            </a:r>
            <a:r>
              <a:rPr dirty="0" sz="1800" spc="-35" b="1" u="heavy">
                <a:latin typeface="Calibri"/>
                <a:cs typeface="Calibri"/>
              </a:rPr>
              <a:t>o</a:t>
            </a:r>
            <a:r>
              <a:rPr dirty="0" sz="1800" b="1" u="heavy">
                <a:latin typeface="Calibri"/>
                <a:cs typeface="Calibri"/>
              </a:rPr>
              <a:t> </a:t>
            </a:r>
            <a:r>
              <a:rPr dirty="0" sz="1800" spc="-105" b="1" u="heavy">
                <a:latin typeface="Calibri"/>
                <a:cs typeface="Calibri"/>
              </a:rPr>
              <a:t> </a:t>
            </a:r>
            <a:r>
              <a:rPr dirty="0" sz="1800" spc="50" b="1" u="heavy">
                <a:latin typeface="Calibri"/>
                <a:cs typeface="Calibri"/>
              </a:rPr>
              <a:t>z</a:t>
            </a:r>
            <a:r>
              <a:rPr dirty="0" sz="1800" spc="25" b="1" u="heavy">
                <a:latin typeface="Calibri"/>
                <a:cs typeface="Calibri"/>
              </a:rPr>
              <a:t>astę</a:t>
            </a:r>
            <a:r>
              <a:rPr dirty="0" sz="1800" spc="10" b="1" u="heavy">
                <a:latin typeface="Calibri"/>
                <a:cs typeface="Calibri"/>
              </a:rPr>
              <a:t>p</a:t>
            </a:r>
            <a:r>
              <a:rPr dirty="0" sz="1800" spc="85" b="1" u="heavy">
                <a:latin typeface="Calibri"/>
                <a:cs typeface="Calibri"/>
              </a:rPr>
              <a:t>c</a:t>
            </a:r>
            <a:r>
              <a:rPr dirty="0" sz="1800" spc="55" b="1" u="heavy">
                <a:latin typeface="Calibri"/>
                <a:cs typeface="Calibri"/>
              </a:rPr>
              <a:t>a</a:t>
            </a:r>
            <a:r>
              <a:rPr dirty="0" sz="1800" spc="-35" b="1">
                <a:latin typeface="Calibri"/>
                <a:cs typeface="Calibri"/>
              </a:rPr>
              <a:t>.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0" b="1">
                <a:latin typeface="Calibri"/>
                <a:cs typeface="Calibri"/>
              </a:rPr>
              <a:t> </a:t>
            </a:r>
            <a:r>
              <a:rPr dirty="0" sz="1800" spc="-12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50">
                <a:latin typeface="Franklin Gothic Medium"/>
                <a:cs typeface="Franklin Gothic Medium"/>
              </a:rPr>
              <a:t>k</a:t>
            </a:r>
            <a:r>
              <a:rPr dirty="0" sz="1800" spc="10">
                <a:latin typeface="Franklin Gothic Medium"/>
                <a:cs typeface="Franklin Gothic Medium"/>
              </a:rPr>
              <a:t>ż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9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9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przyp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d</a:t>
            </a:r>
            <a:r>
              <a:rPr dirty="0" sz="1800" spc="-70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9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g</a:t>
            </a:r>
            <a:r>
              <a:rPr dirty="0" sz="1800" spc="-25">
                <a:latin typeface="Franklin Gothic Medium"/>
                <a:cs typeface="Franklin Gothic Medium"/>
              </a:rPr>
              <a:t>d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9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ie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5">
                <a:latin typeface="Franklin Gothic Medium"/>
                <a:cs typeface="Franklin Gothic Medium"/>
              </a:rPr>
              <a:t>ne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9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b</a:t>
            </a:r>
            <a:r>
              <a:rPr dirty="0" sz="1800" spc="-60">
                <a:latin typeface="Franklin Gothic Medium"/>
                <a:cs typeface="Franklin Gothic Medium"/>
              </a:rPr>
              <a:t>y</a:t>
            </a:r>
            <a:r>
              <a:rPr dirty="0" sz="1800" spc="-45">
                <a:latin typeface="Franklin Gothic Medium"/>
                <a:cs typeface="Franklin Gothic Medium"/>
              </a:rPr>
              <a:t>ł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9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spo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ądzen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9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e</a:t>
            </a:r>
            <a:r>
              <a:rPr dirty="0" sz="1800" spc="-40">
                <a:latin typeface="Franklin Gothic Medium"/>
                <a:cs typeface="Franklin Gothic Medium"/>
              </a:rPr>
              <a:t>g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8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ub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5">
                <a:latin typeface="Franklin Gothic Medium"/>
                <a:cs typeface="Franklin Gothic Medium"/>
              </a:rPr>
              <a:t>esie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pop</a:t>
            </a:r>
            <a:r>
              <a:rPr dirty="0" sz="1800" spc="-20">
                <a:latin typeface="Franklin Gothic Medium"/>
                <a:cs typeface="Franklin Gothic Medium"/>
              </a:rPr>
              <a:t>r</a:t>
            </a:r>
            <a:r>
              <a:rPr dirty="0" sz="1800" spc="-65">
                <a:latin typeface="Franklin Gothic Medium"/>
                <a:cs typeface="Franklin Gothic Medium"/>
              </a:rPr>
              <a:t>a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35">
                <a:latin typeface="Franklin Gothic Medium"/>
                <a:cs typeface="Franklin Gothic Medium"/>
              </a:rPr>
              <a:t>ek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ju</a:t>
            </a:r>
            <a:r>
              <a:rPr dirty="0" sz="1800" spc="-10">
                <a:latin typeface="Franklin Gothic Medium"/>
                <a:cs typeface="Franklin Gothic Medium"/>
              </a:rPr>
              <a:t>ż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spo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ądzo</a:t>
            </a:r>
            <a:r>
              <a:rPr dirty="0" sz="1800" spc="-50">
                <a:latin typeface="Franklin Gothic Medium"/>
                <a:cs typeface="Franklin Gothic Medium"/>
              </a:rPr>
              <a:t>n</a:t>
            </a:r>
            <a:r>
              <a:rPr dirty="0" sz="1800" spc="-75">
                <a:latin typeface="Franklin Gothic Medium"/>
                <a:cs typeface="Franklin Gothic Medium"/>
              </a:rPr>
              <a:t>ym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25">
                <a:latin typeface="Franklin Gothic Medium"/>
                <a:cs typeface="Franklin Gothic Medium"/>
              </a:rPr>
              <a:t>l</a:t>
            </a:r>
            <a:r>
              <a:rPr dirty="0" sz="1800" spc="-15">
                <a:latin typeface="Franklin Gothic Medium"/>
                <a:cs typeface="Franklin Gothic Medium"/>
              </a:rPr>
              <a:t>e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4042" rIns="0" bIns="0" rtlCol="0" vert="horz">
            <a:spAutoFit/>
          </a:bodyPr>
          <a:lstStyle/>
          <a:p>
            <a:pPr marL="1524635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UPR</a:t>
            </a:r>
            <a:r>
              <a:rPr dirty="0" sz="2000" spc="15" b="1">
                <a:latin typeface="Arial Black"/>
                <a:cs typeface="Arial Black"/>
              </a:rPr>
              <a:t>A</a:t>
            </a:r>
            <a:r>
              <a:rPr dirty="0" sz="2000" b="1">
                <a:latin typeface="Arial Black"/>
                <a:cs typeface="Arial Black"/>
              </a:rPr>
              <a:t>WNIE</a:t>
            </a:r>
            <a:r>
              <a:rPr dirty="0" sz="2000" spc="-10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IA</a:t>
            </a:r>
            <a:r>
              <a:rPr dirty="0" sz="2000" spc="-5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M</a:t>
            </a:r>
            <a:r>
              <a:rPr dirty="0" sz="2000" spc="5" b="1">
                <a:latin typeface="Arial Black"/>
                <a:cs typeface="Arial Black"/>
              </a:rPr>
              <a:t>Ę</a:t>
            </a:r>
            <a:r>
              <a:rPr dirty="0" sz="2000" b="1">
                <a:latin typeface="Arial Black"/>
                <a:cs typeface="Arial Black"/>
              </a:rPr>
              <a:t>ŻÓW</a:t>
            </a:r>
            <a:r>
              <a:rPr dirty="0" sz="2000" spc="-1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Z</a:t>
            </a:r>
            <a:r>
              <a:rPr dirty="0" sz="2000" spc="-70" b="1">
                <a:latin typeface="Arial Black"/>
                <a:cs typeface="Arial Black"/>
              </a:rPr>
              <a:t>A</a:t>
            </a:r>
            <a:r>
              <a:rPr dirty="0" sz="2000" b="1">
                <a:latin typeface="Arial Black"/>
                <a:cs typeface="Arial Black"/>
              </a:rPr>
              <a:t>U</a:t>
            </a:r>
            <a:r>
              <a:rPr dirty="0" sz="2000" spc="-200" b="1">
                <a:latin typeface="Arial Black"/>
                <a:cs typeface="Arial Black"/>
              </a:rPr>
              <a:t>F</a:t>
            </a:r>
            <a:r>
              <a:rPr dirty="0" sz="2000" b="1">
                <a:latin typeface="Arial Black"/>
                <a:cs typeface="Arial Black"/>
              </a:rPr>
              <a:t>ANIA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2315" y="1092708"/>
            <a:ext cx="4414520" cy="1737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715">
              <a:lnSpc>
                <a:spcPct val="100000"/>
              </a:lnSpc>
              <a:tabLst>
                <a:tab pos="1014094" algn="l"/>
                <a:tab pos="1998345" algn="l"/>
                <a:tab pos="2457450" algn="l"/>
                <a:tab pos="3664585" algn="l"/>
              </a:tabLst>
            </a:pPr>
            <a:r>
              <a:rPr dirty="0" sz="1800" spc="15">
                <a:latin typeface="Franklin Gothic Medium"/>
                <a:cs typeface="Franklin Gothic Medium"/>
              </a:rPr>
              <a:t>M</a:t>
            </a:r>
            <a:r>
              <a:rPr dirty="0" sz="1800" spc="-5">
                <a:latin typeface="Franklin Gothic Medium"/>
                <a:cs typeface="Franklin Gothic Medium"/>
              </a:rPr>
              <a:t>ęż</a:t>
            </a:r>
            <a:r>
              <a:rPr dirty="0" sz="1800" spc="-25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wie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-45">
                <a:latin typeface="Franklin Gothic Medium"/>
                <a:cs typeface="Franklin Gothic Medium"/>
              </a:rPr>
              <a:t>f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ub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on</a:t>
            </a:r>
            <a:r>
              <a:rPr dirty="0" sz="1800" spc="-70">
                <a:latin typeface="Franklin Gothic Medium"/>
                <a:cs typeface="Franklin Gothic Medium"/>
              </a:rPr>
              <a:t>k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35">
                <a:latin typeface="Franklin Gothic Medium"/>
                <a:cs typeface="Franklin Gothic Medium"/>
              </a:rPr>
              <a:t>wie</a:t>
            </a:r>
            <a:r>
              <a:rPr dirty="0" sz="1800">
                <a:latin typeface="Franklin Gothic Medium"/>
                <a:cs typeface="Franklin Gothic Medium"/>
              </a:rPr>
              <a:t>	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b="1">
                <a:latin typeface="Calibri"/>
                <a:cs typeface="Calibri"/>
              </a:rPr>
              <a:t>(</a:t>
            </a:r>
            <a:r>
              <a:rPr dirty="0" sz="1800" spc="5" b="1">
                <a:latin typeface="Calibri"/>
                <a:cs typeface="Calibri"/>
              </a:rPr>
              <a:t>z</a:t>
            </a:r>
            <a:r>
              <a:rPr dirty="0" sz="1800" spc="20" b="1">
                <a:latin typeface="Calibri"/>
                <a:cs typeface="Calibri"/>
              </a:rPr>
              <a:t>a</a:t>
            </a:r>
            <a:r>
              <a:rPr dirty="0" sz="1800" b="1">
                <a:latin typeface="Calibri"/>
                <a:cs typeface="Calibri"/>
              </a:rPr>
              <a:t>i</a:t>
            </a:r>
            <a:r>
              <a:rPr dirty="0" sz="1800" spc="-40" b="1">
                <a:latin typeface="Calibri"/>
                <a:cs typeface="Calibri"/>
              </a:rPr>
              <a:t>n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35" b="1">
                <a:latin typeface="Calibri"/>
                <a:cs typeface="Calibri"/>
              </a:rPr>
              <a:t>es</a:t>
            </a:r>
            <a:r>
              <a:rPr dirty="0" sz="1800" spc="15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b="1">
                <a:latin typeface="Calibri"/>
                <a:cs typeface="Calibri"/>
              </a:rPr>
              <a:t>ani)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35" b="1">
                <a:latin typeface="Calibri"/>
                <a:cs typeface="Calibri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19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ż</a:t>
            </a:r>
            <a:r>
              <a:rPr dirty="0" sz="1800" spc="-15">
                <a:latin typeface="Franklin Gothic Medium"/>
                <a:cs typeface="Franklin Gothic Medium"/>
              </a:rPr>
              <a:t>ąd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21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mogą,</a:t>
            </a:r>
            <a:r>
              <a:rPr dirty="0" sz="1800" spc="200">
                <a:latin typeface="Franklin Gothic Medium"/>
                <a:cs typeface="Franklin Gothic Medium"/>
              </a:rPr>
              <a:t> </a:t>
            </a:r>
            <a:r>
              <a:rPr dirty="0" sz="2000" spc="-160" b="1" u="heavy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50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15" b="1" u="heavy">
                <a:solidFill>
                  <a:srgbClr val="9D032A"/>
                </a:solidFill>
                <a:latin typeface="Calibri"/>
                <a:cs typeface="Calibri"/>
              </a:rPr>
              <a:t>mi</a:t>
            </a:r>
            <a:r>
              <a:rPr dirty="0" sz="2000" b="1" u="heavy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-50" b="1" u="heavy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25" b="1" u="heavy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 spc="-505" b="1" u="heavy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 u="heavy">
                <a:solidFill>
                  <a:srgbClr val="9D032A"/>
                </a:solidFill>
                <a:latin typeface="Calibri"/>
                <a:cs typeface="Calibri"/>
              </a:rPr>
              <a:t>mo</a:t>
            </a:r>
            <a:r>
              <a:rPr dirty="0" sz="2000" spc="50" b="1" u="heavy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2000" spc="-35" b="1" u="heavy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2000" spc="-45" b="1" u="heavy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-185" b="1" u="heavy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65" b="1" u="heavy">
                <a:solidFill>
                  <a:srgbClr val="9D032A"/>
                </a:solidFill>
                <a:latin typeface="Calibri"/>
                <a:cs typeface="Calibri"/>
              </a:rPr>
              <a:t>ośc</a:t>
            </a:r>
            <a:r>
              <a:rPr dirty="0" sz="2000" spc="-35" b="1" u="heavy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195" b="1" u="heavy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125" b="1" u="heavy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20" b="1" u="heavy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000" spc="40" b="1" u="heavy">
                <a:solidFill>
                  <a:srgbClr val="9D032A"/>
                </a:solidFill>
                <a:latin typeface="Calibri"/>
                <a:cs typeface="Calibri"/>
              </a:rPr>
              <a:t>chnic</a:t>
            </a:r>
            <a:r>
              <a:rPr dirty="0" sz="2000" spc="40" b="1" u="heavy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2000" spc="-20" b="1" u="heavy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000" spc="-150" b="1" u="heavy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000" spc="50" b="1" u="heavy">
                <a:solidFill>
                  <a:srgbClr val="9D032A"/>
                </a:solidFill>
                <a:latin typeface="Calibri"/>
                <a:cs typeface="Calibri"/>
              </a:rPr>
              <a:t>ch</a:t>
            </a:r>
            <a:r>
              <a:rPr dirty="0" sz="2000" spc="15">
                <a:solidFill>
                  <a:srgbClr val="9D032A"/>
                </a:solidFill>
                <a:latin typeface="Franklin Gothic Medium"/>
                <a:cs typeface="Franklin Gothic Medium"/>
              </a:rPr>
              <a:t>,</a:t>
            </a:r>
            <a:r>
              <a:rPr dirty="0" sz="2000" spc="125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-4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10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zymać</a:t>
            </a:r>
            <a:r>
              <a:rPr dirty="0" sz="2000" spc="19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-10" b="1">
                <a:solidFill>
                  <a:srgbClr val="9D032A"/>
                </a:solidFill>
                <a:latin typeface="Calibri"/>
                <a:cs typeface="Calibri"/>
              </a:rPr>
              <a:t>opię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000" spc="-8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000" spc="-7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9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000" spc="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4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000" spc="-5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70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2000" spc="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000" spc="4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2000" spc="-70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20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12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20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000" spc="-20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000" spc="20" b="1">
                <a:solidFill>
                  <a:srgbClr val="9D032A"/>
                </a:solidFill>
                <a:latin typeface="Calibri"/>
                <a:cs typeface="Calibri"/>
              </a:rPr>
              <a:t>an</a:t>
            </a:r>
            <a:r>
              <a:rPr dirty="0" sz="2000" spc="1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2000" spc="7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2000" spc="-35" b="1">
                <a:solidFill>
                  <a:srgbClr val="9D032A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12700" marR="5715">
              <a:lnSpc>
                <a:spcPct val="100000"/>
              </a:lnSpc>
              <a:spcBef>
                <a:spcPts val="5"/>
              </a:spcBef>
              <a:tabLst>
                <a:tab pos="545465" algn="l"/>
                <a:tab pos="1105535" algn="l"/>
                <a:tab pos="1501775" algn="l"/>
                <a:tab pos="2428240" algn="l"/>
                <a:tab pos="3665854" algn="l"/>
              </a:tabLst>
            </a:pPr>
            <a:r>
              <a:rPr dirty="0" sz="1800" spc="-5" b="1" u="heavy">
                <a:latin typeface="Calibri"/>
                <a:cs typeface="Calibri"/>
              </a:rPr>
              <a:t>N</a:t>
            </a:r>
            <a:r>
              <a:rPr dirty="0" sz="1800" spc="-35" b="1" u="heavy">
                <a:latin typeface="Calibri"/>
                <a:cs typeface="Calibri"/>
              </a:rPr>
              <a:t>i</a:t>
            </a:r>
            <a:r>
              <a:rPr dirty="0" sz="1800" spc="30" b="1" u="heavy">
                <a:latin typeface="Calibri"/>
                <a:cs typeface="Calibri"/>
              </a:rPr>
              <a:t>e</a:t>
            </a:r>
            <a:r>
              <a:rPr dirty="0" sz="1800" b="1" u="heavy">
                <a:latin typeface="Calibri"/>
                <a:cs typeface="Calibri"/>
              </a:rPr>
              <a:t>	</a:t>
            </a:r>
            <a:r>
              <a:rPr dirty="0" sz="1800" spc="-10" b="1" u="heavy">
                <a:latin typeface="Calibri"/>
                <a:cs typeface="Calibri"/>
              </a:rPr>
              <a:t>j</a:t>
            </a:r>
            <a:r>
              <a:rPr dirty="0" sz="1800" spc="-20" b="1" u="heavy">
                <a:latin typeface="Calibri"/>
                <a:cs typeface="Calibri"/>
              </a:rPr>
              <a:t>e</a:t>
            </a:r>
            <a:r>
              <a:rPr dirty="0" sz="1800" spc="114" b="1" u="heavy">
                <a:latin typeface="Calibri"/>
                <a:cs typeface="Calibri"/>
              </a:rPr>
              <a:t>s</a:t>
            </a:r>
            <a:r>
              <a:rPr dirty="0" sz="1800" spc="-75" b="1" u="heavy">
                <a:latin typeface="Calibri"/>
                <a:cs typeface="Calibri"/>
              </a:rPr>
              <a:t>t</a:t>
            </a:r>
            <a:r>
              <a:rPr dirty="0" sz="1800" b="1" u="heavy">
                <a:latin typeface="Calibri"/>
                <a:cs typeface="Calibri"/>
              </a:rPr>
              <a:t>	</a:t>
            </a:r>
            <a:r>
              <a:rPr dirty="0" sz="1800" spc="-100" b="1" u="heavy">
                <a:latin typeface="Calibri"/>
                <a:cs typeface="Calibri"/>
              </a:rPr>
              <a:t>t</a:t>
            </a:r>
            <a:r>
              <a:rPr dirty="0" sz="1800" spc="-35" b="1" u="heavy">
                <a:latin typeface="Calibri"/>
                <a:cs typeface="Calibri"/>
              </a:rPr>
              <a:t>o</a:t>
            </a:r>
            <a:r>
              <a:rPr dirty="0" sz="1800" b="1" u="heavy">
                <a:latin typeface="Calibri"/>
                <a:cs typeface="Calibri"/>
              </a:rPr>
              <a:t>	</a:t>
            </a:r>
            <a:r>
              <a:rPr dirty="0" sz="1800" spc="40" b="1" u="heavy">
                <a:latin typeface="Calibri"/>
                <a:cs typeface="Calibri"/>
              </a:rPr>
              <a:t>de</a:t>
            </a:r>
            <a:r>
              <a:rPr dirty="0" sz="1800" spc="40" b="1" u="heavy">
                <a:latin typeface="Calibri"/>
                <a:cs typeface="Calibri"/>
              </a:rPr>
              <a:t>c</a:t>
            </a:r>
            <a:r>
              <a:rPr dirty="0" sz="1800" spc="-45" b="1" u="heavy">
                <a:latin typeface="Calibri"/>
                <a:cs typeface="Calibri"/>
              </a:rPr>
              <a:t>yz</a:t>
            </a:r>
            <a:r>
              <a:rPr dirty="0" sz="1800" spc="-30" b="1" u="heavy">
                <a:latin typeface="Calibri"/>
                <a:cs typeface="Calibri"/>
              </a:rPr>
              <a:t>j</a:t>
            </a:r>
            <a:r>
              <a:rPr dirty="0" sz="1800" spc="60" b="1" u="heavy">
                <a:latin typeface="Calibri"/>
                <a:cs typeface="Calibri"/>
              </a:rPr>
              <a:t>a</a:t>
            </a:r>
            <a:r>
              <a:rPr dirty="0" sz="1800" b="1" u="heavy">
                <a:latin typeface="Calibri"/>
                <a:cs typeface="Calibri"/>
              </a:rPr>
              <a:t>	</a:t>
            </a:r>
            <a:r>
              <a:rPr dirty="0" sz="1800" spc="25" b="1" u="heavy">
                <a:latin typeface="Calibri"/>
                <a:cs typeface="Calibri"/>
              </a:rPr>
              <a:t>uzna</a:t>
            </a:r>
            <a:r>
              <a:rPr dirty="0" sz="1800" spc="10" b="1" u="heavy">
                <a:latin typeface="Calibri"/>
                <a:cs typeface="Calibri"/>
              </a:rPr>
              <a:t>n</a:t>
            </a:r>
            <a:r>
              <a:rPr dirty="0" sz="1800" spc="-25" b="1" u="heavy">
                <a:latin typeface="Calibri"/>
                <a:cs typeface="Calibri"/>
              </a:rPr>
              <a:t>i</a:t>
            </a:r>
            <a:r>
              <a:rPr dirty="0" sz="1800" spc="-75" b="1" u="heavy">
                <a:latin typeface="Calibri"/>
                <a:cs typeface="Calibri"/>
              </a:rPr>
              <a:t>o</a:t>
            </a:r>
            <a:r>
              <a:rPr dirty="0" sz="1800" spc="-170" b="1" u="heavy">
                <a:latin typeface="Calibri"/>
                <a:cs typeface="Calibri"/>
              </a:rPr>
              <a:t>w</a:t>
            </a:r>
            <a:r>
              <a:rPr dirty="0" sz="1800" spc="60" b="1" u="heavy">
                <a:latin typeface="Calibri"/>
                <a:cs typeface="Calibri"/>
              </a:rPr>
              <a:t>a</a:t>
            </a:r>
            <a:r>
              <a:rPr dirty="0" sz="1800" b="1" u="heavy">
                <a:latin typeface="Calibri"/>
                <a:cs typeface="Calibri"/>
              </a:rPr>
              <a:t>	</a:t>
            </a:r>
            <a:r>
              <a:rPr dirty="0" sz="1800" spc="-5" b="1" u="heavy">
                <a:latin typeface="Calibri"/>
                <a:cs typeface="Calibri"/>
              </a:rPr>
              <a:t>k</a:t>
            </a:r>
            <a:r>
              <a:rPr dirty="0" sz="1800" spc="-5" b="1" u="heavy">
                <a:latin typeface="Calibri"/>
                <a:cs typeface="Calibri"/>
              </a:rPr>
              <a:t>omisj</a:t>
            </a:r>
            <a:r>
              <a:rPr dirty="0" sz="1800" spc="-20" b="1" u="heavy">
                <a:latin typeface="Calibri"/>
                <a:cs typeface="Calibri"/>
              </a:rPr>
              <a:t>i</a:t>
            </a:r>
            <a:r>
              <a:rPr dirty="0" sz="1800" spc="-15" b="1" u="heavy">
                <a:latin typeface="Calibri"/>
                <a:cs typeface="Calibri"/>
              </a:rPr>
              <a:t>,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30" b="1" u="heavy">
                <a:latin typeface="Calibri"/>
                <a:cs typeface="Calibri"/>
              </a:rPr>
              <a:t>l</a:t>
            </a:r>
            <a:r>
              <a:rPr dirty="0" sz="1800" spc="35" b="1" u="heavy">
                <a:latin typeface="Calibri"/>
                <a:cs typeface="Calibri"/>
              </a:rPr>
              <a:t>e</a:t>
            </a:r>
            <a:r>
              <a:rPr dirty="0" sz="1800" spc="95" b="1" u="heavy">
                <a:latin typeface="Calibri"/>
                <a:cs typeface="Calibri"/>
              </a:rPr>
              <a:t>c</a:t>
            </a:r>
            <a:r>
              <a:rPr dirty="0" sz="1800" spc="45" b="1" u="heavy">
                <a:latin typeface="Calibri"/>
                <a:cs typeface="Calibri"/>
              </a:rPr>
              <a:t>z</a:t>
            </a:r>
            <a:r>
              <a:rPr dirty="0" sz="1800" spc="10" b="1" u="heavy">
                <a:latin typeface="Calibri"/>
                <a:cs typeface="Calibri"/>
              </a:rPr>
              <a:t> </a:t>
            </a:r>
            <a:r>
              <a:rPr dirty="0" sz="1800" spc="-45" b="1" u="heavy">
                <a:latin typeface="Calibri"/>
                <a:cs typeface="Calibri"/>
              </a:rPr>
              <a:t>j</a:t>
            </a:r>
            <a:r>
              <a:rPr dirty="0" sz="1800" spc="35" b="1" u="heavy">
                <a:latin typeface="Calibri"/>
                <a:cs typeface="Calibri"/>
              </a:rPr>
              <a:t>e</a:t>
            </a:r>
            <a:r>
              <a:rPr dirty="0" sz="1800" spc="-50" b="1" u="heavy">
                <a:latin typeface="Calibri"/>
                <a:cs typeface="Calibri"/>
              </a:rPr>
              <a:t>j</a:t>
            </a:r>
            <a:r>
              <a:rPr dirty="0" sz="1800" spc="35" b="1" u="heavy">
                <a:latin typeface="Calibri"/>
                <a:cs typeface="Calibri"/>
              </a:rPr>
              <a:t> </a:t>
            </a:r>
            <a:r>
              <a:rPr dirty="0" sz="1800" spc="-25" b="1" u="heavy">
                <a:latin typeface="Calibri"/>
                <a:cs typeface="Calibri"/>
              </a:rPr>
              <a:t>o</a:t>
            </a:r>
            <a:r>
              <a:rPr dirty="0" sz="1800" spc="15" b="1" u="heavy">
                <a:latin typeface="Calibri"/>
                <a:cs typeface="Calibri"/>
              </a:rPr>
              <a:t>b</a:t>
            </a:r>
            <a:r>
              <a:rPr dirty="0" sz="1800" spc="-60" b="1" u="heavy">
                <a:latin typeface="Calibri"/>
                <a:cs typeface="Calibri"/>
              </a:rPr>
              <a:t>o</a:t>
            </a:r>
            <a:r>
              <a:rPr dirty="0" sz="1800" spc="-150" b="1" u="heavy">
                <a:latin typeface="Calibri"/>
                <a:cs typeface="Calibri"/>
              </a:rPr>
              <a:t>w</a:t>
            </a:r>
            <a:r>
              <a:rPr dirty="0" sz="1800" spc="-25" b="1" u="heavy">
                <a:latin typeface="Calibri"/>
                <a:cs typeface="Calibri"/>
              </a:rPr>
              <a:t>i</a:t>
            </a:r>
            <a:r>
              <a:rPr dirty="0" sz="1800" spc="60" b="1" u="heavy">
                <a:latin typeface="Calibri"/>
                <a:cs typeface="Calibri"/>
              </a:rPr>
              <a:t>ą</a:t>
            </a:r>
            <a:r>
              <a:rPr dirty="0" sz="1800" spc="35" b="1" u="heavy">
                <a:latin typeface="Calibri"/>
                <a:cs typeface="Calibri"/>
              </a:rPr>
              <a:t>z</a:t>
            </a:r>
            <a:r>
              <a:rPr dirty="0" sz="1800" spc="30" b="1" u="heavy">
                <a:latin typeface="Calibri"/>
                <a:cs typeface="Calibri"/>
              </a:rPr>
              <a:t>e</a:t>
            </a:r>
            <a:r>
              <a:rPr dirty="0" sz="1800" spc="45" b="1" u="heavy">
                <a:latin typeface="Calibri"/>
                <a:cs typeface="Calibri"/>
              </a:rPr>
              <a:t>k</a:t>
            </a:r>
            <a:r>
              <a:rPr dirty="0" sz="1800" spc="-35" b="1" u="heavy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275"/>
              </a:spcBef>
            </a:pPr>
            <a:r>
              <a:rPr dirty="0" sz="1800" b="1">
                <a:solidFill>
                  <a:srgbClr val="9D032A"/>
                </a:solidFill>
                <a:latin typeface="Arial"/>
                <a:cs typeface="Arial"/>
              </a:rPr>
              <a:t>9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98868" y="1613661"/>
            <a:ext cx="2445130" cy="2463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5071" y="2951988"/>
            <a:ext cx="3758184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83864" y="2951988"/>
            <a:ext cx="559308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0111" y="2037460"/>
            <a:ext cx="152399" cy="1600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0111" y="2662301"/>
            <a:ext cx="152399" cy="1600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92709" y="1967738"/>
            <a:ext cx="5648325" cy="1184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98120">
              <a:lnSpc>
                <a:spcPct val="100000"/>
              </a:lnSpc>
            </a:pPr>
            <a:r>
              <a:rPr dirty="0" sz="1800">
                <a:latin typeface="Arial"/>
                <a:cs typeface="Arial"/>
              </a:rPr>
              <a:t>K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mis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>
                <a:latin typeface="Arial"/>
                <a:cs typeface="Arial"/>
              </a:rPr>
              <a:t>rz</a:t>
            </a:r>
            <a:r>
              <a:rPr dirty="0" sz="1800" spc="10">
                <a:latin typeface="Arial"/>
                <a:cs typeface="Arial"/>
              </a:rPr>
              <a:t> </a:t>
            </a:r>
            <a:r>
              <a:rPr dirty="0" sz="1800" spc="-40">
                <a:latin typeface="Arial"/>
                <a:cs typeface="Arial"/>
              </a:rPr>
              <a:t>w</a:t>
            </a:r>
            <a:r>
              <a:rPr dirty="0" sz="1800" spc="-25">
                <a:latin typeface="Arial"/>
                <a:cs typeface="Arial"/>
              </a:rPr>
              <a:t>y</a:t>
            </a:r>
            <a:r>
              <a:rPr dirty="0" sz="1800" spc="5">
                <a:latin typeface="Arial"/>
                <a:cs typeface="Arial"/>
              </a:rPr>
              <a:t>b</a:t>
            </a:r>
            <a:r>
              <a:rPr dirty="0" sz="1800">
                <a:latin typeface="Arial"/>
                <a:cs typeface="Arial"/>
              </a:rPr>
              <a:t>orc</a:t>
            </a:r>
            <a:r>
              <a:rPr dirty="0" sz="1800" spc="5">
                <a:latin typeface="Arial"/>
                <a:cs typeface="Arial"/>
              </a:rPr>
              <a:t>z</a:t>
            </a:r>
            <a:r>
              <a:rPr dirty="0" sz="1800">
                <a:latin typeface="Arial"/>
                <a:cs typeface="Arial"/>
              </a:rPr>
              <a:t>y</a:t>
            </a:r>
            <a:r>
              <a:rPr dirty="0" sz="1800" spc="45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może </a:t>
            </a:r>
            <a:r>
              <a:rPr dirty="0" sz="1800">
                <a:latin typeface="Arial"/>
                <a:cs typeface="Arial"/>
              </a:rPr>
              <a:t>p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 spc="-40">
                <a:latin typeface="Arial"/>
                <a:cs typeface="Arial"/>
              </a:rPr>
              <a:t>w</a:t>
            </a:r>
            <a:r>
              <a:rPr dirty="0" sz="1800">
                <a:latin typeface="Arial"/>
                <a:cs typeface="Arial"/>
              </a:rPr>
              <a:t>o</a:t>
            </a:r>
            <a:r>
              <a:rPr dirty="0" sz="1800" spc="-10">
                <a:latin typeface="Arial"/>
                <a:cs typeface="Arial"/>
              </a:rPr>
              <a:t>ł</a:t>
            </a:r>
            <a:r>
              <a:rPr dirty="0" sz="1800">
                <a:latin typeface="Arial"/>
                <a:cs typeface="Arial"/>
              </a:rPr>
              <a:t>ać</a:t>
            </a:r>
            <a:r>
              <a:rPr dirty="0" sz="1800" spc="5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w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gm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n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>
                <a:latin typeface="Arial"/>
                <a:cs typeface="Arial"/>
              </a:rPr>
              <a:t>ch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</a:t>
            </a:r>
            <a:r>
              <a:rPr dirty="0" sz="1800" spc="-40">
                <a:latin typeface="Arial"/>
                <a:cs typeface="Arial"/>
              </a:rPr>
              <a:t>w</a:t>
            </a:r>
            <a:r>
              <a:rPr dirty="0" sz="1800">
                <a:latin typeface="Arial"/>
                <a:cs typeface="Arial"/>
              </a:rPr>
              <a:t>o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ch</a:t>
            </a:r>
            <a:r>
              <a:rPr dirty="0" sz="1800">
                <a:latin typeface="Arial"/>
                <a:cs typeface="Arial"/>
              </a:rPr>
              <a:t> p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ł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om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cn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k</a:t>
            </a:r>
            <a:r>
              <a:rPr dirty="0" sz="1800" spc="5">
                <a:latin typeface="Arial"/>
                <a:cs typeface="Arial"/>
              </a:rPr>
              <a:t>ó</a:t>
            </a:r>
            <a:r>
              <a:rPr dirty="0" sz="1800">
                <a:latin typeface="Arial"/>
                <a:cs typeface="Arial"/>
              </a:rPr>
              <a:t>w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dirty="0" sz="1800">
                <a:latin typeface="Arial"/>
                <a:cs typeface="Arial"/>
              </a:rPr>
              <a:t>P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ł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om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cn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k</a:t>
            </a:r>
            <a:r>
              <a:rPr dirty="0" sz="1800" spc="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prz</a:t>
            </a:r>
            <a:r>
              <a:rPr dirty="0" sz="1800" spc="-30">
                <a:latin typeface="Arial"/>
                <a:cs typeface="Arial"/>
              </a:rPr>
              <a:t>y</a:t>
            </a:r>
            <a:r>
              <a:rPr dirty="0" sz="1800">
                <a:latin typeface="Arial"/>
                <a:cs typeface="Arial"/>
              </a:rPr>
              <a:t>jm</a:t>
            </a:r>
            <a:r>
              <a:rPr dirty="0" sz="1800" spc="-10">
                <a:latin typeface="Arial"/>
                <a:cs typeface="Arial"/>
              </a:rPr>
              <a:t>u</a:t>
            </a:r>
            <a:r>
              <a:rPr dirty="0" sz="1800">
                <a:latin typeface="Arial"/>
                <a:cs typeface="Arial"/>
              </a:rPr>
              <a:t>je</a:t>
            </a:r>
            <a:r>
              <a:rPr dirty="0" sz="1800" spc="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pr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tok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ły</a:t>
            </a:r>
            <a:r>
              <a:rPr dirty="0" sz="1800" spc="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g</a:t>
            </a:r>
            <a:r>
              <a:rPr dirty="0" sz="1800" spc="-10">
                <a:latin typeface="Arial"/>
                <a:cs typeface="Arial"/>
              </a:rPr>
              <a:t>ł</a:t>
            </a:r>
            <a:r>
              <a:rPr dirty="0" sz="1800">
                <a:latin typeface="Arial"/>
                <a:cs typeface="Arial"/>
              </a:rPr>
              <a:t>os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 spc="-40">
                <a:latin typeface="Arial"/>
                <a:cs typeface="Arial"/>
              </a:rPr>
              <a:t>w</a:t>
            </a:r>
            <a:r>
              <a:rPr dirty="0" sz="1800" spc="5">
                <a:latin typeface="Arial"/>
                <a:cs typeface="Arial"/>
              </a:rPr>
              <a:t>a</a:t>
            </a:r>
            <a:r>
              <a:rPr dirty="0" sz="1800">
                <a:latin typeface="Arial"/>
                <a:cs typeface="Arial"/>
              </a:rPr>
              <a:t>n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5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od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komis</a:t>
            </a:r>
            <a:r>
              <a:rPr dirty="0" sz="1800" spc="-10">
                <a:latin typeface="Arial"/>
                <a:cs typeface="Arial"/>
              </a:rPr>
              <a:t>j</a:t>
            </a:r>
            <a:r>
              <a:rPr dirty="0" sz="180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</a:t>
            </a:r>
            <a:r>
              <a:rPr dirty="0" sz="1800" spc="-10">
                <a:latin typeface="Arial"/>
                <a:cs typeface="Arial"/>
              </a:rPr>
              <a:t>b</a:t>
            </a:r>
            <a:r>
              <a:rPr dirty="0" sz="1800" spc="-40">
                <a:latin typeface="Arial"/>
                <a:cs typeface="Arial"/>
              </a:rPr>
              <a:t>w</a:t>
            </a:r>
            <a:r>
              <a:rPr dirty="0" sz="1800">
                <a:latin typeface="Arial"/>
                <a:cs typeface="Arial"/>
              </a:rPr>
              <a:t>o</a:t>
            </a:r>
            <a:r>
              <a:rPr dirty="0" sz="1800" spc="-10">
                <a:latin typeface="Arial"/>
                <a:cs typeface="Arial"/>
              </a:rPr>
              <a:t>d</a:t>
            </a:r>
            <a:r>
              <a:rPr dirty="0" sz="1800" spc="5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w</a:t>
            </a:r>
            <a:r>
              <a:rPr dirty="0" sz="1800" spc="-20">
                <a:latin typeface="Arial"/>
                <a:cs typeface="Arial"/>
              </a:rPr>
              <a:t>y</a:t>
            </a:r>
            <a:r>
              <a:rPr dirty="0" sz="1800" spc="10">
                <a:latin typeface="Arial"/>
                <a:cs typeface="Arial"/>
              </a:rPr>
              <a:t>c</a:t>
            </a:r>
            <a:r>
              <a:rPr dirty="0" sz="1800">
                <a:latin typeface="Arial"/>
                <a:cs typeface="Arial"/>
              </a:rPr>
              <a:t>h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0111" y="3287140"/>
            <a:ext cx="152399" cy="1600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0111" y="3637660"/>
            <a:ext cx="152399" cy="1600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0111" y="4262501"/>
            <a:ext cx="152399" cy="1600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0111" y="4887340"/>
            <a:ext cx="152399" cy="1600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0111" y="5512231"/>
            <a:ext cx="152399" cy="1600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92709" y="3217798"/>
            <a:ext cx="6177915" cy="2785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latin typeface="Arial"/>
                <a:cs typeface="Arial"/>
              </a:rPr>
              <a:t>P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ł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om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cn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k</a:t>
            </a:r>
            <a:r>
              <a:rPr dirty="0" sz="1800" spc="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spr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 spc="-40">
                <a:latin typeface="Arial"/>
                <a:cs typeface="Arial"/>
              </a:rPr>
              <a:t>w</a:t>
            </a:r>
            <a:r>
              <a:rPr dirty="0" sz="1800">
                <a:latin typeface="Arial"/>
                <a:cs typeface="Arial"/>
              </a:rPr>
              <a:t>dza</a:t>
            </a:r>
            <a:r>
              <a:rPr dirty="0" sz="1800" spc="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pr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 spc="-40">
                <a:latin typeface="Arial"/>
                <a:cs typeface="Arial"/>
              </a:rPr>
              <a:t>w</a:t>
            </a:r>
            <a:r>
              <a:rPr dirty="0" sz="1800" spc="5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ość</a:t>
            </a:r>
            <a:r>
              <a:rPr dirty="0" sz="1800" spc="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forma</a:t>
            </a:r>
            <a:r>
              <a:rPr dirty="0" sz="1800" spc="-10">
                <a:latin typeface="Arial"/>
                <a:cs typeface="Arial"/>
              </a:rPr>
              <a:t>l</a:t>
            </a:r>
            <a:r>
              <a:rPr dirty="0" sz="1800">
                <a:latin typeface="Arial"/>
                <a:cs typeface="Arial"/>
              </a:rPr>
              <a:t>ną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pr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tok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łu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1800">
                <a:latin typeface="Arial"/>
                <a:cs typeface="Arial"/>
              </a:rPr>
              <a:t>P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ł</a:t>
            </a:r>
            <a:r>
              <a:rPr dirty="0" sz="1800" spc="-15">
                <a:latin typeface="Arial"/>
                <a:cs typeface="Arial"/>
              </a:rPr>
              <a:t>n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m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c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ik</a:t>
            </a:r>
            <a:r>
              <a:rPr dirty="0" sz="1800" spc="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po</a:t>
            </a:r>
            <a:r>
              <a:rPr dirty="0" sz="1800" spc="-45">
                <a:latin typeface="Arial"/>
                <a:cs typeface="Arial"/>
              </a:rPr>
              <a:t>w</a:t>
            </a:r>
            <a:r>
              <a:rPr dirty="0" sz="1800">
                <a:latin typeface="Arial"/>
                <a:cs typeface="Arial"/>
              </a:rPr>
              <a:t>i</a:t>
            </a:r>
            <a:r>
              <a:rPr dirty="0" sz="1800" spc="-15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ien</a:t>
            </a:r>
            <a:r>
              <a:rPr dirty="0" sz="1800" spc="4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b</a:t>
            </a:r>
            <a:r>
              <a:rPr dirty="0" sz="1800" spc="-30">
                <a:latin typeface="Arial"/>
                <a:cs typeface="Arial"/>
              </a:rPr>
              <a:t>y</a:t>
            </a:r>
            <a:r>
              <a:rPr dirty="0" sz="1800">
                <a:latin typeface="Arial"/>
                <a:cs typeface="Arial"/>
              </a:rPr>
              <a:t>ć</a:t>
            </a:r>
            <a:r>
              <a:rPr dirty="0" sz="1800" spc="20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wy</a:t>
            </a:r>
            <a:r>
              <a:rPr dirty="0" sz="1800" spc="-10">
                <a:latin typeface="Arial"/>
                <a:cs typeface="Arial"/>
              </a:rPr>
              <a:t>po</a:t>
            </a:r>
            <a:r>
              <a:rPr dirty="0" sz="1800" spc="5">
                <a:latin typeface="Arial"/>
                <a:cs typeface="Arial"/>
              </a:rPr>
              <a:t>s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>
                <a:latin typeface="Arial"/>
                <a:cs typeface="Arial"/>
              </a:rPr>
              <a:t>ż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ny</a:t>
            </a:r>
            <a:r>
              <a:rPr dirty="0" sz="1800" spc="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w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k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m</a:t>
            </a:r>
            <a:r>
              <a:rPr dirty="0" sz="1800" spc="-10">
                <a:latin typeface="Arial"/>
                <a:cs typeface="Arial"/>
              </a:rPr>
              <a:t>pu</a:t>
            </a:r>
            <a:r>
              <a:rPr dirty="0" sz="1800">
                <a:latin typeface="Arial"/>
                <a:cs typeface="Arial"/>
              </a:rPr>
              <a:t>ter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latin typeface="Arial"/>
                <a:cs typeface="Arial"/>
              </a:rPr>
              <a:t>z </a:t>
            </a:r>
            <a:r>
              <a:rPr dirty="0" sz="1800" spc="5" b="1">
                <a:latin typeface="Arial"/>
                <a:cs typeface="Arial"/>
              </a:rPr>
              <a:t>d</a:t>
            </a:r>
            <a:r>
              <a:rPr dirty="0" sz="1800" b="1">
                <a:latin typeface="Arial"/>
                <a:cs typeface="Arial"/>
              </a:rPr>
              <a:t>ostęp</a:t>
            </a:r>
            <a:r>
              <a:rPr dirty="0" sz="1800" spc="-10" b="1">
                <a:latin typeface="Arial"/>
                <a:cs typeface="Arial"/>
              </a:rPr>
              <a:t>e</a:t>
            </a:r>
            <a:r>
              <a:rPr dirty="0" sz="1800" b="1">
                <a:latin typeface="Arial"/>
                <a:cs typeface="Arial"/>
              </a:rPr>
              <a:t>m do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I</a:t>
            </a:r>
            <a:r>
              <a:rPr dirty="0" sz="1800" spc="5" b="1">
                <a:latin typeface="Arial"/>
                <a:cs typeface="Arial"/>
              </a:rPr>
              <a:t>n</a:t>
            </a:r>
            <a:r>
              <a:rPr dirty="0" sz="1800" b="1">
                <a:latin typeface="Arial"/>
                <a:cs typeface="Arial"/>
              </a:rPr>
              <a:t>te</a:t>
            </a:r>
            <a:r>
              <a:rPr dirty="0" sz="1800" spc="-10" b="1">
                <a:latin typeface="Arial"/>
                <a:cs typeface="Arial"/>
              </a:rPr>
              <a:t>r</a:t>
            </a:r>
            <a:r>
              <a:rPr dirty="0" sz="1800" b="1">
                <a:latin typeface="Arial"/>
                <a:cs typeface="Arial"/>
              </a:rPr>
              <a:t>netu</a:t>
            </a:r>
            <a:endParaRPr sz="1800">
              <a:latin typeface="Arial"/>
              <a:cs typeface="Arial"/>
            </a:endParaRPr>
          </a:p>
          <a:p>
            <a:pPr marL="12700" marR="424180">
              <a:lnSpc>
                <a:spcPct val="100000"/>
              </a:lnSpc>
              <a:spcBef>
                <a:spcPts val="600"/>
              </a:spcBef>
            </a:pPr>
            <a:r>
              <a:rPr dirty="0" sz="1800">
                <a:latin typeface="Arial"/>
                <a:cs typeface="Arial"/>
              </a:rPr>
              <a:t>P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ł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om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cn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k</a:t>
            </a:r>
            <a:r>
              <a:rPr dirty="0" sz="1800" spc="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spr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 spc="-40">
                <a:latin typeface="Arial"/>
                <a:cs typeface="Arial"/>
              </a:rPr>
              <a:t>w</a:t>
            </a:r>
            <a:r>
              <a:rPr dirty="0" sz="1800">
                <a:latin typeface="Arial"/>
                <a:cs typeface="Arial"/>
              </a:rPr>
              <a:t>dza</a:t>
            </a:r>
            <a:r>
              <a:rPr dirty="0" sz="1800" spc="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zg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d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ość</a:t>
            </a:r>
            <a:r>
              <a:rPr dirty="0" sz="1800" spc="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ar</a:t>
            </a:r>
            <a:r>
              <a:rPr dirty="0" sz="1800" spc="-30">
                <a:latin typeface="Arial"/>
                <a:cs typeface="Arial"/>
              </a:rPr>
              <a:t>y</a:t>
            </a:r>
            <a:r>
              <a:rPr dirty="0" sz="1800">
                <a:latin typeface="Arial"/>
                <a:cs typeface="Arial"/>
              </a:rPr>
              <a:t>tmet</a:t>
            </a:r>
            <a:r>
              <a:rPr dirty="0" sz="1800" spc="-25">
                <a:latin typeface="Arial"/>
                <a:cs typeface="Arial"/>
              </a:rPr>
              <a:t>y</a:t>
            </a:r>
            <a:r>
              <a:rPr dirty="0" sz="1800">
                <a:latin typeface="Arial"/>
                <a:cs typeface="Arial"/>
              </a:rPr>
              <a:t>czną</a:t>
            </a:r>
            <a:r>
              <a:rPr dirty="0" sz="1800" spc="40">
                <a:latin typeface="Arial"/>
                <a:cs typeface="Arial"/>
              </a:rPr>
              <a:t> </a:t>
            </a:r>
            <a:r>
              <a:rPr dirty="0" sz="1800" spc="-40">
                <a:latin typeface="Arial"/>
                <a:cs typeface="Arial"/>
              </a:rPr>
              <a:t>w</a:t>
            </a:r>
            <a:r>
              <a:rPr dirty="0" sz="1800" spc="-15">
                <a:latin typeface="Arial"/>
                <a:cs typeface="Arial"/>
              </a:rPr>
              <a:t>y</a:t>
            </a:r>
            <a:r>
              <a:rPr dirty="0" sz="1800">
                <a:latin typeface="Arial"/>
                <a:cs typeface="Arial"/>
              </a:rPr>
              <a:t>n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k</a:t>
            </a:r>
            <a:r>
              <a:rPr dirty="0" sz="1800" spc="5">
                <a:latin typeface="Arial"/>
                <a:cs typeface="Arial"/>
              </a:rPr>
              <a:t>ó</a:t>
            </a:r>
            <a:r>
              <a:rPr dirty="0" sz="1800">
                <a:latin typeface="Arial"/>
                <a:cs typeface="Arial"/>
              </a:rPr>
              <a:t>w</a:t>
            </a:r>
            <a:r>
              <a:rPr dirty="0" sz="1800">
                <a:latin typeface="Arial"/>
                <a:cs typeface="Arial"/>
              </a:rPr>
              <a:t> g</a:t>
            </a:r>
            <a:r>
              <a:rPr dirty="0" sz="1800" spc="-10">
                <a:latin typeface="Arial"/>
                <a:cs typeface="Arial"/>
              </a:rPr>
              <a:t>ł</a:t>
            </a:r>
            <a:r>
              <a:rPr dirty="0" sz="1800">
                <a:latin typeface="Arial"/>
                <a:cs typeface="Arial"/>
              </a:rPr>
              <a:t>os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 spc="-40">
                <a:latin typeface="Arial"/>
                <a:cs typeface="Arial"/>
              </a:rPr>
              <a:t>w</a:t>
            </a:r>
            <a:r>
              <a:rPr dirty="0" sz="1800">
                <a:latin typeface="Arial"/>
                <a:cs typeface="Arial"/>
              </a:rPr>
              <a:t>ania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1800">
                <a:latin typeface="Arial"/>
                <a:cs typeface="Arial"/>
              </a:rPr>
              <a:t>S</a:t>
            </a:r>
            <a:r>
              <a:rPr dirty="0" sz="1800" spc="-10">
                <a:latin typeface="Arial"/>
                <a:cs typeface="Arial"/>
              </a:rPr>
              <a:t>ied</a:t>
            </a:r>
            <a:r>
              <a:rPr dirty="0" sz="1800">
                <a:latin typeface="Arial"/>
                <a:cs typeface="Arial"/>
              </a:rPr>
              <a:t>zi</a:t>
            </a:r>
            <a:r>
              <a:rPr dirty="0" sz="1800" spc="-15">
                <a:latin typeface="Arial"/>
                <a:cs typeface="Arial"/>
              </a:rPr>
              <a:t>b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pe</a:t>
            </a:r>
            <a:r>
              <a:rPr dirty="0" sz="1800">
                <a:latin typeface="Arial"/>
                <a:cs typeface="Arial"/>
              </a:rPr>
              <a:t>ł</a:t>
            </a:r>
            <a:r>
              <a:rPr dirty="0" sz="1800" spc="-15">
                <a:latin typeface="Arial"/>
                <a:cs typeface="Arial"/>
              </a:rPr>
              <a:t>n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m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c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ika</a:t>
            </a:r>
            <a:r>
              <a:rPr dirty="0" sz="1800" spc="1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po</a:t>
            </a:r>
            <a:r>
              <a:rPr dirty="0" sz="1800" spc="-45">
                <a:latin typeface="Arial"/>
                <a:cs typeface="Arial"/>
              </a:rPr>
              <a:t>w</a:t>
            </a:r>
            <a:r>
              <a:rPr dirty="0" sz="1800">
                <a:latin typeface="Arial"/>
                <a:cs typeface="Arial"/>
              </a:rPr>
              <a:t>i</a:t>
            </a:r>
            <a:r>
              <a:rPr dirty="0" sz="1800" spc="-15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na</a:t>
            </a:r>
            <a:r>
              <a:rPr dirty="0" sz="1800" spc="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z</a:t>
            </a:r>
            <a:r>
              <a:rPr dirty="0" sz="1800" spc="-10">
                <a:latin typeface="Arial"/>
                <a:cs typeface="Arial"/>
              </a:rPr>
              <a:t>na</a:t>
            </a:r>
            <a:r>
              <a:rPr dirty="0" sz="1800">
                <a:latin typeface="Arial"/>
                <a:cs typeface="Arial"/>
              </a:rPr>
              <a:t>j</a:t>
            </a:r>
            <a:r>
              <a:rPr dirty="0" sz="1800" spc="-15">
                <a:latin typeface="Arial"/>
                <a:cs typeface="Arial"/>
              </a:rPr>
              <a:t>d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 spc="-30">
                <a:latin typeface="Arial"/>
                <a:cs typeface="Arial"/>
              </a:rPr>
              <a:t>w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>
                <a:latin typeface="Arial"/>
                <a:cs typeface="Arial"/>
              </a:rPr>
              <a:t>ć</a:t>
            </a:r>
            <a:r>
              <a:rPr dirty="0" sz="1800" spc="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się</a:t>
            </a:r>
            <a:r>
              <a:rPr dirty="0" sz="180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w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r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j</a:t>
            </a:r>
            <a:r>
              <a:rPr dirty="0" sz="1800" spc="-15">
                <a:latin typeface="Arial"/>
                <a:cs typeface="Arial"/>
              </a:rPr>
              <a:t>o</a:t>
            </a:r>
            <a:r>
              <a:rPr dirty="0" sz="1800" spc="-10">
                <a:latin typeface="Arial"/>
                <a:cs typeface="Arial"/>
              </a:rPr>
              <a:t>no</a:t>
            </a:r>
            <a:r>
              <a:rPr dirty="0" sz="1800" spc="-30">
                <a:latin typeface="Arial"/>
                <a:cs typeface="Arial"/>
              </a:rPr>
              <a:t>w</a:t>
            </a:r>
            <a:r>
              <a:rPr dirty="0" sz="1800" spc="-15">
                <a:latin typeface="Arial"/>
                <a:cs typeface="Arial"/>
              </a:rPr>
              <a:t>y</a:t>
            </a:r>
            <a:r>
              <a:rPr dirty="0" sz="1800"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Arial"/>
                <a:cs typeface="Arial"/>
              </a:rPr>
              <a:t>p</a:t>
            </a:r>
            <a:r>
              <a:rPr dirty="0" sz="1800" spc="-10">
                <a:latin typeface="Arial"/>
                <a:cs typeface="Arial"/>
              </a:rPr>
              <a:t>u</a:t>
            </a:r>
            <a:r>
              <a:rPr dirty="0" sz="1800">
                <a:latin typeface="Arial"/>
                <a:cs typeface="Arial"/>
              </a:rPr>
              <a:t>nkc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e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</a:t>
            </a:r>
            <a:r>
              <a:rPr dirty="0" sz="1800" spc="-10">
                <a:latin typeface="Arial"/>
                <a:cs typeface="Arial"/>
              </a:rPr>
              <a:t>d</a:t>
            </a:r>
            <a:r>
              <a:rPr dirty="0" sz="1800">
                <a:latin typeface="Arial"/>
                <a:cs typeface="Arial"/>
              </a:rPr>
              <a:t>b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oru</a:t>
            </a:r>
            <a:r>
              <a:rPr dirty="0" sz="1800" spc="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pr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tok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ł</a:t>
            </a:r>
            <a:r>
              <a:rPr dirty="0" sz="1800" spc="-10">
                <a:latin typeface="Arial"/>
                <a:cs typeface="Arial"/>
              </a:rPr>
              <a:t>ó</a:t>
            </a:r>
            <a:r>
              <a:rPr dirty="0" sz="1800">
                <a:latin typeface="Arial"/>
                <a:cs typeface="Arial"/>
              </a:rPr>
              <a:t>w</a:t>
            </a:r>
            <a:endParaRPr sz="1800">
              <a:latin typeface="Arial"/>
              <a:cs typeface="Arial"/>
            </a:endParaRPr>
          </a:p>
          <a:p>
            <a:pPr marL="12700" marR="63500">
              <a:lnSpc>
                <a:spcPct val="100000"/>
              </a:lnSpc>
              <a:spcBef>
                <a:spcPts val="600"/>
              </a:spcBef>
            </a:pPr>
            <a:r>
              <a:rPr dirty="0" sz="1800">
                <a:latin typeface="Arial"/>
                <a:cs typeface="Arial"/>
              </a:rPr>
              <a:t>N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ez</a:t>
            </a:r>
            <a:r>
              <a:rPr dirty="0" sz="1800" spc="-10">
                <a:latin typeface="Arial"/>
                <a:cs typeface="Arial"/>
              </a:rPr>
              <a:t>b</a:t>
            </a:r>
            <a:r>
              <a:rPr dirty="0" sz="1800">
                <a:latin typeface="Arial"/>
                <a:cs typeface="Arial"/>
              </a:rPr>
              <a:t>ę</a:t>
            </a:r>
            <a:r>
              <a:rPr dirty="0" sz="1800" spc="-10">
                <a:latin typeface="Arial"/>
                <a:cs typeface="Arial"/>
              </a:rPr>
              <a:t>d</a:t>
            </a:r>
            <a:r>
              <a:rPr dirty="0" sz="1800">
                <a:latin typeface="Arial"/>
                <a:cs typeface="Arial"/>
              </a:rPr>
              <a:t>ne</a:t>
            </a:r>
            <a:r>
              <a:rPr dirty="0" sz="1800" spc="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j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st,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-10">
                <a:latin typeface="Arial"/>
                <a:cs typeface="Arial"/>
              </a:rPr>
              <a:t>b</a:t>
            </a:r>
            <a:r>
              <a:rPr dirty="0" sz="1800">
                <a:latin typeface="Arial"/>
                <a:cs typeface="Arial"/>
              </a:rPr>
              <a:t>y w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si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dz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b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e</a:t>
            </a:r>
            <a:r>
              <a:rPr dirty="0" sz="1800" spc="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ł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om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cn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ka</a:t>
            </a:r>
            <a:r>
              <a:rPr dirty="0" sz="1800" spc="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zn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>
                <a:latin typeface="Arial"/>
                <a:cs typeface="Arial"/>
              </a:rPr>
              <a:t>j</a:t>
            </a:r>
            <a:r>
              <a:rPr dirty="0" sz="1800" spc="-10">
                <a:latin typeface="Arial"/>
                <a:cs typeface="Arial"/>
              </a:rPr>
              <a:t>d</a:t>
            </a:r>
            <a:r>
              <a:rPr dirty="0" sz="1800">
                <a:latin typeface="Arial"/>
                <a:cs typeface="Arial"/>
              </a:rPr>
              <a:t>o</a:t>
            </a:r>
            <a:r>
              <a:rPr dirty="0" sz="1800" spc="-45">
                <a:latin typeface="Arial"/>
                <a:cs typeface="Arial"/>
              </a:rPr>
              <a:t>w</a:t>
            </a:r>
            <a:r>
              <a:rPr dirty="0" sz="1800" spc="5">
                <a:latin typeface="Arial"/>
                <a:cs typeface="Arial"/>
              </a:rPr>
              <a:t>a</a:t>
            </a:r>
            <a:r>
              <a:rPr dirty="0" sz="1800">
                <a:latin typeface="Arial"/>
                <a:cs typeface="Arial"/>
              </a:rPr>
              <a:t>ł</a:t>
            </a:r>
            <a:r>
              <a:rPr dirty="0" sz="1800" spc="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się</a:t>
            </a:r>
            <a:r>
              <a:rPr dirty="0" sz="1800">
                <a:latin typeface="Arial"/>
                <a:cs typeface="Arial"/>
              </a:rPr>
              <a:t> tel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fon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um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żl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 spc="-40">
                <a:latin typeface="Arial"/>
                <a:cs typeface="Arial"/>
              </a:rPr>
              <a:t>w</a:t>
            </a:r>
            <a:r>
              <a:rPr dirty="0" sz="1800">
                <a:latin typeface="Arial"/>
                <a:cs typeface="Arial"/>
              </a:rPr>
              <a:t>i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 spc="5">
                <a:latin typeface="Arial"/>
                <a:cs typeface="Arial"/>
              </a:rPr>
              <a:t>j</a:t>
            </a:r>
            <a:r>
              <a:rPr dirty="0" sz="1800">
                <a:latin typeface="Arial"/>
                <a:cs typeface="Arial"/>
              </a:rPr>
              <a:t>ą</a:t>
            </a:r>
            <a:r>
              <a:rPr dirty="0" sz="1800" spc="5">
                <a:latin typeface="Arial"/>
                <a:cs typeface="Arial"/>
              </a:rPr>
              <a:t>c</a:t>
            </a:r>
            <a:r>
              <a:rPr dirty="0" sz="1800">
                <a:latin typeface="Arial"/>
                <a:cs typeface="Arial"/>
              </a:rPr>
              <a:t>y</a:t>
            </a:r>
            <a:r>
              <a:rPr dirty="0" sz="1800" spc="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ko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takt z komis</a:t>
            </a:r>
            <a:r>
              <a:rPr dirty="0" sz="1800" spc="-10">
                <a:latin typeface="Arial"/>
                <a:cs typeface="Arial"/>
              </a:rPr>
              <a:t>j</a:t>
            </a:r>
            <a:r>
              <a:rPr dirty="0" sz="1800">
                <a:latin typeface="Arial"/>
                <a:cs typeface="Arial"/>
              </a:rPr>
              <a:t>ami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</a:t>
            </a:r>
            <a:r>
              <a:rPr dirty="0" sz="1800" spc="-10">
                <a:latin typeface="Arial"/>
                <a:cs typeface="Arial"/>
              </a:rPr>
              <a:t>b</a:t>
            </a:r>
            <a:r>
              <a:rPr dirty="0" sz="1800" spc="-40">
                <a:latin typeface="Arial"/>
                <a:cs typeface="Arial"/>
              </a:rPr>
              <a:t>w</a:t>
            </a:r>
            <a:r>
              <a:rPr dirty="0" sz="1800">
                <a:latin typeface="Arial"/>
                <a:cs typeface="Arial"/>
              </a:rPr>
              <a:t>o</a:t>
            </a:r>
            <a:r>
              <a:rPr dirty="0" sz="1800" spc="-10">
                <a:latin typeface="Arial"/>
                <a:cs typeface="Arial"/>
              </a:rPr>
              <a:t>d</a:t>
            </a:r>
            <a:r>
              <a:rPr dirty="0" sz="1800" spc="5">
                <a:latin typeface="Arial"/>
                <a:cs typeface="Arial"/>
              </a:rPr>
              <a:t>ow</a:t>
            </a:r>
            <a:r>
              <a:rPr dirty="0" sz="1800" spc="-15">
                <a:latin typeface="Arial"/>
                <a:cs typeface="Arial"/>
              </a:rPr>
              <a:t>y</a:t>
            </a:r>
            <a:r>
              <a:rPr dirty="0" sz="1800">
                <a:latin typeface="Arial"/>
                <a:cs typeface="Arial"/>
              </a:rPr>
              <a:t>mi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36777" y="549147"/>
            <a:ext cx="6076315" cy="5994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PE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N</a:t>
            </a:r>
            <a:r>
              <a:rPr dirty="0" sz="2000" spc="-5" b="1">
                <a:latin typeface="Arial Black"/>
                <a:cs typeface="Arial Black"/>
              </a:rPr>
              <a:t>O</a:t>
            </a:r>
            <a:r>
              <a:rPr dirty="0" sz="2000" spc="5" b="1">
                <a:latin typeface="Arial Black"/>
                <a:cs typeface="Arial Black"/>
              </a:rPr>
              <a:t>MOC</a:t>
            </a:r>
            <a:r>
              <a:rPr dirty="0" sz="2000" spc="-1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IK</a:t>
            </a:r>
            <a:r>
              <a:rPr dirty="0" sz="2000" spc="-50" b="1">
                <a:latin typeface="Arial Black"/>
                <a:cs typeface="Arial Black"/>
              </a:rPr>
              <a:t> 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OMISA</a:t>
            </a:r>
            <a:r>
              <a:rPr dirty="0" sz="2000" spc="-5" b="1">
                <a:latin typeface="Arial Black"/>
                <a:cs typeface="Arial Black"/>
              </a:rPr>
              <a:t>R</a:t>
            </a:r>
            <a:r>
              <a:rPr dirty="0" sz="2000" b="1">
                <a:latin typeface="Arial Black"/>
                <a:cs typeface="Arial Black"/>
              </a:rPr>
              <a:t>ZA</a:t>
            </a:r>
            <a:r>
              <a:rPr dirty="0" sz="2000" spc="-55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WYBO</a:t>
            </a:r>
            <a:r>
              <a:rPr dirty="0" sz="2000" spc="-40" b="1">
                <a:latin typeface="Arial Black"/>
                <a:cs typeface="Arial Black"/>
              </a:rPr>
              <a:t>R</a:t>
            </a:r>
            <a:r>
              <a:rPr dirty="0" sz="2000" spc="-10" b="1">
                <a:latin typeface="Arial Black"/>
                <a:cs typeface="Arial Black"/>
              </a:rPr>
              <a:t>C</a:t>
            </a:r>
            <a:r>
              <a:rPr dirty="0" sz="2000" b="1">
                <a:latin typeface="Arial Black"/>
                <a:cs typeface="Arial Black"/>
              </a:rPr>
              <a:t>ZE</a:t>
            </a:r>
            <a:r>
              <a:rPr dirty="0" sz="2000" spc="-15" b="1">
                <a:latin typeface="Arial Black"/>
                <a:cs typeface="Arial Black"/>
              </a:rPr>
              <a:t>G</a:t>
            </a:r>
            <a:r>
              <a:rPr dirty="0" sz="2000" spc="5" b="1"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  <a:p>
            <a:pPr marL="2355215">
              <a:lnSpc>
                <a:spcPct val="100000"/>
              </a:lnSpc>
              <a:spcBef>
                <a:spcPts val="20"/>
              </a:spcBef>
            </a:pPr>
            <a:r>
              <a:rPr dirty="0" sz="1800" spc="-5" b="1">
                <a:latin typeface="Arial Black"/>
                <a:cs typeface="Arial Black"/>
              </a:rPr>
              <a:t>(</a:t>
            </a:r>
            <a:r>
              <a:rPr dirty="0" sz="1800" spc="20" b="1">
                <a:latin typeface="Arial Black"/>
                <a:cs typeface="Arial Black"/>
              </a:rPr>
              <a:t>r</a:t>
            </a:r>
            <a:r>
              <a:rPr dirty="0" sz="1800" b="1">
                <a:latin typeface="Arial Black"/>
                <a:cs typeface="Arial Black"/>
              </a:rPr>
              <a:t>ola i </a:t>
            </a:r>
            <a:r>
              <a:rPr dirty="0" sz="1800" spc="-5" b="1">
                <a:latin typeface="Arial Black"/>
                <a:cs typeface="Arial Black"/>
              </a:rPr>
              <a:t>zadan</a:t>
            </a:r>
            <a:r>
              <a:rPr dirty="0" sz="1800" b="1">
                <a:latin typeface="Arial Black"/>
                <a:cs typeface="Arial Black"/>
              </a:rPr>
              <a:t>ia)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79157" y="3347592"/>
            <a:ext cx="1887855" cy="468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175">
              <a:lnSpc>
                <a:spcPct val="100000"/>
              </a:lnSpc>
            </a:pPr>
            <a:r>
              <a:rPr dirty="0" sz="1500" spc="2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5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500" spc="-4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500" spc="5" b="1">
                <a:solidFill>
                  <a:srgbClr val="FFFFFF"/>
                </a:solidFill>
                <a:latin typeface="Calibri"/>
                <a:cs typeface="Calibri"/>
              </a:rPr>
              <a:t>nomocnik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500" spc="10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5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500" spc="-2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5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500" spc="6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500" spc="8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500" spc="-3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500" spc="3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500" spc="5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5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14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500" spc="-8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500" spc="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5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500" spc="-7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500" spc="7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500" spc="2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500" spc="4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500" spc="-10" b="1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90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" y="2951988"/>
            <a:ext cx="3758184" cy="789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10711" y="2951988"/>
            <a:ext cx="559308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7764" y="3546094"/>
            <a:ext cx="3419855" cy="1531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04010" y="2373757"/>
            <a:ext cx="1403985" cy="1035685"/>
          </a:xfrm>
          <a:custGeom>
            <a:avLst/>
            <a:gdLst/>
            <a:ahLst/>
            <a:cxnLst/>
            <a:rect l="l" t="t" r="r" b="b"/>
            <a:pathLst>
              <a:path w="1403985" h="1035685">
                <a:moveTo>
                  <a:pt x="1055116" y="0"/>
                </a:moveTo>
                <a:lnTo>
                  <a:pt x="1122934" y="106425"/>
                </a:lnTo>
                <a:lnTo>
                  <a:pt x="0" y="822451"/>
                </a:lnTo>
                <a:lnTo>
                  <a:pt x="135763" y="1035303"/>
                </a:lnTo>
                <a:lnTo>
                  <a:pt x="1258570" y="319277"/>
                </a:lnTo>
                <a:lnTo>
                  <a:pt x="1350048" y="319277"/>
                </a:lnTo>
                <a:lnTo>
                  <a:pt x="1403604" y="77088"/>
                </a:lnTo>
                <a:lnTo>
                  <a:pt x="1055116" y="0"/>
                </a:lnTo>
                <a:close/>
              </a:path>
              <a:path w="1403985" h="1035685">
                <a:moveTo>
                  <a:pt x="1350048" y="319277"/>
                </a:moveTo>
                <a:lnTo>
                  <a:pt x="1258570" y="319277"/>
                </a:lnTo>
                <a:lnTo>
                  <a:pt x="1326515" y="425703"/>
                </a:lnTo>
                <a:lnTo>
                  <a:pt x="1350048" y="319277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04010" y="2373757"/>
            <a:ext cx="1403985" cy="1035685"/>
          </a:xfrm>
          <a:custGeom>
            <a:avLst/>
            <a:gdLst/>
            <a:ahLst/>
            <a:cxnLst/>
            <a:rect l="l" t="t" r="r" b="b"/>
            <a:pathLst>
              <a:path w="1403985" h="1035685">
                <a:moveTo>
                  <a:pt x="0" y="822451"/>
                </a:moveTo>
                <a:lnTo>
                  <a:pt x="1122934" y="106425"/>
                </a:lnTo>
                <a:lnTo>
                  <a:pt x="1055116" y="0"/>
                </a:lnTo>
                <a:lnTo>
                  <a:pt x="1403604" y="77088"/>
                </a:lnTo>
                <a:lnTo>
                  <a:pt x="1326515" y="425703"/>
                </a:lnTo>
                <a:lnTo>
                  <a:pt x="1258570" y="319277"/>
                </a:lnTo>
                <a:lnTo>
                  <a:pt x="135763" y="1035303"/>
                </a:lnTo>
                <a:lnTo>
                  <a:pt x="0" y="822451"/>
                </a:lnTo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375527" y="4210977"/>
            <a:ext cx="2664332" cy="2160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81496" y="2502280"/>
            <a:ext cx="1278890" cy="1066800"/>
          </a:xfrm>
          <a:custGeom>
            <a:avLst/>
            <a:gdLst/>
            <a:ahLst/>
            <a:cxnLst/>
            <a:rect l="l" t="t" r="r" b="b"/>
            <a:pathLst>
              <a:path w="1278890" h="1066800">
                <a:moveTo>
                  <a:pt x="539224" y="300736"/>
                </a:moveTo>
                <a:lnTo>
                  <a:pt x="123825" y="300736"/>
                </a:lnTo>
                <a:lnTo>
                  <a:pt x="1125093" y="1066292"/>
                </a:lnTo>
                <a:lnTo>
                  <a:pt x="1278381" y="865886"/>
                </a:lnTo>
                <a:lnTo>
                  <a:pt x="539224" y="300736"/>
                </a:lnTo>
                <a:close/>
              </a:path>
              <a:path w="1278890" h="1066800">
                <a:moveTo>
                  <a:pt x="353822" y="0"/>
                </a:moveTo>
                <a:lnTo>
                  <a:pt x="0" y="47244"/>
                </a:lnTo>
                <a:lnTo>
                  <a:pt x="47243" y="401066"/>
                </a:lnTo>
                <a:lnTo>
                  <a:pt x="123825" y="300736"/>
                </a:lnTo>
                <a:lnTo>
                  <a:pt x="539224" y="300736"/>
                </a:lnTo>
                <a:lnTo>
                  <a:pt x="277113" y="100330"/>
                </a:lnTo>
                <a:lnTo>
                  <a:pt x="353822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381496" y="2502280"/>
            <a:ext cx="1278890" cy="1066800"/>
          </a:xfrm>
          <a:custGeom>
            <a:avLst/>
            <a:gdLst/>
            <a:ahLst/>
            <a:cxnLst/>
            <a:rect l="l" t="t" r="r" b="b"/>
            <a:pathLst>
              <a:path w="1278890" h="1066800">
                <a:moveTo>
                  <a:pt x="1125093" y="1066292"/>
                </a:moveTo>
                <a:lnTo>
                  <a:pt x="123825" y="300736"/>
                </a:lnTo>
                <a:lnTo>
                  <a:pt x="47243" y="401066"/>
                </a:lnTo>
                <a:lnTo>
                  <a:pt x="0" y="47244"/>
                </a:lnTo>
                <a:lnTo>
                  <a:pt x="353822" y="0"/>
                </a:lnTo>
                <a:lnTo>
                  <a:pt x="277113" y="100330"/>
                </a:lnTo>
                <a:lnTo>
                  <a:pt x="1278381" y="865886"/>
                </a:lnTo>
                <a:lnTo>
                  <a:pt x="1125093" y="1066292"/>
                </a:lnTo>
                <a:close/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779901" y="3879176"/>
            <a:ext cx="2448305" cy="25741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775202" y="3874414"/>
            <a:ext cx="2458085" cy="2583815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163195">
              <a:lnSpc>
                <a:spcPts val="1770"/>
              </a:lnSpc>
            </a:pPr>
            <a:r>
              <a:rPr dirty="0" sz="1800" spc="-445" b="1" u="sng">
                <a:latin typeface="Times New Roman"/>
                <a:cs typeface="Times New Roman"/>
              </a:rPr>
              <a:t> </a:t>
            </a:r>
            <a:r>
              <a:rPr dirty="0" sz="1800" spc="105" b="1" u="sng">
                <a:latin typeface="Calibri"/>
                <a:cs typeface="Calibri"/>
              </a:rPr>
              <a:t>K</a:t>
            </a:r>
            <a:r>
              <a:rPr dirty="0" sz="1800" spc="-25" b="1" u="sng">
                <a:latin typeface="Calibri"/>
                <a:cs typeface="Calibri"/>
              </a:rPr>
              <a:t>o</a:t>
            </a:r>
            <a:r>
              <a:rPr dirty="0" sz="1800" spc="-5" b="1" u="sng">
                <a:latin typeface="Calibri"/>
                <a:cs typeface="Calibri"/>
              </a:rPr>
              <a:t>p</a:t>
            </a:r>
            <a:r>
              <a:rPr dirty="0" sz="1800" spc="-30" b="1" u="sng">
                <a:latin typeface="Calibri"/>
                <a:cs typeface="Calibri"/>
              </a:rPr>
              <a:t>i</a:t>
            </a:r>
            <a:r>
              <a:rPr dirty="0" sz="1800" spc="60" b="1" u="sng">
                <a:latin typeface="Calibri"/>
                <a:cs typeface="Calibri"/>
              </a:rPr>
              <a:t>a</a:t>
            </a:r>
            <a:r>
              <a:rPr dirty="0" sz="1800" spc="5" b="1" u="sng">
                <a:latin typeface="Calibri"/>
                <a:cs typeface="Calibri"/>
              </a:rPr>
              <a:t> </a:t>
            </a:r>
            <a:r>
              <a:rPr dirty="0" sz="1800" spc="-5" b="1" u="sng">
                <a:latin typeface="Calibri"/>
                <a:cs typeface="Calibri"/>
              </a:rPr>
              <a:t>p</a:t>
            </a:r>
            <a:r>
              <a:rPr dirty="0" sz="1800" spc="-80" b="1" u="sng">
                <a:latin typeface="Calibri"/>
                <a:cs typeface="Calibri"/>
              </a:rPr>
              <a:t>r</a:t>
            </a:r>
            <a:r>
              <a:rPr dirty="0" sz="1800" spc="-65" b="1" u="sng">
                <a:latin typeface="Calibri"/>
                <a:cs typeface="Calibri"/>
              </a:rPr>
              <a:t>o</a:t>
            </a:r>
            <a:r>
              <a:rPr dirty="0" sz="1800" spc="-60" b="1" u="sng">
                <a:latin typeface="Calibri"/>
                <a:cs typeface="Calibri"/>
              </a:rPr>
              <a:t>t</a:t>
            </a:r>
            <a:r>
              <a:rPr dirty="0" sz="1800" b="1" u="sng">
                <a:latin typeface="Calibri"/>
                <a:cs typeface="Calibri"/>
              </a:rPr>
              <a:t>o</a:t>
            </a:r>
            <a:r>
              <a:rPr dirty="0" sz="1800" spc="-40" b="1" u="sng">
                <a:latin typeface="Calibri"/>
                <a:cs typeface="Calibri"/>
              </a:rPr>
              <a:t>k</a:t>
            </a:r>
            <a:r>
              <a:rPr dirty="0" sz="1800" spc="-25" b="1" u="sng">
                <a:latin typeface="Calibri"/>
                <a:cs typeface="Calibri"/>
              </a:rPr>
              <a:t>o</a:t>
            </a:r>
            <a:r>
              <a:rPr dirty="0" sz="1800" spc="-75" b="1" u="sng">
                <a:latin typeface="Calibri"/>
                <a:cs typeface="Calibri"/>
              </a:rPr>
              <a:t>ł</a:t>
            </a:r>
            <a:r>
              <a:rPr dirty="0" sz="1800" spc="5" b="1" u="sng">
                <a:latin typeface="Calibri"/>
                <a:cs typeface="Calibri"/>
              </a:rPr>
              <a:t>u</a:t>
            </a:r>
            <a:r>
              <a:rPr dirty="0" sz="1800" b="1" u="sng">
                <a:latin typeface="Calibri"/>
                <a:cs typeface="Calibri"/>
              </a:rPr>
              <a:t> </a:t>
            </a:r>
            <a:r>
              <a:rPr dirty="0" sz="1800" spc="65" b="1" u="sng">
                <a:latin typeface="Calibri"/>
                <a:cs typeface="Calibri"/>
              </a:rPr>
              <a:t> </a:t>
            </a:r>
            <a:r>
              <a:rPr dirty="0" sz="1800" spc="-30" b="1" u="sng">
                <a:latin typeface="Calibri"/>
                <a:cs typeface="Calibri"/>
              </a:rPr>
              <a:t>l</a:t>
            </a:r>
            <a:r>
              <a:rPr dirty="0" sz="1800" spc="5" b="1" u="sng">
                <a:latin typeface="Calibri"/>
                <a:cs typeface="Calibri"/>
              </a:rPr>
              <a:t>u</a:t>
            </a:r>
            <a:r>
              <a:rPr dirty="0" sz="1800" spc="10" b="1" u="sng">
                <a:latin typeface="Calibri"/>
                <a:cs typeface="Calibri"/>
              </a:rPr>
              <a:t>b</a:t>
            </a:r>
            <a:endParaRPr sz="1800">
              <a:latin typeface="Calibri"/>
              <a:cs typeface="Calibri"/>
            </a:endParaRPr>
          </a:p>
          <a:p>
            <a:pPr marL="163830">
              <a:lnSpc>
                <a:spcPct val="100000"/>
              </a:lnSpc>
            </a:pPr>
            <a:r>
              <a:rPr dirty="0" sz="1800" spc="-135" b="1" u="sng">
                <a:latin typeface="Calibri"/>
                <a:cs typeface="Calibri"/>
              </a:rPr>
              <a:t>w</a:t>
            </a:r>
            <a:r>
              <a:rPr dirty="0" sz="1800" spc="-105" b="1" u="sng">
                <a:latin typeface="Calibri"/>
                <a:cs typeface="Calibri"/>
              </a:rPr>
              <a:t>y</a:t>
            </a:r>
            <a:r>
              <a:rPr dirty="0" sz="1800" spc="10" b="1" u="sng">
                <a:latin typeface="Calibri"/>
                <a:cs typeface="Calibri"/>
              </a:rPr>
              <a:t>d</a:t>
            </a:r>
            <a:r>
              <a:rPr dirty="0" sz="1800" spc="-15" b="1" u="sng">
                <a:latin typeface="Calibri"/>
                <a:cs typeface="Calibri"/>
              </a:rPr>
              <a:t>r</a:t>
            </a:r>
            <a:r>
              <a:rPr dirty="0" sz="1800" spc="-15" b="1" u="sng">
                <a:latin typeface="Calibri"/>
                <a:cs typeface="Calibri"/>
              </a:rPr>
              <a:t>u</a:t>
            </a:r>
            <a:r>
              <a:rPr dirty="0" sz="1800" spc="35" b="1" u="sng">
                <a:latin typeface="Calibri"/>
                <a:cs typeface="Calibri"/>
              </a:rPr>
              <a:t>k</a:t>
            </a:r>
            <a:r>
              <a:rPr dirty="0" sz="1800" spc="-5" b="1" u="sng">
                <a:latin typeface="Calibri"/>
                <a:cs typeface="Calibri"/>
              </a:rPr>
              <a:t> </a:t>
            </a:r>
            <a:r>
              <a:rPr dirty="0" sz="1800" spc="45" b="1" u="sng">
                <a:latin typeface="Calibri"/>
                <a:cs typeface="Calibri"/>
              </a:rPr>
              <a:t>z</a:t>
            </a:r>
            <a:r>
              <a:rPr dirty="0" sz="1800" spc="50" b="1" u="sng">
                <a:latin typeface="Calibri"/>
                <a:cs typeface="Calibri"/>
              </a:rPr>
              <a:t> </a:t>
            </a:r>
            <a:r>
              <a:rPr dirty="0" sz="1800" spc="125" b="1" u="sng">
                <a:latin typeface="Calibri"/>
                <a:cs typeface="Calibri"/>
              </a:rPr>
              <a:t>s</a:t>
            </a:r>
            <a:r>
              <a:rPr dirty="0" sz="1800" spc="-105" b="1" u="sng">
                <a:latin typeface="Calibri"/>
                <a:cs typeface="Calibri"/>
              </a:rPr>
              <a:t>y</a:t>
            </a:r>
            <a:r>
              <a:rPr dirty="0" sz="1800" spc="125" b="1" u="sng">
                <a:latin typeface="Calibri"/>
                <a:cs typeface="Calibri"/>
              </a:rPr>
              <a:t>s</a:t>
            </a:r>
            <a:r>
              <a:rPr dirty="0" sz="1800" spc="-114" b="1" u="sng">
                <a:latin typeface="Calibri"/>
                <a:cs typeface="Calibri"/>
              </a:rPr>
              <a:t>t</a:t>
            </a:r>
            <a:r>
              <a:rPr dirty="0" sz="1800" spc="10" b="1" u="sng">
                <a:latin typeface="Calibri"/>
                <a:cs typeface="Calibri"/>
              </a:rPr>
              <a:t>e</a:t>
            </a:r>
            <a:r>
              <a:rPr dirty="0" sz="1800" spc="10" b="1" u="sng">
                <a:latin typeface="Calibri"/>
                <a:cs typeface="Calibri"/>
              </a:rPr>
              <a:t>m</a:t>
            </a:r>
            <a:r>
              <a:rPr dirty="0" sz="1800" spc="5" b="1" u="sng">
                <a:latin typeface="Calibri"/>
                <a:cs typeface="Calibri"/>
              </a:rPr>
              <a:t>u</a:t>
            </a:r>
            <a:endParaRPr sz="1800">
              <a:latin typeface="Calibri"/>
              <a:cs typeface="Calibri"/>
            </a:endParaRPr>
          </a:p>
          <a:p>
            <a:pPr marL="163830" marR="455295" indent="-1270">
              <a:lnSpc>
                <a:spcPct val="100000"/>
              </a:lnSpc>
            </a:pPr>
            <a:r>
              <a:rPr dirty="0" sz="1800" spc="-445" b="1" u="sng">
                <a:latin typeface="Times New Roman"/>
                <a:cs typeface="Times New Roman"/>
              </a:rPr>
              <a:t> </a:t>
            </a:r>
            <a:r>
              <a:rPr dirty="0" sz="1800" spc="10" b="1" u="sng">
                <a:latin typeface="Calibri"/>
                <a:cs typeface="Calibri"/>
              </a:rPr>
              <a:t>d</a:t>
            </a:r>
            <a:r>
              <a:rPr dirty="0" sz="1800" spc="-30" b="1" u="sng">
                <a:latin typeface="Calibri"/>
                <a:cs typeface="Calibri"/>
              </a:rPr>
              <a:t>l</a:t>
            </a:r>
            <a:r>
              <a:rPr dirty="0" sz="1800" spc="60" b="1" u="sng">
                <a:latin typeface="Calibri"/>
                <a:cs typeface="Calibri"/>
              </a:rPr>
              <a:t>a</a:t>
            </a:r>
            <a:r>
              <a:rPr dirty="0" sz="1800" spc="15" b="1" u="sng">
                <a:latin typeface="Calibri"/>
                <a:cs typeface="Calibri"/>
              </a:rPr>
              <a:t> </a:t>
            </a:r>
            <a:r>
              <a:rPr dirty="0" sz="1800" spc="-5" b="1" u="sng">
                <a:latin typeface="Calibri"/>
                <a:cs typeface="Calibri"/>
              </a:rPr>
              <a:t>p</a:t>
            </a:r>
            <a:r>
              <a:rPr dirty="0" sz="1800" spc="35" b="1" u="sng">
                <a:latin typeface="Calibri"/>
                <a:cs typeface="Calibri"/>
              </a:rPr>
              <a:t>e</a:t>
            </a:r>
            <a:r>
              <a:rPr dirty="0" sz="1800" spc="-65" b="1" u="sng">
                <a:latin typeface="Calibri"/>
                <a:cs typeface="Calibri"/>
              </a:rPr>
              <a:t>ł</a:t>
            </a:r>
            <a:r>
              <a:rPr dirty="0" sz="1800" spc="10" b="1" u="sng">
                <a:latin typeface="Calibri"/>
                <a:cs typeface="Calibri"/>
              </a:rPr>
              <a:t>n</a:t>
            </a:r>
            <a:r>
              <a:rPr dirty="0" sz="1800" spc="5" b="1" u="sng">
                <a:latin typeface="Calibri"/>
                <a:cs typeface="Calibri"/>
              </a:rPr>
              <a:t>omocni</a:t>
            </a:r>
            <a:r>
              <a:rPr dirty="0" sz="1800" spc="-5" b="1" u="sng">
                <a:latin typeface="Calibri"/>
                <a:cs typeface="Calibri"/>
              </a:rPr>
              <a:t>k</a:t>
            </a:r>
            <a:r>
              <a:rPr dirty="0" sz="1800" spc="60" b="1" u="sng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 </a:t>
            </a:r>
            <a:r>
              <a:rPr dirty="0" sz="1600" spc="-55">
                <a:latin typeface="Franklin Gothic Medium"/>
                <a:cs typeface="Franklin Gothic Medium"/>
              </a:rPr>
              <a:t>k</a:t>
            </a:r>
            <a:r>
              <a:rPr dirty="0" sz="1600" spc="-20">
                <a:latin typeface="Franklin Gothic Medium"/>
                <a:cs typeface="Franklin Gothic Medium"/>
              </a:rPr>
              <a:t>tó</a:t>
            </a:r>
            <a:r>
              <a:rPr dirty="0" sz="1600" spc="25">
                <a:latin typeface="Franklin Gothic Medium"/>
                <a:cs typeface="Franklin Gothic Medium"/>
              </a:rPr>
              <a:t>r</a:t>
            </a:r>
            <a:r>
              <a:rPr dirty="0" sz="1600" spc="-45">
                <a:latin typeface="Franklin Gothic Medium"/>
                <a:cs typeface="Franklin Gothic Medium"/>
              </a:rPr>
              <a:t>y</a:t>
            </a:r>
            <a:r>
              <a:rPr dirty="0" sz="1600" spc="-10">
                <a:latin typeface="Franklin Gothic Medium"/>
                <a:cs typeface="Franklin Gothic Medium"/>
              </a:rPr>
              <a:t> </a:t>
            </a:r>
            <a:r>
              <a:rPr dirty="0" sz="1600" spc="-90">
                <a:latin typeface="Franklin Gothic Medium"/>
                <a:cs typeface="Franklin Gothic Medium"/>
              </a:rPr>
              <a:t>w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 spc="30">
                <a:latin typeface="Franklin Gothic Medium"/>
                <a:cs typeface="Franklin Gothic Medium"/>
              </a:rPr>
              <a:t>r</a:t>
            </a:r>
            <a:r>
              <a:rPr dirty="0" sz="1600" spc="-45">
                <a:latin typeface="Franklin Gothic Medium"/>
                <a:cs typeface="Franklin Gothic Medium"/>
              </a:rPr>
              <a:t>y</a:t>
            </a:r>
            <a:r>
              <a:rPr dirty="0" sz="1600" spc="-25">
                <a:latin typeface="Franklin Gothic Medium"/>
                <a:cs typeface="Franklin Gothic Medium"/>
              </a:rPr>
              <a:t>f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90">
                <a:latin typeface="Franklin Gothic Medium"/>
                <a:cs typeface="Franklin Gothic Medium"/>
              </a:rPr>
              <a:t>k</a:t>
            </a:r>
            <a:r>
              <a:rPr dirty="0" sz="1600" spc="-20">
                <a:latin typeface="Franklin Gothic Medium"/>
                <a:cs typeface="Franklin Gothic Medium"/>
              </a:rPr>
              <a:t>u</a:t>
            </a:r>
            <a:r>
              <a:rPr dirty="0" sz="1600" spc="-20">
                <a:latin typeface="Franklin Gothic Medium"/>
                <a:cs typeface="Franklin Gothic Medium"/>
              </a:rPr>
              <a:t>j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dane</a:t>
            </a:r>
            <a:r>
              <a:rPr dirty="0" sz="1600" spc="-5">
                <a:latin typeface="Franklin Gothic Medium"/>
                <a:cs typeface="Franklin Gothic Medium"/>
              </a:rPr>
              <a:t> </a:t>
            </a:r>
            <a:r>
              <a:rPr dirty="0" sz="1600" spc="-25">
                <a:latin typeface="Franklin Gothic Medium"/>
                <a:cs typeface="Franklin Gothic Medium"/>
              </a:rPr>
              <a:t>l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5">
                <a:latin typeface="Franklin Gothic Medium"/>
                <a:cs typeface="Franklin Gothic Medium"/>
              </a:rPr>
              <a:t>cz</a:t>
            </a:r>
            <a:r>
              <a:rPr dirty="0" sz="1600" spc="-15">
                <a:latin typeface="Franklin Gothic Medium"/>
                <a:cs typeface="Franklin Gothic Medium"/>
              </a:rPr>
              <a:t>b</a:t>
            </a:r>
            <a:r>
              <a:rPr dirty="0" sz="1600" spc="-45">
                <a:latin typeface="Franklin Gothic Medium"/>
                <a:cs typeface="Franklin Gothic Medium"/>
              </a:rPr>
              <a:t>o</a:t>
            </a:r>
            <a:r>
              <a:rPr dirty="0" sz="1600" spc="-90">
                <a:latin typeface="Franklin Gothic Medium"/>
                <a:cs typeface="Franklin Gothic Medium"/>
              </a:rPr>
              <a:t>w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 spc="25">
                <a:latin typeface="Franklin Gothic Medium"/>
                <a:cs typeface="Franklin Gothic Medium"/>
              </a:rPr>
              <a:t> 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spr</a:t>
            </a:r>
            <a:r>
              <a:rPr dirty="0" sz="1600" spc="-50">
                <a:latin typeface="Franklin Gothic Medium"/>
                <a:cs typeface="Franklin Gothic Medium"/>
              </a:rPr>
              <a:t>a</a:t>
            </a:r>
            <a:r>
              <a:rPr dirty="0" sz="1600" spc="-20">
                <a:latin typeface="Franklin Gothic Medium"/>
                <a:cs typeface="Franklin Gothic Medium"/>
              </a:rPr>
              <a:t>wdza</a:t>
            </a:r>
            <a:r>
              <a:rPr dirty="0" sz="1600" spc="-10">
                <a:latin typeface="Franklin Gothic Medium"/>
                <a:cs typeface="Franklin Gothic Medium"/>
              </a:rPr>
              <a:t> </a:t>
            </a:r>
            <a:r>
              <a:rPr dirty="0" sz="1600" spc="-65">
                <a:latin typeface="Franklin Gothic Medium"/>
                <a:cs typeface="Franklin Gothic Medium"/>
              </a:rPr>
              <a:t>f</a:t>
            </a:r>
            <a:r>
              <a:rPr dirty="0" sz="1600" spc="-35">
                <a:latin typeface="Franklin Gothic Medium"/>
                <a:cs typeface="Franklin Gothic Medium"/>
              </a:rPr>
              <a:t>orm</a:t>
            </a:r>
            <a:r>
              <a:rPr dirty="0" sz="1600" spc="-45">
                <a:latin typeface="Franklin Gothic Medium"/>
                <a:cs typeface="Franklin Gothic Medium"/>
              </a:rPr>
              <a:t>a</a:t>
            </a:r>
            <a:r>
              <a:rPr dirty="0" sz="1600" spc="-25">
                <a:latin typeface="Franklin Gothic Medium"/>
                <a:cs typeface="Franklin Gothic Medium"/>
              </a:rPr>
              <a:t>l</a:t>
            </a:r>
            <a:r>
              <a:rPr dirty="0" sz="1600" spc="-15">
                <a:latin typeface="Franklin Gothic Medium"/>
                <a:cs typeface="Franklin Gothic Medium"/>
              </a:rPr>
              <a:t>ni</a:t>
            </a:r>
            <a:r>
              <a:rPr dirty="0" sz="1600">
                <a:latin typeface="Franklin Gothic Medium"/>
                <a:cs typeface="Franklin Gothic Medium"/>
              </a:rPr>
              <a:t>e;</a:t>
            </a:r>
            <a:endParaRPr sz="1600">
              <a:latin typeface="Franklin Gothic Medium"/>
              <a:cs typeface="Franklin Gothic Medium"/>
            </a:endParaRPr>
          </a:p>
          <a:p>
            <a:pPr algn="just" marL="163830" marR="156845">
              <a:lnSpc>
                <a:spcPct val="100000"/>
              </a:lnSpc>
            </a:pPr>
            <a:r>
              <a:rPr dirty="0" sz="1600" spc="-65">
                <a:latin typeface="Franklin Gothic Medium"/>
                <a:cs typeface="Franklin Gothic Medium"/>
              </a:rPr>
              <a:t>w</a:t>
            </a:r>
            <a:r>
              <a:rPr dirty="0" sz="1600" spc="-15">
                <a:latin typeface="Franklin Gothic Medium"/>
                <a:cs typeface="Franklin Gothic Medium"/>
              </a:rPr>
              <a:t>p</a:t>
            </a:r>
            <a:r>
              <a:rPr dirty="0" sz="1600" spc="-30">
                <a:latin typeface="Franklin Gothic Medium"/>
                <a:cs typeface="Franklin Gothic Medium"/>
              </a:rPr>
              <a:t>r</a:t>
            </a:r>
            <a:r>
              <a:rPr dirty="0" sz="1600" spc="-50">
                <a:latin typeface="Franklin Gothic Medium"/>
                <a:cs typeface="Franklin Gothic Medium"/>
              </a:rPr>
              <a:t>o</a:t>
            </a:r>
            <a:r>
              <a:rPr dirty="0" sz="1600" spc="-60">
                <a:latin typeface="Franklin Gothic Medium"/>
                <a:cs typeface="Franklin Gothic Medium"/>
              </a:rPr>
              <a:t>w</a:t>
            </a:r>
            <a:r>
              <a:rPr dirty="0" sz="1600" spc="-30">
                <a:latin typeface="Franklin Gothic Medium"/>
                <a:cs typeface="Franklin Gothic Medium"/>
              </a:rPr>
              <a:t>a</a:t>
            </a:r>
            <a:r>
              <a:rPr dirty="0" sz="1600">
                <a:latin typeface="Franklin Gothic Medium"/>
                <a:cs typeface="Franklin Gothic Medium"/>
              </a:rPr>
              <a:t>d</a:t>
            </a:r>
            <a:r>
              <a:rPr dirty="0" sz="1600" spc="5">
                <a:latin typeface="Franklin Gothic Medium"/>
                <a:cs typeface="Franklin Gothic Medium"/>
              </a:rPr>
              <a:t>z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>
                <a:latin typeface="Franklin Gothic Medium"/>
                <a:cs typeface="Franklin Gothic Medium"/>
              </a:rPr>
              <a:t>    </a:t>
            </a:r>
            <a:r>
              <a:rPr dirty="0" sz="1600" spc="35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dan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>
                <a:latin typeface="Franklin Gothic Medium"/>
                <a:cs typeface="Franklin Gothic Medium"/>
              </a:rPr>
              <a:t>    </a:t>
            </a:r>
            <a:r>
              <a:rPr dirty="0" sz="1600" spc="35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do</a:t>
            </a:r>
            <a:r>
              <a:rPr dirty="0" sz="1600" spc="-5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sy</a:t>
            </a:r>
            <a:r>
              <a:rPr dirty="0" sz="1600" spc="-20">
                <a:latin typeface="Franklin Gothic Medium"/>
                <a:cs typeface="Franklin Gothic Medium"/>
              </a:rPr>
              <a:t>s</a:t>
            </a:r>
            <a:r>
              <a:rPr dirty="0" sz="1600" spc="-50">
                <a:latin typeface="Franklin Gothic Medium"/>
                <a:cs typeface="Franklin Gothic Medium"/>
              </a:rPr>
              <a:t>t</a:t>
            </a:r>
            <a:r>
              <a:rPr dirty="0" sz="1600" spc="-40">
                <a:latin typeface="Franklin Gothic Medium"/>
                <a:cs typeface="Franklin Gothic Medium"/>
              </a:rPr>
              <a:t>e</a:t>
            </a:r>
            <a:r>
              <a:rPr dirty="0" sz="1600" spc="-75">
                <a:latin typeface="Franklin Gothic Medium"/>
                <a:cs typeface="Franklin Gothic Medium"/>
              </a:rPr>
              <a:t>m</a:t>
            </a:r>
            <a:r>
              <a:rPr dirty="0" sz="1600">
                <a:latin typeface="Franklin Gothic Medium"/>
                <a:cs typeface="Franklin Gothic Medium"/>
              </a:rPr>
              <a:t>u</a:t>
            </a:r>
            <a:r>
              <a:rPr dirty="0" sz="1600">
                <a:latin typeface="Franklin Gothic Medium"/>
                <a:cs typeface="Franklin Gothic Medium"/>
              </a:rPr>
              <a:t>  </a:t>
            </a:r>
            <a:r>
              <a:rPr dirty="0" sz="1600" spc="105">
                <a:latin typeface="Franklin Gothic Medium"/>
                <a:cs typeface="Franklin Gothic Medium"/>
              </a:rPr>
              <a:t> </a:t>
            </a:r>
            <a:r>
              <a:rPr dirty="0" sz="1600" spc="-25">
                <a:latin typeface="Franklin Gothic Medium"/>
                <a:cs typeface="Franklin Gothic Medium"/>
              </a:rPr>
              <a:t>l</a:t>
            </a:r>
            <a:r>
              <a:rPr dirty="0" sz="1600" spc="-5">
                <a:latin typeface="Franklin Gothic Medium"/>
                <a:cs typeface="Franklin Gothic Medium"/>
              </a:rPr>
              <a:t>ub</a:t>
            </a:r>
            <a:r>
              <a:rPr dirty="0" sz="1600">
                <a:latin typeface="Franklin Gothic Medium"/>
                <a:cs typeface="Franklin Gothic Medium"/>
              </a:rPr>
              <a:t>  </a:t>
            </a:r>
            <a:r>
              <a:rPr dirty="0" sz="1600" spc="114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spr</a:t>
            </a:r>
            <a:r>
              <a:rPr dirty="0" sz="1600" spc="-45">
                <a:latin typeface="Franklin Gothic Medium"/>
                <a:cs typeface="Franklin Gothic Medium"/>
              </a:rPr>
              <a:t>a</a:t>
            </a:r>
            <a:r>
              <a:rPr dirty="0" sz="1600" spc="-35">
                <a:latin typeface="Franklin Gothic Medium"/>
                <a:cs typeface="Franklin Gothic Medium"/>
              </a:rPr>
              <a:t>w</a:t>
            </a:r>
            <a:r>
              <a:rPr dirty="0" sz="1600" spc="-20">
                <a:latin typeface="Franklin Gothic Medium"/>
                <a:cs typeface="Franklin Gothic Medium"/>
              </a:rPr>
              <a:t>d</a:t>
            </a:r>
            <a:r>
              <a:rPr dirty="0" sz="1600" spc="-15">
                <a:latin typeface="Franklin Gothic Medium"/>
                <a:cs typeface="Franklin Gothic Medium"/>
              </a:rPr>
              <a:t>za</a:t>
            </a:r>
            <a:r>
              <a:rPr dirty="0" sz="1600" spc="-10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dane</a:t>
            </a:r>
            <a:r>
              <a:rPr dirty="0" sz="1600" spc="10">
                <a:latin typeface="Franklin Gothic Medium"/>
                <a:cs typeface="Franklin Gothic Medium"/>
              </a:rPr>
              <a:t> </a:t>
            </a:r>
            <a:r>
              <a:rPr dirty="0" sz="1600" spc="-60">
                <a:latin typeface="Franklin Gothic Medium"/>
                <a:cs typeface="Franklin Gothic Medium"/>
              </a:rPr>
              <a:t>w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sys</a:t>
            </a:r>
            <a:r>
              <a:rPr dirty="0" sz="1600" spc="-30">
                <a:latin typeface="Franklin Gothic Medium"/>
                <a:cs typeface="Franklin Gothic Medium"/>
              </a:rPr>
              <a:t>t</a:t>
            </a:r>
            <a:r>
              <a:rPr dirty="0" sz="1600" spc="-40">
                <a:latin typeface="Franklin Gothic Medium"/>
                <a:cs typeface="Franklin Gothic Medium"/>
              </a:rPr>
              <a:t>e</a:t>
            </a:r>
            <a:r>
              <a:rPr dirty="0" sz="1600" spc="-75">
                <a:latin typeface="Franklin Gothic Medium"/>
                <a:cs typeface="Franklin Gothic Medium"/>
              </a:rPr>
              <a:t>m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 spc="10">
                <a:latin typeface="Franklin Gothic Medium"/>
                <a:cs typeface="Franklin Gothic Medium"/>
              </a:rPr>
              <a:t>.</a:t>
            </a:r>
            <a:endParaRPr sz="1600">
              <a:latin typeface="Franklin Gothic Medium"/>
              <a:cs typeface="Franklin Gothic Medium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43246" y="2060829"/>
            <a:ext cx="504825" cy="576580"/>
          </a:xfrm>
          <a:custGeom>
            <a:avLst/>
            <a:gdLst/>
            <a:ahLst/>
            <a:cxnLst/>
            <a:rect l="l" t="t" r="r" b="b"/>
            <a:pathLst>
              <a:path w="504825" h="576580">
                <a:moveTo>
                  <a:pt x="378587" y="252475"/>
                </a:moveTo>
                <a:lnTo>
                  <a:pt x="126237" y="252475"/>
                </a:lnTo>
                <a:lnTo>
                  <a:pt x="126237" y="576326"/>
                </a:lnTo>
                <a:lnTo>
                  <a:pt x="378587" y="576326"/>
                </a:lnTo>
                <a:lnTo>
                  <a:pt x="378587" y="252475"/>
                </a:lnTo>
                <a:close/>
              </a:path>
              <a:path w="504825" h="576580">
                <a:moveTo>
                  <a:pt x="252349" y="0"/>
                </a:moveTo>
                <a:lnTo>
                  <a:pt x="0" y="252475"/>
                </a:lnTo>
                <a:lnTo>
                  <a:pt x="504825" y="252475"/>
                </a:lnTo>
                <a:lnTo>
                  <a:pt x="252349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643246" y="2060829"/>
            <a:ext cx="504825" cy="576580"/>
          </a:xfrm>
          <a:custGeom>
            <a:avLst/>
            <a:gdLst/>
            <a:ahLst/>
            <a:cxnLst/>
            <a:rect l="l" t="t" r="r" b="b"/>
            <a:pathLst>
              <a:path w="504825" h="576580">
                <a:moveTo>
                  <a:pt x="126237" y="576326"/>
                </a:moveTo>
                <a:lnTo>
                  <a:pt x="126237" y="252475"/>
                </a:lnTo>
                <a:lnTo>
                  <a:pt x="0" y="252475"/>
                </a:lnTo>
                <a:lnTo>
                  <a:pt x="252349" y="0"/>
                </a:lnTo>
                <a:lnTo>
                  <a:pt x="504825" y="252475"/>
                </a:lnTo>
                <a:lnTo>
                  <a:pt x="378587" y="252475"/>
                </a:lnTo>
                <a:lnTo>
                  <a:pt x="378587" y="576326"/>
                </a:lnTo>
                <a:lnTo>
                  <a:pt x="126237" y="576326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244458" y="4636693"/>
            <a:ext cx="696683" cy="7054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8632" rIns="0" bIns="0" rtlCol="0" vert="horz">
            <a:spAutoFit/>
          </a:bodyPr>
          <a:lstStyle/>
          <a:p>
            <a:pPr marL="213995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URZĄD</a:t>
            </a:r>
            <a:r>
              <a:rPr dirty="0" sz="2000" spc="-3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GMINY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(MIA</a:t>
            </a:r>
            <a:r>
              <a:rPr dirty="0" sz="2000" spc="10" b="1">
                <a:latin typeface="Arial Black"/>
                <a:cs typeface="Arial Black"/>
              </a:rPr>
              <a:t>S</a:t>
            </a:r>
            <a:r>
              <a:rPr dirty="0" sz="2000" spc="-130" b="1">
                <a:latin typeface="Arial Black"/>
                <a:cs typeface="Arial Black"/>
              </a:rPr>
              <a:t>T</a:t>
            </a:r>
            <a:r>
              <a:rPr dirty="0" sz="2000" spc="-15" b="1">
                <a:latin typeface="Arial Black"/>
                <a:cs typeface="Arial Black"/>
              </a:rPr>
              <a:t>A</a:t>
            </a:r>
            <a:r>
              <a:rPr dirty="0" sz="2000" b="1">
                <a:latin typeface="Arial Black"/>
                <a:cs typeface="Arial Black"/>
              </a:rPr>
              <a:t>)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86403" y="722248"/>
            <a:ext cx="2453640" cy="2463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97675" y="1013802"/>
            <a:ext cx="3438525" cy="831215"/>
          </a:xfrm>
          <a:prstGeom prst="rect">
            <a:avLst/>
          </a:prstGeom>
          <a:ln w="38100">
            <a:solidFill>
              <a:srgbClr val="BEBEBE"/>
            </a:solidFill>
          </a:ln>
        </p:spPr>
        <p:txBody>
          <a:bodyPr wrap="square" lIns="0" tIns="1778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dirty="0" sz="2400" spc="12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400" spc="15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2400" spc="-30" b="1">
                <a:solidFill>
                  <a:srgbClr val="9D032A"/>
                </a:solidFill>
                <a:latin typeface="Calibri"/>
                <a:cs typeface="Calibri"/>
              </a:rPr>
              <a:t>JON</a:t>
            </a:r>
            <a:r>
              <a:rPr dirty="0" sz="2400" spc="-8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-21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2400" spc="-2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2400" spc="2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400" spc="7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400" spc="-110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400" spc="-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2400" spc="80" b="1">
                <a:solidFill>
                  <a:srgbClr val="9D032A"/>
                </a:solidFill>
                <a:latin typeface="Calibri"/>
                <a:cs typeface="Calibri"/>
              </a:rPr>
              <a:t>KT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2400" spc="-11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7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2400" spc="75" b="1">
                <a:solidFill>
                  <a:srgbClr val="9D032A"/>
                </a:solidFill>
                <a:latin typeface="Calibri"/>
                <a:cs typeface="Calibri"/>
              </a:rPr>
              <a:t>B</a:t>
            </a:r>
            <a:r>
              <a:rPr dirty="0" sz="2400" spc="-10" b="1">
                <a:solidFill>
                  <a:srgbClr val="9D032A"/>
                </a:solidFill>
                <a:latin typeface="Calibri"/>
                <a:cs typeface="Calibri"/>
              </a:rPr>
              <a:t>IO</a:t>
            </a:r>
            <a:r>
              <a:rPr dirty="0" sz="24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400" spc="-114" b="1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24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2400" spc="7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2400" spc="9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2400" spc="-17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-10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2400" spc="4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-4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2400" spc="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2400" spc="-10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2400" spc="-110" b="1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2400" spc="-21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499990" y="3212973"/>
            <a:ext cx="504825" cy="604520"/>
          </a:xfrm>
          <a:custGeom>
            <a:avLst/>
            <a:gdLst/>
            <a:ahLst/>
            <a:cxnLst/>
            <a:rect l="l" t="t" r="r" b="b"/>
            <a:pathLst>
              <a:path w="504825" h="604520">
                <a:moveTo>
                  <a:pt x="378587" y="252475"/>
                </a:moveTo>
                <a:lnTo>
                  <a:pt x="126237" y="252475"/>
                </a:lnTo>
                <a:lnTo>
                  <a:pt x="126237" y="604519"/>
                </a:lnTo>
                <a:lnTo>
                  <a:pt x="378587" y="604519"/>
                </a:lnTo>
                <a:lnTo>
                  <a:pt x="378587" y="252475"/>
                </a:lnTo>
                <a:close/>
              </a:path>
              <a:path w="504825" h="604520">
                <a:moveTo>
                  <a:pt x="252475" y="0"/>
                </a:moveTo>
                <a:lnTo>
                  <a:pt x="0" y="252475"/>
                </a:lnTo>
                <a:lnTo>
                  <a:pt x="504825" y="252475"/>
                </a:lnTo>
                <a:lnTo>
                  <a:pt x="252475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499990" y="3212973"/>
            <a:ext cx="504825" cy="604520"/>
          </a:xfrm>
          <a:custGeom>
            <a:avLst/>
            <a:gdLst/>
            <a:ahLst/>
            <a:cxnLst/>
            <a:rect l="l" t="t" r="r" b="b"/>
            <a:pathLst>
              <a:path w="504825" h="604520">
                <a:moveTo>
                  <a:pt x="126237" y="604519"/>
                </a:moveTo>
                <a:lnTo>
                  <a:pt x="126237" y="252475"/>
                </a:lnTo>
                <a:lnTo>
                  <a:pt x="0" y="252475"/>
                </a:lnTo>
                <a:lnTo>
                  <a:pt x="252475" y="0"/>
                </a:lnTo>
                <a:lnTo>
                  <a:pt x="504825" y="252475"/>
                </a:lnTo>
                <a:lnTo>
                  <a:pt x="378587" y="252475"/>
                </a:lnTo>
                <a:lnTo>
                  <a:pt x="378587" y="604519"/>
                </a:lnTo>
                <a:lnTo>
                  <a:pt x="126237" y="604519"/>
                </a:lnTo>
                <a:close/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6370828" y="4206214"/>
            <a:ext cx="2673985" cy="2169795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141605" rIns="0" bIns="0" rtlCol="0" vert="horz">
            <a:spAutoFit/>
          </a:bodyPr>
          <a:lstStyle/>
          <a:p>
            <a:pPr marL="180340" marR="474980" indent="-91440">
              <a:lnSpc>
                <a:spcPct val="100000"/>
              </a:lnSpc>
              <a:spcBef>
                <a:spcPts val="1115"/>
              </a:spcBef>
            </a:pPr>
            <a:r>
              <a:rPr dirty="0" sz="1800" spc="15">
                <a:latin typeface="Franklin Gothic Medium"/>
                <a:cs typeface="Franklin Gothic Medium"/>
              </a:rPr>
              <a:t>-</a:t>
            </a:r>
            <a:r>
              <a:rPr dirty="0" sz="1800" spc="-180">
                <a:latin typeface="Franklin Gothic Medium"/>
                <a:cs typeface="Franklin Gothic Medium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ś</a:t>
            </a:r>
            <a:r>
              <a:rPr dirty="0" sz="1800" spc="5" b="1">
                <a:latin typeface="Calibri"/>
                <a:cs typeface="Calibri"/>
              </a:rPr>
              <a:t>nik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(ty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j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śli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b</a:t>
            </a:r>
            <a:r>
              <a:rPr dirty="0" sz="1800" spc="-60">
                <a:latin typeface="Franklin Gothic Medium"/>
                <a:cs typeface="Franklin Gothic Medium"/>
              </a:rPr>
              <a:t>y</a:t>
            </a:r>
            <a:r>
              <a:rPr dirty="0" sz="1800" spc="-45">
                <a:latin typeface="Franklin Gothic Medium"/>
                <a:cs typeface="Franklin Gothic Medium"/>
              </a:rPr>
              <a:t>ł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możli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ośc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t</a:t>
            </a:r>
            <a:r>
              <a:rPr dirty="0" sz="1800" spc="-30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smisji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da</a:t>
            </a:r>
            <a:r>
              <a:rPr dirty="0" sz="1800" spc="-5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endParaRPr sz="1800">
              <a:latin typeface="Franklin Gothic Medium"/>
              <a:cs typeface="Franklin Gothic Medium"/>
            </a:endParaRPr>
          </a:p>
          <a:p>
            <a:pPr marL="180340">
              <a:lnSpc>
                <a:spcPct val="100000"/>
              </a:lnSpc>
            </a:pP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 spc="-50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ł</a:t>
            </a:r>
            <a:r>
              <a:rPr dirty="0" sz="1800">
                <a:latin typeface="Franklin Gothic Medium"/>
                <a:cs typeface="Franklin Gothic Medium"/>
              </a:rPr>
              <a:t>u)</a:t>
            </a:r>
            <a:endParaRPr sz="18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700">
              <a:latin typeface="Times New Roman"/>
              <a:cs typeface="Times New Roman"/>
            </a:endParaRPr>
          </a:p>
          <a:p>
            <a:pPr marL="252095" marR="210185" indent="-91440">
              <a:lnSpc>
                <a:spcPct val="100000"/>
              </a:lnSpc>
            </a:pPr>
            <a:r>
              <a:rPr dirty="0" sz="1800" spc="15">
                <a:latin typeface="Franklin Gothic Medium"/>
                <a:cs typeface="Franklin Gothic Medium"/>
              </a:rPr>
              <a:t>-</a:t>
            </a:r>
            <a:r>
              <a:rPr dirty="0" sz="1800" spc="-180">
                <a:latin typeface="Franklin Gothic Medium"/>
                <a:cs typeface="Franklin Gothic Medium"/>
              </a:rPr>
              <a:t> 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5" b="1">
                <a:latin typeface="Calibri"/>
                <a:cs typeface="Calibri"/>
              </a:rPr>
              <a:t>r</a:t>
            </a:r>
            <a:r>
              <a:rPr dirty="0" sz="1800" spc="-75" b="1">
                <a:latin typeface="Calibri"/>
                <a:cs typeface="Calibri"/>
              </a:rPr>
              <a:t>t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70" b="1">
                <a:latin typeface="Calibri"/>
                <a:cs typeface="Calibri"/>
              </a:rPr>
              <a:t>t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30" b="1">
                <a:latin typeface="Calibri"/>
                <a:cs typeface="Calibri"/>
              </a:rPr>
              <a:t>eżeń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(j</a:t>
            </a:r>
            <a:r>
              <a:rPr dirty="0" sz="1800" spc="-30">
                <a:latin typeface="Franklin Gothic Medium"/>
                <a:cs typeface="Franklin Gothic Medium"/>
              </a:rPr>
              <a:t>e</a:t>
            </a:r>
            <a:r>
              <a:rPr dirty="0" sz="1800" spc="10">
                <a:latin typeface="Franklin Gothic Medium"/>
                <a:cs typeface="Franklin Gothic Medium"/>
              </a:rPr>
              <a:t>ż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l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ostał</a:t>
            </a:r>
            <a:r>
              <a:rPr dirty="0" sz="1800" spc="-1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spo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ądzo</a:t>
            </a:r>
            <a:r>
              <a:rPr dirty="0" sz="1800" spc="-50">
                <a:latin typeface="Franklin Gothic Medium"/>
                <a:cs typeface="Franklin Gothic Medium"/>
              </a:rPr>
              <a:t>n</a:t>
            </a:r>
            <a:r>
              <a:rPr dirty="0" sz="1800" spc="-25">
                <a:latin typeface="Franklin Gothic Medium"/>
                <a:cs typeface="Franklin Gothic Medium"/>
              </a:rPr>
              <a:t>y)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08342" y="2204859"/>
            <a:ext cx="936625" cy="648335"/>
          </a:xfrm>
          <a:custGeom>
            <a:avLst/>
            <a:gdLst/>
            <a:ahLst/>
            <a:cxnLst/>
            <a:rect l="l" t="t" r="r" b="b"/>
            <a:pathLst>
              <a:path w="936625" h="648335">
                <a:moveTo>
                  <a:pt x="0" y="648068"/>
                </a:moveTo>
                <a:lnTo>
                  <a:pt x="936104" y="648068"/>
                </a:lnTo>
                <a:lnTo>
                  <a:pt x="936104" y="0"/>
                </a:lnTo>
                <a:lnTo>
                  <a:pt x="0" y="0"/>
                </a:lnTo>
                <a:lnTo>
                  <a:pt x="0" y="6480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308342" y="2204859"/>
            <a:ext cx="936625" cy="648335"/>
          </a:xfrm>
          <a:custGeom>
            <a:avLst/>
            <a:gdLst/>
            <a:ahLst/>
            <a:cxnLst/>
            <a:rect l="l" t="t" r="r" b="b"/>
            <a:pathLst>
              <a:path w="936625" h="648335">
                <a:moveTo>
                  <a:pt x="0" y="648068"/>
                </a:moveTo>
                <a:lnTo>
                  <a:pt x="936104" y="648068"/>
                </a:lnTo>
                <a:lnTo>
                  <a:pt x="936104" y="0"/>
                </a:lnTo>
                <a:lnTo>
                  <a:pt x="0" y="0"/>
                </a:lnTo>
                <a:lnTo>
                  <a:pt x="0" y="648068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660260" y="1196733"/>
            <a:ext cx="936625" cy="648335"/>
          </a:xfrm>
          <a:custGeom>
            <a:avLst/>
            <a:gdLst/>
            <a:ahLst/>
            <a:cxnLst/>
            <a:rect l="l" t="t" r="r" b="b"/>
            <a:pathLst>
              <a:path w="936625" h="648335">
                <a:moveTo>
                  <a:pt x="0" y="648068"/>
                </a:moveTo>
                <a:lnTo>
                  <a:pt x="936104" y="648068"/>
                </a:lnTo>
                <a:lnTo>
                  <a:pt x="936104" y="0"/>
                </a:lnTo>
                <a:lnTo>
                  <a:pt x="0" y="0"/>
                </a:lnTo>
                <a:lnTo>
                  <a:pt x="0" y="6480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660260" y="1196733"/>
            <a:ext cx="936625" cy="648335"/>
          </a:xfrm>
          <a:custGeom>
            <a:avLst/>
            <a:gdLst/>
            <a:ahLst/>
            <a:cxnLst/>
            <a:rect l="l" t="t" r="r" b="b"/>
            <a:pathLst>
              <a:path w="936625" h="648335">
                <a:moveTo>
                  <a:pt x="0" y="648068"/>
                </a:moveTo>
                <a:lnTo>
                  <a:pt x="936104" y="648068"/>
                </a:lnTo>
                <a:lnTo>
                  <a:pt x="936104" y="0"/>
                </a:lnTo>
                <a:lnTo>
                  <a:pt x="0" y="0"/>
                </a:lnTo>
                <a:lnTo>
                  <a:pt x="0" y="648068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26844" y="3891165"/>
            <a:ext cx="864095" cy="8640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93001" y="3541395"/>
            <a:ext cx="3429635" cy="1541145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111760" rIns="0" bIns="0" rtlCol="0" vert="horz">
            <a:spAutoFit/>
          </a:bodyPr>
          <a:lstStyle/>
          <a:p>
            <a:pPr marL="260350">
              <a:lnSpc>
                <a:spcPct val="100000"/>
              </a:lnSpc>
              <a:spcBef>
                <a:spcPts val="880"/>
              </a:spcBef>
            </a:pPr>
            <a:r>
              <a:rPr dirty="0" sz="1800" spc="-965" b="1" u="sng">
                <a:latin typeface="Calibri"/>
                <a:cs typeface="Calibri"/>
              </a:rPr>
              <a:t>P</a:t>
            </a:r>
            <a:r>
              <a:rPr dirty="0" sz="1800" b="1" u="sng">
                <a:latin typeface="Times New Roman"/>
                <a:cs typeface="Times New Roman"/>
              </a:rPr>
              <a:t> </a:t>
            </a:r>
            <a:r>
              <a:rPr dirty="0" sz="1800" spc="140" b="1">
                <a:latin typeface="Times New Roman"/>
                <a:cs typeface="Times New Roman"/>
              </a:rPr>
              <a:t> </a:t>
            </a:r>
            <a:r>
              <a:rPr dirty="0" sz="1800" spc="-80" b="1" u="sng">
                <a:latin typeface="Calibri"/>
                <a:cs typeface="Calibri"/>
              </a:rPr>
              <a:t>r</a:t>
            </a:r>
            <a:r>
              <a:rPr dirty="0" sz="1800" spc="-65" b="1" u="sng">
                <a:latin typeface="Calibri"/>
                <a:cs typeface="Calibri"/>
              </a:rPr>
              <a:t>o</a:t>
            </a:r>
            <a:r>
              <a:rPr dirty="0" sz="1800" spc="-60" b="1" u="sng">
                <a:latin typeface="Calibri"/>
                <a:cs typeface="Calibri"/>
              </a:rPr>
              <a:t>t</a:t>
            </a:r>
            <a:r>
              <a:rPr dirty="0" sz="1800" spc="-10" b="1" u="sng">
                <a:latin typeface="Calibri"/>
                <a:cs typeface="Calibri"/>
              </a:rPr>
              <a:t>okó</a:t>
            </a:r>
            <a:r>
              <a:rPr dirty="0" sz="1800" spc="-65" b="1" u="sng">
                <a:latin typeface="Calibri"/>
                <a:cs typeface="Calibri"/>
              </a:rPr>
              <a:t>ł</a:t>
            </a:r>
            <a:r>
              <a:rPr dirty="0" sz="1800" spc="5" b="1" u="sng">
                <a:latin typeface="Calibri"/>
                <a:cs typeface="Calibri"/>
              </a:rPr>
              <a:t> </a:t>
            </a:r>
            <a:r>
              <a:rPr dirty="0" sz="1800" spc="40" b="1" u="sng">
                <a:latin typeface="Calibri"/>
                <a:cs typeface="Calibri"/>
              </a:rPr>
              <a:t>g</a:t>
            </a:r>
            <a:r>
              <a:rPr dirty="0" sz="1800" spc="-65" b="1" u="sng">
                <a:latin typeface="Calibri"/>
                <a:cs typeface="Calibri"/>
              </a:rPr>
              <a:t>ł</a:t>
            </a:r>
            <a:r>
              <a:rPr dirty="0" sz="1800" spc="-25" b="1" u="sng">
                <a:latin typeface="Calibri"/>
                <a:cs typeface="Calibri"/>
              </a:rPr>
              <a:t>o</a:t>
            </a:r>
            <a:r>
              <a:rPr dirty="0" sz="1800" spc="125" b="1" u="sng">
                <a:latin typeface="Calibri"/>
                <a:cs typeface="Calibri"/>
              </a:rPr>
              <a:t>s</a:t>
            </a:r>
            <a:r>
              <a:rPr dirty="0" sz="1800" spc="-60" b="1" u="sng">
                <a:latin typeface="Calibri"/>
                <a:cs typeface="Calibri"/>
              </a:rPr>
              <a:t>o</a:t>
            </a:r>
            <a:r>
              <a:rPr dirty="0" sz="1800" spc="-170" b="1" u="sng">
                <a:latin typeface="Calibri"/>
                <a:cs typeface="Calibri"/>
              </a:rPr>
              <a:t>w</a:t>
            </a:r>
            <a:r>
              <a:rPr dirty="0" sz="1800" spc="10" b="1" u="sng">
                <a:latin typeface="Calibri"/>
                <a:cs typeface="Calibri"/>
              </a:rPr>
              <a:t>ani</a:t>
            </a:r>
            <a:r>
              <a:rPr dirty="0" sz="1800" spc="60" b="1" u="sng">
                <a:latin typeface="Calibri"/>
                <a:cs typeface="Calibri"/>
              </a:rPr>
              <a:t>a</a:t>
            </a:r>
            <a:r>
              <a:rPr dirty="0" sz="1800" spc="5" b="1" u="sng">
                <a:latin typeface="Calibri"/>
                <a:cs typeface="Calibri"/>
              </a:rPr>
              <a:t> </a:t>
            </a:r>
            <a:r>
              <a:rPr dirty="0" sz="1800" spc="-150" b="1" u="sng">
                <a:latin typeface="Calibri"/>
                <a:cs typeface="Calibri"/>
              </a:rPr>
              <a:t>w</a:t>
            </a:r>
            <a:r>
              <a:rPr dirty="0" sz="1800" spc="35" b="1" u="sng">
                <a:latin typeface="Calibri"/>
                <a:cs typeface="Calibri"/>
              </a:rPr>
              <a:t> </a:t>
            </a:r>
            <a:r>
              <a:rPr dirty="0" sz="1800" spc="-25" b="1" u="sng">
                <a:latin typeface="Calibri"/>
                <a:cs typeface="Calibri"/>
              </a:rPr>
              <a:t>o</a:t>
            </a:r>
            <a:r>
              <a:rPr dirty="0" sz="1800" spc="-10" b="1" u="sng">
                <a:latin typeface="Calibri"/>
                <a:cs typeface="Calibri"/>
              </a:rPr>
              <a:t>b</a:t>
            </a:r>
            <a:r>
              <a:rPr dirty="0" sz="1800" spc="-160" b="1" u="sng">
                <a:latin typeface="Calibri"/>
                <a:cs typeface="Calibri"/>
              </a:rPr>
              <a:t>w</a:t>
            </a:r>
            <a:r>
              <a:rPr dirty="0" sz="1800" spc="-15" b="1" u="sng">
                <a:latin typeface="Calibri"/>
                <a:cs typeface="Calibri"/>
              </a:rPr>
              <a:t>od</a:t>
            </a:r>
            <a:r>
              <a:rPr dirty="0" sz="1800" spc="50" b="1" u="sng">
                <a:latin typeface="Calibri"/>
                <a:cs typeface="Calibri"/>
              </a:rPr>
              <a:t>z</a:t>
            </a:r>
            <a:r>
              <a:rPr dirty="0" sz="1800" spc="-35" b="1" u="sng">
                <a:latin typeface="Calibri"/>
                <a:cs typeface="Calibri"/>
              </a:rPr>
              <a:t>i</a:t>
            </a:r>
            <a:r>
              <a:rPr dirty="0" sz="1800" spc="35" b="1" u="sng"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  <a:p>
            <a:pPr marL="332740" marR="687070" indent="-91440">
              <a:lnSpc>
                <a:spcPct val="100000"/>
              </a:lnSpc>
              <a:spcBef>
                <a:spcPts val="915"/>
              </a:spcBef>
            </a:pPr>
            <a:r>
              <a:rPr dirty="0" sz="1800">
                <a:latin typeface="Franklin Gothic Medium"/>
                <a:cs typeface="Franklin Gothic Medium"/>
              </a:rPr>
              <a:t>+ </a:t>
            </a:r>
            <a:r>
              <a:rPr dirty="0" sz="1800" spc="-5">
                <a:latin typeface="Franklin Gothic Medium"/>
                <a:cs typeface="Franklin Gothic Medium"/>
              </a:rPr>
              <a:t>zar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mężów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u</a:t>
            </a:r>
            <a:r>
              <a:rPr dirty="0" sz="1800" spc="-45">
                <a:latin typeface="Franklin Gothic Medium"/>
                <a:cs typeface="Franklin Gothic Medium"/>
              </a:rPr>
              <a:t>f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ia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i/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>
                <a:latin typeface="Franklin Gothic Medium"/>
                <a:cs typeface="Franklin Gothic Medium"/>
              </a:rPr>
              <a:t>ub </a:t>
            </a:r>
            <a:r>
              <a:rPr dirty="0" sz="1800" spc="-10">
                <a:latin typeface="Franklin Gothic Medium"/>
                <a:cs typeface="Franklin Gothic Medium"/>
              </a:rPr>
              <a:t>czło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45">
                <a:latin typeface="Franklin Gothic Medium"/>
                <a:cs typeface="Franklin Gothic Medium"/>
              </a:rPr>
              <a:t>ków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endParaRPr sz="1800">
              <a:latin typeface="Franklin Gothic Medium"/>
              <a:cs typeface="Franklin Gothic Medium"/>
            </a:endParaRPr>
          </a:p>
          <a:p>
            <a:pPr marL="241300">
              <a:lnSpc>
                <a:spcPct val="100000"/>
              </a:lnSpc>
              <a:spcBef>
                <a:spcPts val="600"/>
              </a:spcBef>
            </a:pPr>
            <a:r>
              <a:rPr dirty="0" sz="1800">
                <a:latin typeface="Franklin Gothic Medium"/>
                <a:cs typeface="Franklin Gothic Medium"/>
              </a:rPr>
              <a:t>+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st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10">
                <a:latin typeface="Franklin Gothic Medium"/>
                <a:cs typeface="Franklin Gothic Medium"/>
              </a:rPr>
              <a:t>n</a:t>
            </a:r>
            <a:r>
              <a:rPr dirty="0" sz="1800" spc="-40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wi</a:t>
            </a:r>
            <a:r>
              <a:rPr dirty="0" sz="1800" spc="-25">
                <a:latin typeface="Franklin Gothic Medium"/>
                <a:cs typeface="Franklin Gothic Medium"/>
              </a:rPr>
              <a:t>s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20">
                <a:latin typeface="Franklin Gothic Medium"/>
                <a:cs typeface="Franklin Gothic Medium"/>
              </a:rPr>
              <a:t>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768344" y="2449957"/>
            <a:ext cx="1887855" cy="468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412750">
              <a:lnSpc>
                <a:spcPct val="100000"/>
              </a:lnSpc>
            </a:pPr>
            <a:r>
              <a:rPr dirty="0" sz="1500" spc="2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5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500" spc="-4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500" spc="-10" b="1">
                <a:solidFill>
                  <a:srgbClr val="FFFFFF"/>
                </a:solidFill>
                <a:latin typeface="Calibri"/>
                <a:cs typeface="Calibri"/>
              </a:rPr>
              <a:t>nom</a:t>
            </a:r>
            <a:r>
              <a:rPr dirty="0" sz="1500" spc="5" b="1">
                <a:solidFill>
                  <a:srgbClr val="FFFFFF"/>
                </a:solidFill>
                <a:latin typeface="Calibri"/>
                <a:cs typeface="Calibri"/>
              </a:rPr>
              <a:t>ocni</a:t>
            </a:r>
            <a:r>
              <a:rPr dirty="0" sz="1500" spc="3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5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10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5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500" spc="-2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5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500" spc="6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500" spc="8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500" spc="-3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500" spc="3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500" spc="5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5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14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500" spc="-8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500" spc="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5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500" spc="-7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500" spc="7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500" spc="2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500" spc="4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500" spc="-10" b="1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85089" y="5202351"/>
            <a:ext cx="3419855" cy="14130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80327" y="5197589"/>
            <a:ext cx="3429635" cy="1423035"/>
          </a:xfrm>
          <a:prstGeom prst="rect">
            <a:avLst/>
          </a:prstGeom>
          <a:ln w="9524">
            <a:solidFill>
              <a:srgbClr val="9D032A"/>
            </a:solidFill>
          </a:ln>
        </p:spPr>
        <p:txBody>
          <a:bodyPr wrap="square" lIns="0" tIns="175895" rIns="0" bIns="0" rtlCol="0" vert="horz">
            <a:spAutoFit/>
          </a:bodyPr>
          <a:lstStyle/>
          <a:p>
            <a:pPr marL="401955">
              <a:lnSpc>
                <a:spcPct val="100000"/>
              </a:lnSpc>
              <a:spcBef>
                <a:spcPts val="1385"/>
              </a:spcBef>
            </a:pPr>
            <a:r>
              <a:rPr dirty="0" sz="1800" spc="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spc="50" b="1">
                <a:latin typeface="Calibri"/>
                <a:cs typeface="Calibri"/>
              </a:rPr>
              <a:t>r</a:t>
            </a:r>
            <a:r>
              <a:rPr dirty="0" sz="1800" spc="-90" b="1">
                <a:latin typeface="Calibri"/>
                <a:cs typeface="Calibri"/>
              </a:rPr>
              <a:t>ty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30" b="1">
                <a:latin typeface="Calibri"/>
                <a:cs typeface="Calibri"/>
              </a:rPr>
              <a:t>ot</a:t>
            </a:r>
            <a:r>
              <a:rPr dirty="0" sz="1800" spc="-50" b="1">
                <a:latin typeface="Calibri"/>
                <a:cs typeface="Calibri"/>
              </a:rPr>
              <a:t>n</a:t>
            </a:r>
            <a:r>
              <a:rPr dirty="0" sz="1800" spc="30" b="1"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  <a:p>
            <a:pPr marL="401955" marR="1181735">
              <a:lnSpc>
                <a:spcPct val="100000"/>
              </a:lnSpc>
            </a:pPr>
            <a:r>
              <a:rPr dirty="0" sz="1800" spc="155" b="1">
                <a:latin typeface="Calibri"/>
                <a:cs typeface="Calibri"/>
              </a:rPr>
              <a:t>+</a:t>
            </a:r>
            <a:r>
              <a:rPr dirty="0" sz="1800" spc="4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40" b="1">
                <a:latin typeface="Calibri"/>
                <a:cs typeface="Calibri"/>
              </a:rPr>
              <a:t>or</a:t>
            </a:r>
            <a:r>
              <a:rPr dirty="0" sz="1800" spc="55" b="1">
                <a:latin typeface="Calibri"/>
                <a:cs typeface="Calibri"/>
              </a:rPr>
              <a:t>ęcz</a:t>
            </a:r>
            <a:r>
              <a:rPr dirty="0" sz="1800" b="1">
                <a:latin typeface="Calibri"/>
                <a:cs typeface="Calibri"/>
              </a:rPr>
              <a:t>one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30" b="1">
                <a:latin typeface="Calibri"/>
                <a:cs typeface="Calibri"/>
              </a:rPr>
              <a:t>su</a:t>
            </a:r>
            <a:r>
              <a:rPr dirty="0" sz="1800" spc="20" b="1">
                <a:latin typeface="Calibri"/>
                <a:cs typeface="Calibri"/>
              </a:rPr>
              <a:t>j</a:t>
            </a:r>
            <a:r>
              <a:rPr dirty="0" sz="1800" spc="10" b="1">
                <a:latin typeface="Calibri"/>
                <a:cs typeface="Calibri"/>
              </a:rPr>
              <a:t>ąc</a:t>
            </a:r>
            <a:r>
              <a:rPr dirty="0" sz="1800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m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40" b="1">
                <a:latin typeface="Calibri"/>
                <a:cs typeface="Calibri"/>
              </a:rPr>
              <a:t>k</a:t>
            </a:r>
            <a:r>
              <a:rPr dirty="0" sz="1800" b="1">
                <a:latin typeface="Calibri"/>
                <a:cs typeface="Calibri"/>
              </a:rPr>
              <a:t>i</a:t>
            </a:r>
            <a:r>
              <a:rPr dirty="0" sz="1800" spc="-10" b="1">
                <a:latin typeface="Calibri"/>
                <a:cs typeface="Calibri"/>
              </a:rPr>
              <a:t>e</a:t>
            </a:r>
            <a:r>
              <a:rPr dirty="0" sz="1800" spc="-90" b="1">
                <a:latin typeface="Calibri"/>
                <a:cs typeface="Calibri"/>
              </a:rPr>
              <a:t>ty</a:t>
            </a:r>
            <a:r>
              <a:rPr dirty="0" sz="1800" spc="-50" b="1">
                <a:latin typeface="Calibri"/>
                <a:cs typeface="Calibri"/>
              </a:rPr>
              <a:t> 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70" b="1">
                <a:latin typeface="Calibri"/>
                <a:cs typeface="Calibri"/>
              </a:rPr>
              <a:t>f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50" b="1">
                <a:latin typeface="Calibri"/>
                <a:cs typeface="Calibri"/>
              </a:rPr>
              <a:t>r</a:t>
            </a:r>
            <a:r>
              <a:rPr dirty="0" sz="1800" spc="15" b="1">
                <a:latin typeface="Calibri"/>
                <a:cs typeface="Calibri"/>
              </a:rPr>
              <a:t>e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10" b="1">
                <a:latin typeface="Calibri"/>
                <a:cs typeface="Calibri"/>
              </a:rPr>
              <a:t>da</a:t>
            </a:r>
            <a:r>
              <a:rPr dirty="0" sz="1800" spc="-5" b="1">
                <a:latin typeface="Calibri"/>
                <a:cs typeface="Calibri"/>
              </a:rPr>
              <a:t>l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30" b="1"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91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48296" y="1916810"/>
            <a:ext cx="2183892" cy="1983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5591" y="2695955"/>
            <a:ext cx="4500372" cy="24643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920" y="3034283"/>
            <a:ext cx="3758184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10711" y="3034283"/>
            <a:ext cx="559308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94103" y="519683"/>
            <a:ext cx="5556504" cy="17861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396998" y="1162558"/>
            <a:ext cx="3819525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318260">
              <a:lnSpc>
                <a:spcPct val="100000"/>
              </a:lnSpc>
            </a:pPr>
            <a:r>
              <a:rPr dirty="0" sz="1600" spc="-25" b="1">
                <a:latin typeface="Calibri"/>
                <a:cs typeface="Calibri"/>
              </a:rPr>
              <a:t>I</a:t>
            </a:r>
            <a:r>
              <a:rPr dirty="0" sz="1600" spc="-5" b="1">
                <a:latin typeface="Calibri"/>
                <a:cs typeface="Calibri"/>
              </a:rPr>
              <a:t>N</a:t>
            </a:r>
            <a:r>
              <a:rPr dirty="0" sz="1600" spc="65" b="1">
                <a:latin typeface="Calibri"/>
                <a:cs typeface="Calibri"/>
              </a:rPr>
              <a:t>F</a:t>
            </a:r>
            <a:r>
              <a:rPr dirty="0" sz="1600" spc="-65" b="1">
                <a:latin typeface="Calibri"/>
                <a:cs typeface="Calibri"/>
              </a:rPr>
              <a:t>O</a:t>
            </a:r>
            <a:r>
              <a:rPr dirty="0" sz="1600" spc="80" b="1">
                <a:latin typeface="Calibri"/>
                <a:cs typeface="Calibri"/>
              </a:rPr>
              <a:t>R</a:t>
            </a:r>
            <a:r>
              <a:rPr dirty="0" sz="1600" spc="-100" b="1">
                <a:latin typeface="Calibri"/>
                <a:cs typeface="Calibri"/>
              </a:rPr>
              <a:t>M</a:t>
            </a:r>
            <a:r>
              <a:rPr dirty="0" sz="1600" spc="-155" b="1">
                <a:latin typeface="Calibri"/>
                <a:cs typeface="Calibri"/>
              </a:rPr>
              <a:t>A</a:t>
            </a:r>
            <a:r>
              <a:rPr dirty="0" sz="1600" spc="80" b="1">
                <a:latin typeface="Calibri"/>
                <a:cs typeface="Calibri"/>
              </a:rPr>
              <a:t>C</a:t>
            </a:r>
            <a:r>
              <a:rPr dirty="0" sz="1600" spc="35" b="1">
                <a:latin typeface="Calibri"/>
                <a:cs typeface="Calibri"/>
              </a:rPr>
              <a:t>J</a:t>
            </a:r>
            <a:r>
              <a:rPr dirty="0" sz="1600" spc="-114" b="1">
                <a:latin typeface="Calibri"/>
                <a:cs typeface="Calibri"/>
              </a:rPr>
              <a:t>A</a:t>
            </a:r>
            <a:r>
              <a:rPr dirty="0" sz="1600" spc="-45" b="1">
                <a:latin typeface="Calibri"/>
                <a:cs typeface="Calibri"/>
              </a:rPr>
              <a:t> </a:t>
            </a:r>
            <a:r>
              <a:rPr dirty="0" sz="1600" spc="45" b="1">
                <a:latin typeface="Calibri"/>
                <a:cs typeface="Calibri"/>
              </a:rPr>
              <a:t>P</a:t>
            </a:r>
            <a:r>
              <a:rPr dirty="0" sz="1600" spc="100" b="1">
                <a:latin typeface="Calibri"/>
                <a:cs typeface="Calibri"/>
              </a:rPr>
              <a:t>E</a:t>
            </a:r>
            <a:r>
              <a:rPr dirty="0" sz="1600" spc="90" b="1">
                <a:latin typeface="Calibri"/>
                <a:cs typeface="Calibri"/>
              </a:rPr>
              <a:t>Ł</a:t>
            </a:r>
            <a:r>
              <a:rPr dirty="0" sz="1600" spc="-5" b="1">
                <a:latin typeface="Calibri"/>
                <a:cs typeface="Calibri"/>
              </a:rPr>
              <a:t>N</a:t>
            </a:r>
            <a:r>
              <a:rPr dirty="0" sz="1600" spc="-65" b="1">
                <a:latin typeface="Calibri"/>
                <a:cs typeface="Calibri"/>
              </a:rPr>
              <a:t>O</a:t>
            </a:r>
            <a:r>
              <a:rPr dirty="0" sz="1600" spc="-100" b="1">
                <a:latin typeface="Calibri"/>
                <a:cs typeface="Calibri"/>
              </a:rPr>
              <a:t>M</a:t>
            </a:r>
            <a:r>
              <a:rPr dirty="0" sz="1600" b="1">
                <a:latin typeface="Calibri"/>
                <a:cs typeface="Calibri"/>
              </a:rPr>
              <a:t>O</a:t>
            </a:r>
            <a:r>
              <a:rPr dirty="0" sz="1600" spc="10" b="1">
                <a:latin typeface="Calibri"/>
                <a:cs typeface="Calibri"/>
              </a:rPr>
              <a:t>C</a:t>
            </a:r>
            <a:r>
              <a:rPr dirty="0" sz="1600" spc="-25" b="1">
                <a:latin typeface="Calibri"/>
                <a:cs typeface="Calibri"/>
              </a:rPr>
              <a:t>N</a:t>
            </a:r>
            <a:r>
              <a:rPr dirty="0" sz="1600" spc="-20" b="1">
                <a:latin typeface="Calibri"/>
                <a:cs typeface="Calibri"/>
              </a:rPr>
              <a:t>I</a:t>
            </a:r>
            <a:r>
              <a:rPr dirty="0" sz="1600" spc="140" b="1">
                <a:latin typeface="Calibri"/>
                <a:cs typeface="Calibri"/>
              </a:rPr>
              <a:t>K</a:t>
            </a:r>
            <a:r>
              <a:rPr dirty="0" sz="1600" spc="-114" b="1">
                <a:latin typeface="Calibri"/>
                <a:cs typeface="Calibri"/>
              </a:rPr>
              <a:t>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80" b="1">
                <a:latin typeface="Calibri"/>
                <a:cs typeface="Calibri"/>
              </a:rPr>
              <a:t>K</a:t>
            </a:r>
            <a:r>
              <a:rPr dirty="0" sz="1600" spc="-65" b="1">
                <a:latin typeface="Calibri"/>
                <a:cs typeface="Calibri"/>
              </a:rPr>
              <a:t>O</a:t>
            </a:r>
            <a:r>
              <a:rPr dirty="0" sz="1600" spc="-100" b="1">
                <a:latin typeface="Calibri"/>
                <a:cs typeface="Calibri"/>
              </a:rPr>
              <a:t>M</a:t>
            </a:r>
            <a:r>
              <a:rPr dirty="0" sz="1600" spc="-25" b="1">
                <a:latin typeface="Calibri"/>
                <a:cs typeface="Calibri"/>
              </a:rPr>
              <a:t>I</a:t>
            </a:r>
            <a:r>
              <a:rPr dirty="0" sz="1600" spc="15" b="1">
                <a:latin typeface="Calibri"/>
                <a:cs typeface="Calibri"/>
              </a:rPr>
              <a:t>S</a:t>
            </a:r>
            <a:r>
              <a:rPr dirty="0" sz="1600" spc="25" b="1">
                <a:latin typeface="Calibri"/>
                <a:cs typeface="Calibri"/>
              </a:rPr>
              <a:t>A</a:t>
            </a:r>
            <a:r>
              <a:rPr dirty="0" sz="1600" spc="90" b="1">
                <a:latin typeface="Calibri"/>
                <a:cs typeface="Calibri"/>
              </a:rPr>
              <a:t>R</a:t>
            </a:r>
            <a:r>
              <a:rPr dirty="0" sz="1600" spc="-25" b="1">
                <a:latin typeface="Calibri"/>
                <a:cs typeface="Calibri"/>
              </a:rPr>
              <a:t>ZA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-140" b="1">
                <a:latin typeface="Calibri"/>
                <a:cs typeface="Calibri"/>
              </a:rPr>
              <a:t>W</a:t>
            </a:r>
            <a:r>
              <a:rPr dirty="0" sz="1600" spc="-10" b="1">
                <a:latin typeface="Calibri"/>
                <a:cs typeface="Calibri"/>
              </a:rPr>
              <a:t>Y</a:t>
            </a:r>
            <a:r>
              <a:rPr dirty="0" sz="1600" spc="70" b="1">
                <a:latin typeface="Calibri"/>
                <a:cs typeface="Calibri"/>
              </a:rPr>
              <a:t>B</a:t>
            </a:r>
            <a:r>
              <a:rPr dirty="0" sz="1600" b="1">
                <a:latin typeface="Calibri"/>
                <a:cs typeface="Calibri"/>
              </a:rPr>
              <a:t>O</a:t>
            </a:r>
            <a:r>
              <a:rPr dirty="0" sz="1600" spc="-5" b="1">
                <a:latin typeface="Calibri"/>
                <a:cs typeface="Calibri"/>
              </a:rPr>
              <a:t>R</a:t>
            </a:r>
            <a:r>
              <a:rPr dirty="0" sz="1600" spc="75" b="1">
                <a:latin typeface="Calibri"/>
                <a:cs typeface="Calibri"/>
              </a:rPr>
              <a:t>C</a:t>
            </a:r>
            <a:r>
              <a:rPr dirty="0" sz="1600" spc="70" b="1">
                <a:latin typeface="Calibri"/>
                <a:cs typeface="Calibri"/>
              </a:rPr>
              <a:t>Z</a:t>
            </a:r>
            <a:r>
              <a:rPr dirty="0" sz="1600" spc="10" b="1">
                <a:latin typeface="Calibri"/>
                <a:cs typeface="Calibri"/>
              </a:rPr>
              <a:t>EGO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403" y="4558665"/>
            <a:ext cx="140208" cy="1417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1403" y="4878704"/>
            <a:ext cx="140208" cy="1417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1403" y="5366384"/>
            <a:ext cx="140208" cy="1417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1403" y="5610199"/>
            <a:ext cx="140208" cy="1417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20472" y="4498340"/>
            <a:ext cx="8844915" cy="17945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62865">
              <a:lnSpc>
                <a:spcPct val="100000"/>
              </a:lnSpc>
            </a:pPr>
            <a:r>
              <a:rPr dirty="0" sz="1600" spc="-405" b="1" u="sng">
                <a:latin typeface="Times New Roman"/>
                <a:cs typeface="Times New Roman"/>
              </a:rPr>
              <a:t> </a:t>
            </a:r>
            <a:r>
              <a:rPr dirty="0" sz="1600" spc="45" b="1" u="sng">
                <a:latin typeface="Calibri"/>
                <a:cs typeface="Calibri"/>
              </a:rPr>
              <a:t>P</a:t>
            </a:r>
            <a:r>
              <a:rPr dirty="0" sz="1600" spc="-25" b="1" u="sng">
                <a:latin typeface="Calibri"/>
                <a:cs typeface="Calibri"/>
              </a:rPr>
              <a:t>r</a:t>
            </a:r>
            <a:r>
              <a:rPr dirty="0" sz="1600" spc="45" b="1" u="sng">
                <a:latin typeface="Calibri"/>
                <a:cs typeface="Calibri"/>
              </a:rPr>
              <a:t>z</a:t>
            </a:r>
            <a:r>
              <a:rPr dirty="0" sz="1600" spc="5" b="1" u="sng">
                <a:latin typeface="Calibri"/>
                <a:cs typeface="Calibri"/>
              </a:rPr>
              <a:t>e</a:t>
            </a:r>
            <a:r>
              <a:rPr dirty="0" sz="1600" spc="-155" b="1" u="sng">
                <a:latin typeface="Calibri"/>
                <a:cs typeface="Calibri"/>
              </a:rPr>
              <a:t>w</a:t>
            </a:r>
            <a:r>
              <a:rPr dirty="0" sz="1600" spc="-30" b="1" u="sng">
                <a:latin typeface="Calibri"/>
                <a:cs typeface="Calibri"/>
              </a:rPr>
              <a:t>o</a:t>
            </a:r>
            <a:r>
              <a:rPr dirty="0" sz="1600" spc="-10" b="1" u="sng">
                <a:latin typeface="Calibri"/>
                <a:cs typeface="Calibri"/>
              </a:rPr>
              <a:t>dni</a:t>
            </a:r>
            <a:r>
              <a:rPr dirty="0" sz="1600" spc="80" b="1" u="sng">
                <a:latin typeface="Calibri"/>
                <a:cs typeface="Calibri"/>
              </a:rPr>
              <a:t>c</a:t>
            </a:r>
            <a:r>
              <a:rPr dirty="0" sz="1600" spc="45" b="1" u="sng">
                <a:latin typeface="Calibri"/>
                <a:cs typeface="Calibri"/>
              </a:rPr>
              <a:t>zą</a:t>
            </a:r>
            <a:r>
              <a:rPr dirty="0" sz="1600" spc="75" b="1" u="sng">
                <a:latin typeface="Calibri"/>
                <a:cs typeface="Calibri"/>
              </a:rPr>
              <a:t>c</a:t>
            </a:r>
            <a:r>
              <a:rPr dirty="0" sz="1600" spc="-100" b="1" u="sng">
                <a:latin typeface="Calibri"/>
                <a:cs typeface="Calibri"/>
              </a:rPr>
              <a:t>y</a:t>
            </a:r>
            <a:r>
              <a:rPr dirty="0" sz="1600" spc="15" b="1" u="sng">
                <a:latin typeface="Calibri"/>
                <a:cs typeface="Calibri"/>
              </a:rPr>
              <a:t> </a:t>
            </a:r>
            <a:r>
              <a:rPr dirty="0" sz="1600" spc="10" b="1" u="sng">
                <a:latin typeface="Calibri"/>
                <a:cs typeface="Calibri"/>
              </a:rPr>
              <a:t>n</a:t>
            </a:r>
            <a:r>
              <a:rPr dirty="0" sz="1600" spc="-15" b="1" u="sng">
                <a:latin typeface="Calibri"/>
                <a:cs typeface="Calibri"/>
              </a:rPr>
              <a:t>i</a:t>
            </a:r>
            <a:r>
              <a:rPr dirty="0" sz="1600" spc="30" b="1" u="sng">
                <a:latin typeface="Calibri"/>
                <a:cs typeface="Calibri"/>
              </a:rPr>
              <a:t>e</a:t>
            </a:r>
            <a:r>
              <a:rPr dirty="0" sz="1600" spc="40" b="1" u="sng">
                <a:latin typeface="Calibri"/>
                <a:cs typeface="Calibri"/>
              </a:rPr>
              <a:t>z</a:t>
            </a:r>
            <a:r>
              <a:rPr dirty="0" sz="1600" spc="-135" b="1" u="sng">
                <a:latin typeface="Calibri"/>
                <a:cs typeface="Calibri"/>
              </a:rPr>
              <a:t>w</a:t>
            </a:r>
            <a:r>
              <a:rPr dirty="0" sz="1600" spc="-60" b="1" u="sng">
                <a:latin typeface="Calibri"/>
                <a:cs typeface="Calibri"/>
              </a:rPr>
              <a:t>ł</a:t>
            </a:r>
            <a:r>
              <a:rPr dirty="0" sz="1600" spc="-30" b="1" u="sng">
                <a:latin typeface="Calibri"/>
                <a:cs typeface="Calibri"/>
              </a:rPr>
              <a:t>o</a:t>
            </a:r>
            <a:r>
              <a:rPr dirty="0" sz="1600" spc="20" b="1" u="sng">
                <a:latin typeface="Calibri"/>
                <a:cs typeface="Calibri"/>
              </a:rPr>
              <a:t>czni</a:t>
            </a:r>
            <a:r>
              <a:rPr dirty="0" sz="1600" spc="25" b="1" u="sng">
                <a:latin typeface="Calibri"/>
                <a:cs typeface="Calibri"/>
              </a:rPr>
              <a:t>e</a:t>
            </a:r>
            <a:r>
              <a:rPr dirty="0" sz="1600" spc="15" b="1" u="sng">
                <a:latin typeface="Calibri"/>
                <a:cs typeface="Calibri"/>
              </a:rPr>
              <a:t> </a:t>
            </a:r>
            <a:r>
              <a:rPr dirty="0" sz="1600" spc="45" b="1" u="sng">
                <a:latin typeface="Calibri"/>
                <a:cs typeface="Calibri"/>
              </a:rPr>
              <a:t>z</a:t>
            </a:r>
            <a:r>
              <a:rPr dirty="0" sz="1600" spc="-155" b="1" u="sng">
                <a:latin typeface="Calibri"/>
                <a:cs typeface="Calibri"/>
              </a:rPr>
              <a:t>w</a:t>
            </a:r>
            <a:r>
              <a:rPr dirty="0" sz="1600" spc="-30" b="1" u="sng">
                <a:latin typeface="Calibri"/>
                <a:cs typeface="Calibri"/>
              </a:rPr>
              <a:t>o</a:t>
            </a:r>
            <a:r>
              <a:rPr dirty="0" sz="1600" spc="-45" b="1" u="sng">
                <a:latin typeface="Calibri"/>
                <a:cs typeface="Calibri"/>
              </a:rPr>
              <a:t>ł</a:t>
            </a:r>
            <a:r>
              <a:rPr dirty="0" sz="1600" spc="10" b="1" u="sng">
                <a:latin typeface="Calibri"/>
                <a:cs typeface="Calibri"/>
              </a:rPr>
              <a:t>u</a:t>
            </a:r>
            <a:r>
              <a:rPr dirty="0" sz="1600" spc="-50" b="1" u="sng">
                <a:latin typeface="Calibri"/>
                <a:cs typeface="Calibri"/>
              </a:rPr>
              <a:t>j</a:t>
            </a:r>
            <a:r>
              <a:rPr dirty="0" sz="1600" spc="25" b="1" u="sng">
                <a:latin typeface="Calibri"/>
                <a:cs typeface="Calibri"/>
              </a:rPr>
              <a:t>e</a:t>
            </a:r>
            <a:r>
              <a:rPr dirty="0" sz="1600" spc="10" b="1" u="sng">
                <a:latin typeface="Calibri"/>
                <a:cs typeface="Calibri"/>
              </a:rPr>
              <a:t> </a:t>
            </a:r>
            <a:r>
              <a:rPr dirty="0" sz="1600" spc="-5" b="1" u="sng">
                <a:latin typeface="Calibri"/>
                <a:cs typeface="Calibri"/>
              </a:rPr>
              <a:t>p</a:t>
            </a:r>
            <a:r>
              <a:rPr dirty="0" sz="1600" spc="-30" b="1" u="sng">
                <a:latin typeface="Calibri"/>
                <a:cs typeface="Calibri"/>
              </a:rPr>
              <a:t>o</a:t>
            </a:r>
            <a:r>
              <a:rPr dirty="0" sz="1600" spc="45" b="1" u="sng">
                <a:latin typeface="Calibri"/>
                <a:cs typeface="Calibri"/>
              </a:rPr>
              <a:t>s</a:t>
            </a:r>
            <a:r>
              <a:rPr dirty="0" sz="1600" spc="30" b="1" u="sng">
                <a:latin typeface="Calibri"/>
                <a:cs typeface="Calibri"/>
              </a:rPr>
              <a:t>i</a:t>
            </a:r>
            <a:r>
              <a:rPr dirty="0" sz="1600" spc="30" b="1" u="sng">
                <a:latin typeface="Calibri"/>
                <a:cs typeface="Calibri"/>
              </a:rPr>
              <a:t>e</a:t>
            </a:r>
            <a:r>
              <a:rPr dirty="0" sz="1600" spc="20" b="1" u="sng">
                <a:latin typeface="Calibri"/>
                <a:cs typeface="Calibri"/>
              </a:rPr>
              <a:t>dz</a:t>
            </a:r>
            <a:r>
              <a:rPr dirty="0" sz="1600" spc="25" b="1" u="sng">
                <a:latin typeface="Calibri"/>
                <a:cs typeface="Calibri"/>
              </a:rPr>
              <a:t>e</a:t>
            </a:r>
            <a:r>
              <a:rPr dirty="0" sz="1600" spc="-15" b="1" u="sng">
                <a:latin typeface="Calibri"/>
                <a:cs typeface="Calibri"/>
              </a:rPr>
              <a:t>n</a:t>
            </a:r>
            <a:r>
              <a:rPr dirty="0" sz="1600" spc="-20" b="1" u="sng">
                <a:latin typeface="Calibri"/>
                <a:cs typeface="Calibri"/>
              </a:rPr>
              <a:t>i</a:t>
            </a:r>
            <a:r>
              <a:rPr dirty="0" sz="1600" spc="25" b="1" u="sng">
                <a:latin typeface="Calibri"/>
                <a:cs typeface="Calibri"/>
              </a:rPr>
              <a:t>e</a:t>
            </a:r>
            <a:r>
              <a:rPr dirty="0" sz="1600" spc="15" b="1" u="sng">
                <a:latin typeface="Calibri"/>
                <a:cs typeface="Calibri"/>
              </a:rPr>
              <a:t> </a:t>
            </a:r>
            <a:r>
              <a:rPr dirty="0" sz="1600" spc="10" b="1" u="sng">
                <a:latin typeface="Calibri"/>
                <a:cs typeface="Calibri"/>
              </a:rPr>
              <a:t>k</a:t>
            </a:r>
            <a:r>
              <a:rPr dirty="0" sz="1600" spc="-30" b="1" u="sng">
                <a:latin typeface="Calibri"/>
                <a:cs typeface="Calibri"/>
              </a:rPr>
              <a:t>o</a:t>
            </a:r>
            <a:r>
              <a:rPr dirty="0" sz="1600" b="1" u="sng">
                <a:latin typeface="Calibri"/>
                <a:cs typeface="Calibri"/>
              </a:rPr>
              <a:t>m</a:t>
            </a:r>
            <a:r>
              <a:rPr dirty="0" sz="1600" spc="-30" b="1" u="sng">
                <a:latin typeface="Calibri"/>
                <a:cs typeface="Calibri"/>
              </a:rPr>
              <a:t>i</a:t>
            </a:r>
            <a:r>
              <a:rPr dirty="0" sz="1600" spc="25" b="1" u="sng">
                <a:latin typeface="Calibri"/>
                <a:cs typeface="Calibri"/>
              </a:rPr>
              <a:t>sj</a:t>
            </a:r>
            <a:r>
              <a:rPr dirty="0" sz="1600" spc="-30" b="1" u="sng">
                <a:latin typeface="Calibri"/>
                <a:cs typeface="Calibri"/>
              </a:rPr>
              <a:t>i</a:t>
            </a:r>
            <a:r>
              <a:rPr dirty="0" sz="1600" spc="5" b="1" u="sng">
                <a:latin typeface="Calibri"/>
                <a:cs typeface="Calibri"/>
              </a:rPr>
              <a:t> </a:t>
            </a:r>
            <a:r>
              <a:rPr dirty="0" sz="1600" spc="-135" b="1" u="sng">
                <a:latin typeface="Calibri"/>
                <a:cs typeface="Calibri"/>
              </a:rPr>
              <a:t>w</a:t>
            </a:r>
            <a:r>
              <a:rPr dirty="0" sz="1600" spc="40" b="1" u="sng">
                <a:latin typeface="Calibri"/>
                <a:cs typeface="Calibri"/>
              </a:rPr>
              <a:t> </a:t>
            </a:r>
            <a:r>
              <a:rPr dirty="0" sz="1600" spc="-45" b="1" u="sng">
                <a:latin typeface="Calibri"/>
                <a:cs typeface="Calibri"/>
              </a:rPr>
              <a:t>j</a:t>
            </a:r>
            <a:r>
              <a:rPr dirty="0" sz="1600" spc="30" b="1" u="sng">
                <a:latin typeface="Calibri"/>
                <a:cs typeface="Calibri"/>
              </a:rPr>
              <a:t>e</a:t>
            </a:r>
            <a:r>
              <a:rPr dirty="0" sz="1600" spc="-45" b="1" u="sng">
                <a:latin typeface="Calibri"/>
                <a:cs typeface="Calibri"/>
              </a:rPr>
              <a:t>j</a:t>
            </a:r>
            <a:r>
              <a:rPr dirty="0" sz="1600" spc="20" b="1" u="sng">
                <a:latin typeface="Calibri"/>
                <a:cs typeface="Calibri"/>
              </a:rPr>
              <a:t> </a:t>
            </a:r>
            <a:r>
              <a:rPr dirty="0" sz="1600" spc="110" b="1" u="sng">
                <a:latin typeface="Calibri"/>
                <a:cs typeface="Calibri"/>
              </a:rPr>
              <a:t>s</a:t>
            </a:r>
            <a:r>
              <a:rPr dirty="0" sz="1600" spc="-15" b="1" u="sng">
                <a:latin typeface="Calibri"/>
                <a:cs typeface="Calibri"/>
              </a:rPr>
              <a:t>i</a:t>
            </a:r>
            <a:r>
              <a:rPr dirty="0" sz="1600" spc="30" b="1" u="sng">
                <a:latin typeface="Calibri"/>
                <a:cs typeface="Calibri"/>
              </a:rPr>
              <a:t>e</a:t>
            </a:r>
            <a:r>
              <a:rPr dirty="0" sz="1600" spc="5" b="1" u="sng">
                <a:latin typeface="Calibri"/>
                <a:cs typeface="Calibri"/>
              </a:rPr>
              <a:t>dz</a:t>
            </a:r>
            <a:r>
              <a:rPr dirty="0" sz="1600" spc="-10" b="1" u="sng">
                <a:latin typeface="Calibri"/>
                <a:cs typeface="Calibri"/>
              </a:rPr>
              <a:t>i</a:t>
            </a:r>
            <a:r>
              <a:rPr dirty="0" sz="1600" spc="-10" b="1" u="sng">
                <a:latin typeface="Calibri"/>
                <a:cs typeface="Calibri"/>
              </a:rPr>
              <a:t>b</a:t>
            </a:r>
            <a:r>
              <a:rPr dirty="0" sz="1600" spc="-30" b="1" u="sng">
                <a:latin typeface="Calibri"/>
                <a:cs typeface="Calibri"/>
              </a:rPr>
              <a:t>i</a:t>
            </a:r>
            <a:r>
              <a:rPr dirty="0" sz="1600" spc="25" b="1" u="sng">
                <a:latin typeface="Calibri"/>
                <a:cs typeface="Calibri"/>
              </a:rPr>
              <a:t>e</a:t>
            </a:r>
            <a:r>
              <a:rPr dirty="0" sz="1600" spc="10" b="1" u="sng">
                <a:latin typeface="Calibri"/>
                <a:cs typeface="Calibri"/>
              </a:rPr>
              <a:t> </a:t>
            </a:r>
            <a:r>
              <a:rPr dirty="0" sz="1600" spc="-135" b="1" u="sng">
                <a:latin typeface="Calibri"/>
                <a:cs typeface="Calibri"/>
              </a:rPr>
              <a:t>w</a:t>
            </a:r>
            <a:r>
              <a:rPr dirty="0" sz="1600" spc="45" b="1" u="sng">
                <a:latin typeface="Calibri"/>
                <a:cs typeface="Calibri"/>
              </a:rPr>
              <a:t> </a:t>
            </a:r>
            <a:r>
              <a:rPr dirty="0" sz="1600" spc="75" b="1" u="sng">
                <a:latin typeface="Calibri"/>
                <a:cs typeface="Calibri"/>
              </a:rPr>
              <a:t>c</a:t>
            </a:r>
            <a:r>
              <a:rPr dirty="0" sz="1600" spc="30" b="1" u="sng">
                <a:latin typeface="Calibri"/>
                <a:cs typeface="Calibri"/>
              </a:rPr>
              <a:t>e</a:t>
            </a:r>
            <a:r>
              <a:rPr dirty="0" sz="1600" spc="-15" b="1" u="sng">
                <a:latin typeface="Calibri"/>
                <a:cs typeface="Calibri"/>
              </a:rPr>
              <a:t>l</a:t>
            </a:r>
            <a:r>
              <a:rPr dirty="0" sz="1600" spc="5" b="1" u="sng">
                <a:latin typeface="Calibri"/>
                <a:cs typeface="Calibri"/>
              </a:rPr>
              <a:t>u</a:t>
            </a:r>
            <a:r>
              <a:rPr dirty="0" sz="1600" spc="25" b="1" u="sng">
                <a:latin typeface="Calibri"/>
                <a:cs typeface="Calibri"/>
              </a:rPr>
              <a:t> </a:t>
            </a:r>
            <a:r>
              <a:rPr dirty="0" sz="1600" spc="10" b="1" u="sng">
                <a:latin typeface="Calibri"/>
                <a:cs typeface="Calibri"/>
              </a:rPr>
              <a:t>u</a:t>
            </a:r>
            <a:r>
              <a:rPr dirty="0" sz="1600" spc="110" b="1" u="sng">
                <a:latin typeface="Calibri"/>
                <a:cs typeface="Calibri"/>
              </a:rPr>
              <a:t>s</a:t>
            </a:r>
            <a:r>
              <a:rPr dirty="0" sz="1600" spc="-10" b="1" u="sng">
                <a:latin typeface="Calibri"/>
                <a:cs typeface="Calibri"/>
              </a:rPr>
              <a:t>un</a:t>
            </a:r>
            <a:r>
              <a:rPr dirty="0" sz="1600" spc="-15" b="1" u="sng">
                <a:latin typeface="Calibri"/>
                <a:cs typeface="Calibri"/>
              </a:rPr>
              <a:t>i</a:t>
            </a:r>
            <a:r>
              <a:rPr dirty="0" sz="1600" spc="30" b="1" u="sng">
                <a:latin typeface="Calibri"/>
                <a:cs typeface="Calibri"/>
              </a:rPr>
              <a:t>ę</a:t>
            </a:r>
            <a:r>
              <a:rPr dirty="0" sz="1600" spc="75" b="1" u="sng">
                <a:latin typeface="Calibri"/>
                <a:cs typeface="Calibri"/>
              </a:rPr>
              <a:t>c</a:t>
            </a:r>
            <a:r>
              <a:rPr dirty="0" sz="1600" spc="-30" b="1" u="sng">
                <a:latin typeface="Calibri"/>
                <a:cs typeface="Calibri"/>
              </a:rPr>
              <a:t>i</a:t>
            </a:r>
            <a:r>
              <a:rPr dirty="0" sz="1600" spc="50" b="1" u="sng">
                <a:latin typeface="Calibri"/>
                <a:cs typeface="Calibri"/>
              </a:rPr>
              <a:t>a</a:t>
            </a:r>
            <a:r>
              <a:rPr dirty="0" sz="1600" spc="10" b="1" u="sng">
                <a:latin typeface="Calibri"/>
                <a:cs typeface="Calibri"/>
              </a:rPr>
              <a:t> </a:t>
            </a:r>
            <a:r>
              <a:rPr dirty="0" sz="1600" spc="-5" b="1" u="sng">
                <a:latin typeface="Calibri"/>
                <a:cs typeface="Calibri"/>
              </a:rPr>
              <a:t>b</a:t>
            </a:r>
            <a:r>
              <a:rPr dirty="0" sz="1600" spc="-45" b="1" u="sng">
                <a:latin typeface="Calibri"/>
                <a:cs typeface="Calibri"/>
              </a:rPr>
              <a:t>ł</a:t>
            </a:r>
            <a:r>
              <a:rPr dirty="0" sz="1600" spc="30" b="1" u="sng">
                <a:latin typeface="Calibri"/>
                <a:cs typeface="Calibri"/>
              </a:rPr>
              <a:t>ę</a:t>
            </a:r>
            <a:r>
              <a:rPr dirty="0" sz="1600" spc="10" b="1" u="sng">
                <a:latin typeface="Calibri"/>
                <a:cs typeface="Calibri"/>
              </a:rPr>
              <a:t>d</a:t>
            </a:r>
            <a:r>
              <a:rPr dirty="0" sz="1600" spc="-30" b="1" u="sng">
                <a:latin typeface="Calibri"/>
                <a:cs typeface="Calibri"/>
              </a:rPr>
              <a:t>ó</a:t>
            </a:r>
            <a:r>
              <a:rPr dirty="0" sz="1600" spc="-180" b="1" u="sng">
                <a:latin typeface="Calibri"/>
                <a:cs typeface="Calibri"/>
              </a:rPr>
              <a:t>w</a:t>
            </a:r>
            <a:r>
              <a:rPr dirty="0" sz="1600" spc="-30" b="1" u="sng"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 marL="73660" marR="801370" indent="-60960">
              <a:lnSpc>
                <a:spcPct val="100000"/>
              </a:lnSpc>
              <a:spcBef>
                <a:spcPts val="600"/>
              </a:spcBef>
            </a:pPr>
            <a:r>
              <a:rPr dirty="0" sz="1600" spc="105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35" b="1">
                <a:latin typeface="Calibri"/>
                <a:cs typeface="Calibri"/>
              </a:rPr>
              <a:t>sja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15" b="1">
                <a:latin typeface="Calibri"/>
                <a:cs typeface="Calibri"/>
              </a:rPr>
              <a:t>u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55" b="1">
                <a:latin typeface="Calibri"/>
                <a:cs typeface="Calibri"/>
              </a:rPr>
              <a:t>u</a:t>
            </a:r>
            <a:r>
              <a:rPr dirty="0" sz="1600" spc="-95" b="1">
                <a:latin typeface="Calibri"/>
                <a:cs typeface="Calibri"/>
              </a:rPr>
              <a:t>w</a:t>
            </a:r>
            <a:r>
              <a:rPr dirty="0" sz="1600" spc="50" b="1">
                <a:latin typeface="Calibri"/>
                <a:cs typeface="Calibri"/>
              </a:rPr>
              <a:t>a</a:t>
            </a:r>
            <a:r>
              <a:rPr dirty="0" sz="1600" spc="20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15" b="1">
                <a:latin typeface="Calibri"/>
                <a:cs typeface="Calibri"/>
              </a:rPr>
              <a:t>i</a:t>
            </a:r>
            <a:r>
              <a:rPr dirty="0" sz="1600" spc="5" b="1">
                <a:latin typeface="Calibri"/>
                <a:cs typeface="Calibri"/>
              </a:rPr>
              <a:t>epr</a:t>
            </a:r>
            <a:r>
              <a:rPr dirty="0" sz="1600" spc="-30" b="1">
                <a:latin typeface="Calibri"/>
                <a:cs typeface="Calibri"/>
              </a:rPr>
              <a:t>a</a:t>
            </a:r>
            <a:r>
              <a:rPr dirty="0" sz="1600" spc="-55" b="1">
                <a:latin typeface="Calibri"/>
                <a:cs typeface="Calibri"/>
              </a:rPr>
              <a:t>wid</a:t>
            </a:r>
            <a:r>
              <a:rPr dirty="0" sz="1600" spc="-60" b="1">
                <a:latin typeface="Calibri"/>
                <a:cs typeface="Calibri"/>
              </a:rPr>
              <a:t>ł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25" b="1">
                <a:latin typeface="Calibri"/>
                <a:cs typeface="Calibri"/>
              </a:rPr>
              <a:t>ości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-60">
                <a:latin typeface="Franklin Gothic Medium"/>
                <a:cs typeface="Franklin Gothic Medium"/>
              </a:rPr>
              <a:t>w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p</a:t>
            </a:r>
            <a:r>
              <a:rPr dirty="0" sz="1600" spc="-35">
                <a:latin typeface="Franklin Gothic Medium"/>
                <a:cs typeface="Franklin Gothic Medium"/>
              </a:rPr>
              <a:t>r</a:t>
            </a:r>
            <a:r>
              <a:rPr dirty="0" sz="1600" spc="-35">
                <a:latin typeface="Franklin Gothic Medium"/>
                <a:cs typeface="Franklin Gothic Medium"/>
              </a:rPr>
              <a:t>o</a:t>
            </a:r>
            <a:r>
              <a:rPr dirty="0" sz="1600" spc="-50">
                <a:latin typeface="Franklin Gothic Medium"/>
                <a:cs typeface="Franklin Gothic Medium"/>
              </a:rPr>
              <a:t>t</a:t>
            </a:r>
            <a:r>
              <a:rPr dirty="0" sz="1600" spc="-35">
                <a:latin typeface="Franklin Gothic Medium"/>
                <a:cs typeface="Franklin Gothic Medium"/>
              </a:rPr>
              <a:t>o</a:t>
            </a:r>
            <a:r>
              <a:rPr dirty="0" sz="1600" spc="-70">
                <a:latin typeface="Franklin Gothic Medium"/>
                <a:cs typeface="Franklin Gothic Medium"/>
              </a:rPr>
              <a:t>k</a:t>
            </a:r>
            <a:r>
              <a:rPr dirty="0" sz="1600" spc="-20">
                <a:latin typeface="Franklin Gothic Medium"/>
                <a:cs typeface="Franklin Gothic Medium"/>
              </a:rPr>
              <a:t>ole</a:t>
            </a:r>
            <a:r>
              <a:rPr dirty="0" sz="1600" spc="15">
                <a:latin typeface="Franklin Gothic Medium"/>
                <a:cs typeface="Franklin Gothic Medium"/>
              </a:rPr>
              <a:t> </a:t>
            </a:r>
            <a:r>
              <a:rPr dirty="0" sz="1600" spc="-20">
                <a:latin typeface="Franklin Gothic Medium"/>
                <a:cs typeface="Franklin Gothic Medium"/>
              </a:rPr>
              <a:t>głos</a:t>
            </a:r>
            <a:r>
              <a:rPr dirty="0" sz="1600" spc="-50">
                <a:latin typeface="Franklin Gothic Medium"/>
                <a:cs typeface="Franklin Gothic Medium"/>
              </a:rPr>
              <a:t>o</a:t>
            </a:r>
            <a:r>
              <a:rPr dirty="0" sz="1600" spc="-80">
                <a:latin typeface="Franklin Gothic Medium"/>
                <a:cs typeface="Franklin Gothic Medium"/>
              </a:rPr>
              <a:t>w</a:t>
            </a:r>
            <a:r>
              <a:rPr dirty="0" sz="1600" spc="-15">
                <a:latin typeface="Franklin Gothic Medium"/>
                <a:cs typeface="Franklin Gothic Medium"/>
              </a:rPr>
              <a:t>a</a:t>
            </a:r>
            <a:r>
              <a:rPr dirty="0" sz="1600" spc="-20">
                <a:latin typeface="Franklin Gothic Medium"/>
                <a:cs typeface="Franklin Gothic Medium"/>
              </a:rPr>
              <a:t>n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 spc="15">
                <a:latin typeface="Franklin Gothic Medium"/>
                <a:cs typeface="Franklin Gothic Medium"/>
              </a:rPr>
              <a:t> </a:t>
            </a:r>
            <a:r>
              <a:rPr dirty="0" sz="1600" spc="-15" b="1">
                <a:latin typeface="Calibri"/>
                <a:cs typeface="Calibri"/>
              </a:rPr>
              <a:t>l</a:t>
            </a:r>
            <a:r>
              <a:rPr dirty="0" sz="1600" spc="15" b="1">
                <a:latin typeface="Calibri"/>
                <a:cs typeface="Calibri"/>
              </a:rPr>
              <a:t>u</a:t>
            </a:r>
            <a:r>
              <a:rPr dirty="0" sz="1600" spc="-5" b="1">
                <a:latin typeface="Calibri"/>
                <a:cs typeface="Calibri"/>
              </a:rPr>
              <a:t>b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35" b="1">
                <a:latin typeface="Calibri"/>
                <a:cs typeface="Calibri"/>
              </a:rPr>
              <a:t>r</a:t>
            </a:r>
            <a:r>
              <a:rPr dirty="0" sz="1600" spc="25" b="1">
                <a:latin typeface="Calibri"/>
                <a:cs typeface="Calibri"/>
              </a:rPr>
              <a:t>zą</a:t>
            </a:r>
            <a:r>
              <a:rPr dirty="0" sz="1600" spc="40" b="1">
                <a:latin typeface="Calibri"/>
                <a:cs typeface="Calibri"/>
              </a:rPr>
              <a:t>d</a:t>
            </a:r>
            <a:r>
              <a:rPr dirty="0" sz="1600" spc="45" b="1">
                <a:latin typeface="Calibri"/>
                <a:cs typeface="Calibri"/>
              </a:rPr>
              <a:t>za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130" b="1">
                <a:latin typeface="Calibri"/>
                <a:cs typeface="Calibri"/>
              </a:rPr>
              <a:t>w</a:t>
            </a:r>
            <a:r>
              <a:rPr dirty="0" sz="1600" spc="-100" b="1">
                <a:latin typeface="Calibri"/>
                <a:cs typeface="Calibri"/>
              </a:rPr>
              <a:t>y</a:t>
            </a:r>
            <a:r>
              <a:rPr dirty="0" sz="1600" spc="25" b="1">
                <a:latin typeface="Calibri"/>
                <a:cs typeface="Calibri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p</a:t>
            </a:r>
            <a:r>
              <a:rPr dirty="0" sz="1600" spc="-35">
                <a:latin typeface="Franklin Gothic Medium"/>
                <a:cs typeface="Franklin Gothic Medium"/>
              </a:rPr>
              <a:t>r</a:t>
            </a:r>
            <a:r>
              <a:rPr dirty="0" sz="1600" spc="-35">
                <a:latin typeface="Franklin Gothic Medium"/>
                <a:cs typeface="Franklin Gothic Medium"/>
              </a:rPr>
              <a:t>o</a:t>
            </a:r>
            <a:r>
              <a:rPr dirty="0" sz="1600" spc="-50">
                <a:latin typeface="Franklin Gothic Medium"/>
                <a:cs typeface="Franklin Gothic Medium"/>
              </a:rPr>
              <a:t>t</a:t>
            </a:r>
            <a:r>
              <a:rPr dirty="0" sz="1600" spc="-30">
                <a:latin typeface="Franklin Gothic Medium"/>
                <a:cs typeface="Franklin Gothic Medium"/>
              </a:rPr>
              <a:t>okół</a:t>
            </a:r>
            <a:r>
              <a:rPr dirty="0" sz="1600" spc="10">
                <a:latin typeface="Franklin Gothic Medium"/>
                <a:cs typeface="Franklin Gothic Medium"/>
              </a:rPr>
              <a:t> </a:t>
            </a:r>
            <a:r>
              <a:rPr dirty="0" sz="1600" spc="-25">
                <a:latin typeface="Franklin Gothic Medium"/>
                <a:cs typeface="Franklin Gothic Medium"/>
              </a:rPr>
              <a:t>z</a:t>
            </a:r>
            <a:r>
              <a:rPr dirty="0" sz="1600" spc="-35">
                <a:latin typeface="Franklin Gothic Medium"/>
                <a:cs typeface="Franklin Gothic Medium"/>
              </a:rPr>
              <a:t>g</a:t>
            </a:r>
            <a:r>
              <a:rPr dirty="0" sz="1600" spc="-15">
                <a:latin typeface="Franklin Gothic Medium"/>
                <a:cs typeface="Franklin Gothic Medium"/>
              </a:rPr>
              <a:t>odni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 spc="-5">
                <a:latin typeface="Franklin Gothic Medium"/>
                <a:cs typeface="Franklin Gothic Medium"/>
              </a:rPr>
              <a:t> </a:t>
            </a:r>
            <a:r>
              <a:rPr dirty="0" sz="1600" spc="5">
                <a:latin typeface="Franklin Gothic Medium"/>
                <a:cs typeface="Franklin Gothic Medium"/>
              </a:rPr>
              <a:t>z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20">
                <a:latin typeface="Franklin Gothic Medium"/>
                <a:cs typeface="Franklin Gothic Medium"/>
              </a:rPr>
              <a:t>n</a:t>
            </a:r>
            <a:r>
              <a:rPr dirty="0" sz="1600" spc="-55">
                <a:latin typeface="Franklin Gothic Medium"/>
                <a:cs typeface="Franklin Gothic Medium"/>
              </a:rPr>
              <a:t>f</a:t>
            </a:r>
            <a:r>
              <a:rPr dirty="0" sz="1600" spc="-35">
                <a:latin typeface="Franklin Gothic Medium"/>
                <a:cs typeface="Franklin Gothic Medium"/>
              </a:rPr>
              <a:t>orm</a:t>
            </a:r>
            <a:r>
              <a:rPr dirty="0" sz="1600" spc="-45">
                <a:latin typeface="Franklin Gothic Medium"/>
                <a:cs typeface="Franklin Gothic Medium"/>
              </a:rPr>
              <a:t>a</a:t>
            </a:r>
            <a:r>
              <a:rPr dirty="0" sz="1600" spc="-20">
                <a:latin typeface="Franklin Gothic Medium"/>
                <a:cs typeface="Franklin Gothic Medium"/>
              </a:rPr>
              <a:t>c</a:t>
            </a:r>
            <a:r>
              <a:rPr dirty="0" sz="1600" spc="-15">
                <a:latin typeface="Franklin Gothic Medium"/>
                <a:cs typeface="Franklin Gothic Medium"/>
              </a:rPr>
              <a:t>j</a:t>
            </a:r>
            <a:r>
              <a:rPr dirty="0" sz="1600" spc="-25">
                <a:latin typeface="Franklin Gothic Medium"/>
                <a:cs typeface="Franklin Gothic Medium"/>
              </a:rPr>
              <a:t>ą</a:t>
            </a:r>
            <a:r>
              <a:rPr dirty="0" sz="1600" spc="15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p</a:t>
            </a:r>
            <a:r>
              <a:rPr dirty="0" sz="1600">
                <a:latin typeface="Franklin Gothic Medium"/>
                <a:cs typeface="Franklin Gothic Medium"/>
              </a:rPr>
              <a:t>r</a:t>
            </a:r>
            <a:r>
              <a:rPr dirty="0" sz="1600" spc="-5">
                <a:latin typeface="Franklin Gothic Medium"/>
                <a:cs typeface="Franklin Gothic Medium"/>
              </a:rPr>
              <a:t>z</a:t>
            </a:r>
            <a:r>
              <a:rPr dirty="0" sz="1600" spc="-15">
                <a:latin typeface="Franklin Gothic Medium"/>
                <a:cs typeface="Franklin Gothic Medium"/>
              </a:rPr>
              <a:t>e</a:t>
            </a:r>
            <a:r>
              <a:rPr dirty="0" sz="1600" spc="-65">
                <a:latin typeface="Franklin Gothic Medium"/>
                <a:cs typeface="Franklin Gothic Medium"/>
              </a:rPr>
              <a:t>k</a:t>
            </a:r>
            <a:r>
              <a:rPr dirty="0" sz="1600" spc="-10">
                <a:latin typeface="Franklin Gothic Medium"/>
                <a:cs typeface="Franklin Gothic Medium"/>
              </a:rPr>
              <a:t>a</a:t>
            </a:r>
            <a:r>
              <a:rPr dirty="0" sz="1600" spc="-20">
                <a:latin typeface="Franklin Gothic Medium"/>
                <a:cs typeface="Franklin Gothic Medium"/>
              </a:rPr>
              <a:t>z</a:t>
            </a:r>
            <a:r>
              <a:rPr dirty="0" sz="1600" spc="-15">
                <a:latin typeface="Franklin Gothic Medium"/>
                <a:cs typeface="Franklin Gothic Medium"/>
              </a:rPr>
              <a:t>a</a:t>
            </a:r>
            <a:r>
              <a:rPr dirty="0" sz="1600" spc="-20">
                <a:latin typeface="Franklin Gothic Medium"/>
                <a:cs typeface="Franklin Gothic Medium"/>
              </a:rPr>
              <a:t>n</a:t>
            </a:r>
            <a:r>
              <a:rPr dirty="0" sz="1600" spc="-25">
                <a:latin typeface="Franklin Gothic Medium"/>
                <a:cs typeface="Franklin Gothic Medium"/>
              </a:rPr>
              <a:t>ą</a:t>
            </a:r>
            <a:r>
              <a:rPr dirty="0" sz="1600" spc="25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p</a:t>
            </a:r>
            <a:r>
              <a:rPr dirty="0" sz="1600">
                <a:latin typeface="Franklin Gothic Medium"/>
                <a:cs typeface="Franklin Gothic Medium"/>
              </a:rPr>
              <a:t>r</a:t>
            </a:r>
            <a:r>
              <a:rPr dirty="0" sz="1600" spc="-10">
                <a:latin typeface="Franklin Gothic Medium"/>
                <a:cs typeface="Franklin Gothic Medium"/>
              </a:rPr>
              <a:t>z</a:t>
            </a:r>
            <a:r>
              <a:rPr dirty="0" sz="1600" spc="-15">
                <a:latin typeface="Franklin Gothic Medium"/>
                <a:cs typeface="Franklin Gothic Medium"/>
              </a:rPr>
              <a:t>e</a:t>
            </a:r>
            <a:r>
              <a:rPr dirty="0" sz="1600" spc="5">
                <a:latin typeface="Franklin Gothic Medium"/>
                <a:cs typeface="Franklin Gothic Medium"/>
              </a:rPr>
              <a:t>z</a:t>
            </a:r>
            <a:r>
              <a:rPr dirty="0" sz="1600" spc="5">
                <a:latin typeface="Franklin Gothic Medium"/>
                <a:cs typeface="Franklin Gothic Medium"/>
              </a:rPr>
              <a:t> </a:t>
            </a:r>
            <a:r>
              <a:rPr dirty="0" sz="1600" spc="-100">
                <a:latin typeface="Franklin Gothic Medium"/>
                <a:cs typeface="Franklin Gothic Medium"/>
              </a:rPr>
              <a:t>P</a:t>
            </a:r>
            <a:r>
              <a:rPr dirty="0" sz="1600" spc="-30">
                <a:latin typeface="Franklin Gothic Medium"/>
                <a:cs typeface="Franklin Gothic Medium"/>
              </a:rPr>
              <a:t>ełnom</a:t>
            </a:r>
            <a:r>
              <a:rPr dirty="0" sz="1600" spc="-40">
                <a:latin typeface="Franklin Gothic Medium"/>
                <a:cs typeface="Franklin Gothic Medium"/>
              </a:rPr>
              <a:t>o</a:t>
            </a:r>
            <a:r>
              <a:rPr dirty="0" sz="1600" spc="-15">
                <a:latin typeface="Franklin Gothic Medium"/>
                <a:cs typeface="Franklin Gothic Medium"/>
              </a:rPr>
              <a:t>cni</a:t>
            </a:r>
            <a:r>
              <a:rPr dirty="0" sz="1600" spc="-65">
                <a:latin typeface="Franklin Gothic Medium"/>
                <a:cs typeface="Franklin Gothic Medium"/>
              </a:rPr>
              <a:t>k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 spc="40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K</a:t>
            </a:r>
            <a:r>
              <a:rPr dirty="0" sz="1600" spc="-45">
                <a:latin typeface="Franklin Gothic Medium"/>
                <a:cs typeface="Franklin Gothic Medium"/>
              </a:rPr>
              <a:t>o</a:t>
            </a:r>
            <a:r>
              <a:rPr dirty="0" sz="1600" spc="-75">
                <a:latin typeface="Franklin Gothic Medium"/>
                <a:cs typeface="Franklin Gothic Medium"/>
              </a:rPr>
              <a:t>m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5">
                <a:latin typeface="Franklin Gothic Medium"/>
                <a:cs typeface="Franklin Gothic Medium"/>
              </a:rPr>
              <a:t>sa</a:t>
            </a:r>
            <a:r>
              <a:rPr dirty="0" sz="1600" spc="0">
                <a:latin typeface="Franklin Gothic Medium"/>
                <a:cs typeface="Franklin Gothic Medium"/>
              </a:rPr>
              <a:t>r</a:t>
            </a:r>
            <a:r>
              <a:rPr dirty="0" sz="1600" spc="-15">
                <a:latin typeface="Franklin Gothic Medium"/>
                <a:cs typeface="Franklin Gothic Medium"/>
              </a:rPr>
              <a:t>z</a:t>
            </a:r>
            <a:r>
              <a:rPr dirty="0" sz="1600" spc="-10">
                <a:latin typeface="Franklin Gothic Medium"/>
                <a:cs typeface="Franklin Gothic Medium"/>
              </a:rPr>
              <a:t>a</a:t>
            </a:r>
            <a:r>
              <a:rPr dirty="0" sz="1600" spc="-10">
                <a:latin typeface="Franklin Gothic Medium"/>
                <a:cs typeface="Franklin Gothic Medium"/>
              </a:rPr>
              <a:t> </a:t>
            </a:r>
            <a:r>
              <a:rPr dirty="0" sz="1600" spc="-100">
                <a:latin typeface="Franklin Gothic Medium"/>
                <a:cs typeface="Franklin Gothic Medium"/>
              </a:rPr>
              <a:t>W</a:t>
            </a:r>
            <a:r>
              <a:rPr dirty="0" sz="1600" spc="-25">
                <a:latin typeface="Franklin Gothic Medium"/>
                <a:cs typeface="Franklin Gothic Medium"/>
              </a:rPr>
              <a:t>y</a:t>
            </a:r>
            <a:r>
              <a:rPr dirty="0" sz="1600" spc="-40">
                <a:latin typeface="Franklin Gothic Medium"/>
                <a:cs typeface="Franklin Gothic Medium"/>
              </a:rPr>
              <a:t>b</a:t>
            </a:r>
            <a:r>
              <a:rPr dirty="0" sz="1600" spc="-15">
                <a:latin typeface="Franklin Gothic Medium"/>
                <a:cs typeface="Franklin Gothic Medium"/>
              </a:rPr>
              <a:t>o</a:t>
            </a:r>
            <a:r>
              <a:rPr dirty="0" sz="1600" spc="-35">
                <a:latin typeface="Franklin Gothic Medium"/>
                <a:cs typeface="Franklin Gothic Medium"/>
              </a:rPr>
              <a:t>r</a:t>
            </a:r>
            <a:r>
              <a:rPr dirty="0" sz="1600" spc="-5">
                <a:latin typeface="Franklin Gothic Medium"/>
                <a:cs typeface="Franklin Gothic Medium"/>
              </a:rPr>
              <a:t>cz</a:t>
            </a:r>
            <a:r>
              <a:rPr dirty="0" sz="1600" spc="-15">
                <a:latin typeface="Franklin Gothic Medium"/>
                <a:cs typeface="Franklin Gothic Medium"/>
              </a:rPr>
              <a:t>e</a:t>
            </a:r>
            <a:r>
              <a:rPr dirty="0" sz="1600" spc="-40">
                <a:latin typeface="Franklin Gothic Medium"/>
                <a:cs typeface="Franklin Gothic Medium"/>
              </a:rPr>
              <a:t>go</a:t>
            </a:r>
            <a:r>
              <a:rPr dirty="0" sz="1600" spc="10">
                <a:latin typeface="Franklin Gothic Medium"/>
                <a:cs typeface="Franklin Gothic Medium"/>
              </a:rPr>
              <a:t>;</a:t>
            </a:r>
            <a:endParaRPr sz="1600">
              <a:latin typeface="Franklin Gothic Medium"/>
              <a:cs typeface="Franklin Gothic Medium"/>
            </a:endParaRPr>
          </a:p>
          <a:p>
            <a:pPr algn="just" marL="62865">
              <a:lnSpc>
                <a:spcPct val="100000"/>
              </a:lnSpc>
            </a:pP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130" b="1">
                <a:latin typeface="Calibri"/>
                <a:cs typeface="Calibri"/>
              </a:rPr>
              <a:t>w</a:t>
            </a:r>
            <a:r>
              <a:rPr dirty="0" sz="1600" spc="-15" b="1">
                <a:latin typeface="Calibri"/>
                <a:cs typeface="Calibri"/>
              </a:rPr>
              <a:t>n</a:t>
            </a:r>
            <a:r>
              <a:rPr dirty="0" sz="1600" spc="-20" b="1">
                <a:latin typeface="Calibri"/>
                <a:cs typeface="Calibri"/>
              </a:rPr>
              <a:t>i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-5" b="1">
                <a:latin typeface="Calibri"/>
                <a:cs typeface="Calibri"/>
              </a:rPr>
              <a:t>k</a:t>
            </a:r>
            <a:r>
              <a:rPr dirty="0" sz="1600" spc="-20" b="1">
                <a:latin typeface="Calibri"/>
                <a:cs typeface="Calibri"/>
              </a:rPr>
              <a:t>uj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-20">
                <a:latin typeface="Franklin Gothic Medium"/>
                <a:cs typeface="Franklin Gothic Medium"/>
              </a:rPr>
              <a:t>popr</a:t>
            </a:r>
            <a:r>
              <a:rPr dirty="0" sz="1600" spc="-55">
                <a:latin typeface="Franklin Gothic Medium"/>
                <a:cs typeface="Franklin Gothic Medium"/>
              </a:rPr>
              <a:t>a</a:t>
            </a:r>
            <a:r>
              <a:rPr dirty="0" sz="1600" spc="-25">
                <a:latin typeface="Franklin Gothic Medium"/>
                <a:cs typeface="Franklin Gothic Medium"/>
              </a:rPr>
              <a:t>wio</a:t>
            </a:r>
            <a:r>
              <a:rPr dirty="0" sz="1600" spc="-70">
                <a:latin typeface="Franklin Gothic Medium"/>
                <a:cs typeface="Franklin Gothic Medium"/>
              </a:rPr>
              <a:t>n</a:t>
            </a:r>
            <a:r>
              <a:rPr dirty="0" sz="1600" spc="-45">
                <a:latin typeface="Franklin Gothic Medium"/>
                <a:cs typeface="Franklin Gothic Medium"/>
              </a:rPr>
              <a:t>y</a:t>
            </a:r>
            <a:r>
              <a:rPr dirty="0" sz="1600" spc="30">
                <a:latin typeface="Franklin Gothic Medium"/>
                <a:cs typeface="Franklin Gothic Medium"/>
              </a:rPr>
              <a:t> </a:t>
            </a:r>
            <a:r>
              <a:rPr dirty="0" sz="1600" spc="-25">
                <a:latin typeface="Franklin Gothic Medium"/>
                <a:cs typeface="Franklin Gothic Medium"/>
              </a:rPr>
              <a:t>l</a:t>
            </a:r>
            <a:r>
              <a:rPr dirty="0" sz="1600" spc="-5">
                <a:latin typeface="Franklin Gothic Medium"/>
                <a:cs typeface="Franklin Gothic Medium"/>
              </a:rPr>
              <a:t>ub</a:t>
            </a:r>
            <a:r>
              <a:rPr dirty="0" sz="1600" spc="-10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n</a:t>
            </a:r>
            <a:r>
              <a:rPr dirty="0" sz="1600" spc="-40">
                <a:latin typeface="Franklin Gothic Medium"/>
                <a:cs typeface="Franklin Gothic Medium"/>
              </a:rPr>
              <a:t>o</a:t>
            </a:r>
            <a:r>
              <a:rPr dirty="0" sz="1600" spc="-50">
                <a:latin typeface="Franklin Gothic Medium"/>
                <a:cs typeface="Franklin Gothic Medium"/>
              </a:rPr>
              <a:t>wy</a:t>
            </a:r>
            <a:r>
              <a:rPr dirty="0" sz="1600" spc="10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p</a:t>
            </a:r>
            <a:r>
              <a:rPr dirty="0" sz="1600" spc="-35">
                <a:latin typeface="Franklin Gothic Medium"/>
                <a:cs typeface="Franklin Gothic Medium"/>
              </a:rPr>
              <a:t>r</a:t>
            </a:r>
            <a:r>
              <a:rPr dirty="0" sz="1600" spc="-35">
                <a:latin typeface="Franklin Gothic Medium"/>
                <a:cs typeface="Franklin Gothic Medium"/>
              </a:rPr>
              <a:t>o</a:t>
            </a:r>
            <a:r>
              <a:rPr dirty="0" sz="1600" spc="-50">
                <a:latin typeface="Franklin Gothic Medium"/>
                <a:cs typeface="Franklin Gothic Medium"/>
              </a:rPr>
              <a:t>t</a:t>
            </a:r>
            <a:r>
              <a:rPr dirty="0" sz="1600" spc="-35">
                <a:latin typeface="Franklin Gothic Medium"/>
                <a:cs typeface="Franklin Gothic Medium"/>
              </a:rPr>
              <a:t>okó</a:t>
            </a:r>
            <a:r>
              <a:rPr dirty="0" sz="1600" spc="-15">
                <a:latin typeface="Franklin Gothic Medium"/>
                <a:cs typeface="Franklin Gothic Medium"/>
              </a:rPr>
              <a:t>ł</a:t>
            </a:r>
            <a:r>
              <a:rPr dirty="0" sz="1600" spc="10">
                <a:latin typeface="Franklin Gothic Medium"/>
                <a:cs typeface="Franklin Gothic Medium"/>
              </a:rPr>
              <a:t>;</a:t>
            </a:r>
            <a:r>
              <a:rPr dirty="0" sz="1600" spc="-10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z</a:t>
            </a:r>
            <a:r>
              <a:rPr dirty="0" sz="1600" spc="-20">
                <a:latin typeface="Franklin Gothic Medium"/>
                <a:cs typeface="Franklin Gothic Medium"/>
              </a:rPr>
              <a:t>a</a:t>
            </a:r>
            <a:r>
              <a:rPr dirty="0" sz="1600" spc="-55">
                <a:latin typeface="Franklin Gothic Medium"/>
                <a:cs typeface="Franklin Gothic Medium"/>
              </a:rPr>
              <a:t>k</a:t>
            </a:r>
            <a:r>
              <a:rPr dirty="0" sz="1600" spc="-20">
                <a:latin typeface="Franklin Gothic Medium"/>
                <a:cs typeface="Franklin Gothic Medium"/>
              </a:rPr>
              <a:t>l</a:t>
            </a:r>
            <a:r>
              <a:rPr dirty="0" sz="1600" spc="-25">
                <a:latin typeface="Franklin Gothic Medium"/>
                <a:cs typeface="Franklin Gothic Medium"/>
              </a:rPr>
              <a:t>e</a:t>
            </a:r>
            <a:r>
              <a:rPr dirty="0" sz="1600" spc="-25">
                <a:latin typeface="Franklin Gothic Medium"/>
                <a:cs typeface="Franklin Gothic Medium"/>
              </a:rPr>
              <a:t>j</a:t>
            </a:r>
            <a:r>
              <a:rPr dirty="0" sz="1600" spc="-5">
                <a:latin typeface="Franklin Gothic Medium"/>
                <a:cs typeface="Franklin Gothic Medium"/>
              </a:rPr>
              <a:t>a,</a:t>
            </a:r>
            <a:r>
              <a:rPr dirty="0" sz="1600" spc="25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opiecz</a:t>
            </a:r>
            <a:r>
              <a:rPr dirty="0" sz="1600" spc="-15">
                <a:latin typeface="Franklin Gothic Medium"/>
                <a:cs typeface="Franklin Gothic Medium"/>
              </a:rPr>
              <a:t>ę</a:t>
            </a:r>
            <a:r>
              <a:rPr dirty="0" sz="1600" spc="-50">
                <a:latin typeface="Franklin Gothic Medium"/>
                <a:cs typeface="Franklin Gothic Medium"/>
              </a:rPr>
              <a:t>t</a:t>
            </a:r>
            <a:r>
              <a:rPr dirty="0" sz="1600" spc="-50">
                <a:latin typeface="Franklin Gothic Medium"/>
                <a:cs typeface="Franklin Gothic Medium"/>
              </a:rPr>
              <a:t>o</a:t>
            </a:r>
            <a:r>
              <a:rPr dirty="0" sz="1600" spc="-35">
                <a:latin typeface="Franklin Gothic Medium"/>
                <a:cs typeface="Franklin Gothic Medium"/>
              </a:rPr>
              <a:t>wu</a:t>
            </a:r>
            <a:r>
              <a:rPr dirty="0" sz="1600" spc="-25">
                <a:latin typeface="Franklin Gothic Medium"/>
                <a:cs typeface="Franklin Gothic Medium"/>
              </a:rPr>
              <a:t>j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 spc="50">
                <a:latin typeface="Franklin Gothic Medium"/>
                <a:cs typeface="Franklin Gothic Medium"/>
              </a:rPr>
              <a:t> 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10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opis</a:t>
            </a:r>
            <a:r>
              <a:rPr dirty="0" sz="1600" spc="-20">
                <a:latin typeface="Franklin Gothic Medium"/>
                <a:cs typeface="Franklin Gothic Medium"/>
              </a:rPr>
              <a:t>u</a:t>
            </a:r>
            <a:r>
              <a:rPr dirty="0" sz="1600" spc="-20">
                <a:latin typeface="Franklin Gothic Medium"/>
                <a:cs typeface="Franklin Gothic Medium"/>
              </a:rPr>
              <a:t>j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 spc="5">
                <a:latin typeface="Franklin Gothic Medium"/>
                <a:cs typeface="Franklin Gothic Medium"/>
              </a:rPr>
              <a:t> </a:t>
            </a:r>
            <a:r>
              <a:rPr dirty="0" sz="1600" spc="-90">
                <a:latin typeface="Franklin Gothic Medium"/>
                <a:cs typeface="Franklin Gothic Medium"/>
              </a:rPr>
              <a:t>k</a:t>
            </a:r>
            <a:r>
              <a:rPr dirty="0" sz="1600" spc="-15">
                <a:latin typeface="Franklin Gothic Medium"/>
                <a:cs typeface="Franklin Gothic Medium"/>
              </a:rPr>
              <a:t>op</a:t>
            </a:r>
            <a:r>
              <a:rPr dirty="0" sz="1600" spc="-25">
                <a:latin typeface="Franklin Gothic Medium"/>
                <a:cs typeface="Franklin Gothic Medium"/>
              </a:rPr>
              <a:t>e</a:t>
            </a:r>
            <a:r>
              <a:rPr dirty="0" sz="1600" spc="35">
                <a:latin typeface="Franklin Gothic Medium"/>
                <a:cs typeface="Franklin Gothic Medium"/>
              </a:rPr>
              <a:t>r</a:t>
            </a:r>
            <a:r>
              <a:rPr dirty="0" sz="1600" spc="-15">
                <a:latin typeface="Franklin Gothic Medium"/>
                <a:cs typeface="Franklin Gothic Medium"/>
              </a:rPr>
              <a:t>t</a:t>
            </a:r>
            <a:r>
              <a:rPr dirty="0" sz="1600" spc="-25">
                <a:latin typeface="Franklin Gothic Medium"/>
                <a:cs typeface="Franklin Gothic Medium"/>
              </a:rPr>
              <a:t>ę</a:t>
            </a:r>
            <a:r>
              <a:rPr dirty="0" sz="1600" spc="10">
                <a:latin typeface="Franklin Gothic Medium"/>
                <a:cs typeface="Franklin Gothic Medium"/>
              </a:rPr>
              <a:t>;</a:t>
            </a:r>
            <a:endParaRPr sz="1600">
              <a:latin typeface="Franklin Gothic Medium"/>
              <a:cs typeface="Franklin Gothic Medium"/>
            </a:endParaRPr>
          </a:p>
          <a:p>
            <a:pPr algn="just" marL="47625" marR="5080">
              <a:lnSpc>
                <a:spcPct val="100000"/>
              </a:lnSpc>
            </a:pPr>
            <a:r>
              <a:rPr dirty="0" sz="1600" spc="-140" b="1">
                <a:latin typeface="Calibri"/>
                <a:cs typeface="Calibri"/>
              </a:rPr>
              <a:t>w</a:t>
            </a:r>
            <a:r>
              <a:rPr dirty="0" sz="1600" spc="45" b="1">
                <a:latin typeface="Calibri"/>
                <a:cs typeface="Calibri"/>
              </a:rPr>
              <a:t>a</a:t>
            </a:r>
            <a:r>
              <a:rPr dirty="0" sz="1600" spc="-15" b="1">
                <a:latin typeface="Calibri"/>
                <a:cs typeface="Calibri"/>
              </a:rPr>
              <a:t>dl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-140" b="1">
                <a:latin typeface="Calibri"/>
                <a:cs typeface="Calibri"/>
              </a:rPr>
              <a:t>w</a:t>
            </a:r>
            <a:r>
              <a:rPr dirty="0" sz="1600" spc="-95" b="1">
                <a:latin typeface="Calibri"/>
                <a:cs typeface="Calibri"/>
              </a:rPr>
              <a:t>y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135" b="1">
                <a:latin typeface="Calibri"/>
                <a:cs typeface="Calibri"/>
              </a:rPr>
              <a:t> </a:t>
            </a:r>
            <a:r>
              <a:rPr dirty="0" sz="1600" spc="-30" b="1">
                <a:latin typeface="Calibri"/>
                <a:cs typeface="Calibri"/>
              </a:rPr>
              <a:t>p</a:t>
            </a:r>
            <a:r>
              <a:rPr dirty="0" sz="1600" spc="-50" b="1">
                <a:latin typeface="Calibri"/>
                <a:cs typeface="Calibri"/>
              </a:rPr>
              <a:t>r</a:t>
            </a:r>
            <a:r>
              <a:rPr dirty="0" sz="1600" spc="-45" b="1">
                <a:latin typeface="Calibri"/>
                <a:cs typeface="Calibri"/>
              </a:rPr>
              <a:t>o</a:t>
            </a:r>
            <a:r>
              <a:rPr dirty="0" sz="1600" spc="-80" b="1">
                <a:latin typeface="Calibri"/>
                <a:cs typeface="Calibri"/>
              </a:rPr>
              <a:t>t</a:t>
            </a:r>
            <a:r>
              <a:rPr dirty="0" sz="1600" spc="-25" b="1">
                <a:latin typeface="Calibri"/>
                <a:cs typeface="Calibri"/>
              </a:rPr>
              <a:t>okół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155" b="1">
                <a:latin typeface="Calibri"/>
                <a:cs typeface="Calibri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n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 spc="-20">
                <a:latin typeface="Franklin Gothic Medium"/>
                <a:cs typeface="Franklin Gothic Medium"/>
              </a:rPr>
              <a:t>leży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55">
                <a:latin typeface="Franklin Gothic Medium"/>
                <a:cs typeface="Franklin Gothic Medium"/>
              </a:rPr>
              <a:t> </a:t>
            </a:r>
            <a:r>
              <a:rPr dirty="0" sz="1600" spc="-20">
                <a:latin typeface="Franklin Gothic Medium"/>
                <a:cs typeface="Franklin Gothic Medium"/>
              </a:rPr>
              <a:t>n</a:t>
            </a:r>
            <a:r>
              <a:rPr dirty="0" sz="1600" spc="-15">
                <a:latin typeface="Franklin Gothic Medium"/>
                <a:cs typeface="Franklin Gothic Medium"/>
              </a:rPr>
              <a:t>a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70">
                <a:latin typeface="Franklin Gothic Medium"/>
                <a:cs typeface="Franklin Gothic Medium"/>
              </a:rPr>
              <a:t> </a:t>
            </a:r>
            <a:r>
              <a:rPr dirty="0" sz="1600" spc="-5">
                <a:latin typeface="Franklin Gothic Medium"/>
                <a:cs typeface="Franklin Gothic Medium"/>
              </a:rPr>
              <a:t>1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65">
                <a:latin typeface="Franklin Gothic Medium"/>
                <a:cs typeface="Franklin Gothic Medium"/>
              </a:rPr>
              <a:t> </a:t>
            </a:r>
            <a:r>
              <a:rPr dirty="0" sz="1600" spc="-5">
                <a:latin typeface="Franklin Gothic Medium"/>
                <a:cs typeface="Franklin Gothic Medium"/>
              </a:rPr>
              <a:t>st</a:t>
            </a:r>
            <a:r>
              <a:rPr dirty="0" sz="1600" spc="-25">
                <a:latin typeface="Franklin Gothic Medium"/>
                <a:cs typeface="Franklin Gothic Medium"/>
              </a:rPr>
              <a:t>r</a:t>
            </a:r>
            <a:r>
              <a:rPr dirty="0" sz="1600" spc="-10">
                <a:latin typeface="Franklin Gothic Medium"/>
                <a:cs typeface="Franklin Gothic Medium"/>
              </a:rPr>
              <a:t>o</a:t>
            </a:r>
            <a:r>
              <a:rPr dirty="0" sz="1600" spc="-15">
                <a:latin typeface="Franklin Gothic Medium"/>
                <a:cs typeface="Franklin Gothic Medium"/>
              </a:rPr>
              <a:t>n</a:t>
            </a:r>
            <a:r>
              <a:rPr dirty="0" sz="1600" spc="-30">
                <a:latin typeface="Franklin Gothic Medium"/>
                <a:cs typeface="Franklin Gothic Medium"/>
              </a:rPr>
              <a:t>i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55">
                <a:latin typeface="Franklin Gothic Medium"/>
                <a:cs typeface="Franklin Gothic Medium"/>
              </a:rPr>
              <a:t> </a:t>
            </a:r>
            <a:r>
              <a:rPr dirty="0" sz="1600">
                <a:latin typeface="Franklin Gothic Medium"/>
                <a:cs typeface="Franklin Gothic Medium"/>
              </a:rPr>
              <a:t>u</a:t>
            </a:r>
            <a:r>
              <a:rPr dirty="0" sz="1600" spc="5">
                <a:latin typeface="Franklin Gothic Medium"/>
                <a:cs typeface="Franklin Gothic Medium"/>
              </a:rPr>
              <a:t>c</a:t>
            </a:r>
            <a:r>
              <a:rPr dirty="0" sz="1600" spc="-20">
                <a:latin typeface="Franklin Gothic Medium"/>
                <a:cs typeface="Franklin Gothic Medium"/>
              </a:rPr>
              <a:t>z</a:t>
            </a:r>
            <a:r>
              <a:rPr dirty="0" sz="1600" spc="-30">
                <a:latin typeface="Franklin Gothic Medium"/>
                <a:cs typeface="Franklin Gothic Medium"/>
              </a:rPr>
              <a:t>y</a:t>
            </a:r>
            <a:r>
              <a:rPr dirty="0" sz="1600" spc="-10">
                <a:latin typeface="Franklin Gothic Medium"/>
                <a:cs typeface="Franklin Gothic Medium"/>
              </a:rPr>
              <a:t>nić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65">
                <a:latin typeface="Franklin Gothic Medium"/>
                <a:cs typeface="Franklin Gothic Medium"/>
              </a:rPr>
              <a:t> 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 spc="-5">
                <a:latin typeface="Franklin Gothic Medium"/>
                <a:cs typeface="Franklin Gothic Medium"/>
              </a:rPr>
              <a:t>d</a:t>
            </a:r>
            <a:r>
              <a:rPr dirty="0" sz="1600" spc="0">
                <a:latin typeface="Franklin Gothic Medium"/>
                <a:cs typeface="Franklin Gothic Medium"/>
              </a:rPr>
              <a:t>n</a:t>
            </a:r>
            <a:r>
              <a:rPr dirty="0" sz="1600" spc="-35">
                <a:latin typeface="Franklin Gothic Medium"/>
                <a:cs typeface="Franklin Gothic Medium"/>
              </a:rPr>
              <a:t>o</a:t>
            </a:r>
            <a:r>
              <a:rPr dirty="0" sz="1600" spc="-25">
                <a:latin typeface="Franklin Gothic Medium"/>
                <a:cs typeface="Franklin Gothic Medium"/>
              </a:rPr>
              <a:t>ta</a:t>
            </a:r>
            <a:r>
              <a:rPr dirty="0" sz="1600" spc="-15">
                <a:latin typeface="Franklin Gothic Medium"/>
                <a:cs typeface="Franklin Gothic Medium"/>
              </a:rPr>
              <a:t>cj</a:t>
            </a:r>
            <a:r>
              <a:rPr dirty="0" sz="1600" spc="-20">
                <a:latin typeface="Franklin Gothic Medium"/>
                <a:cs typeface="Franklin Gothic Medium"/>
              </a:rPr>
              <a:t>ą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60">
                <a:latin typeface="Franklin Gothic Medium"/>
                <a:cs typeface="Franklin Gothic Medium"/>
              </a:rPr>
              <a:t> </a:t>
            </a:r>
            <a:r>
              <a:rPr dirty="0" sz="1600" spc="-110" b="1">
                <a:latin typeface="Calibri"/>
                <a:cs typeface="Calibri"/>
              </a:rPr>
              <a:t>„</a:t>
            </a:r>
            <a:r>
              <a:rPr dirty="0" sz="1600" spc="-180" b="1">
                <a:latin typeface="Calibri"/>
                <a:cs typeface="Calibri"/>
              </a:rPr>
              <a:t>W</a:t>
            </a:r>
            <a:r>
              <a:rPr dirty="0" sz="1600" spc="-110" b="1">
                <a:latin typeface="Calibri"/>
                <a:cs typeface="Calibri"/>
              </a:rPr>
              <a:t>A</a:t>
            </a:r>
            <a:r>
              <a:rPr dirty="0" sz="1600" spc="65" b="1">
                <a:latin typeface="Calibri"/>
                <a:cs typeface="Calibri"/>
              </a:rPr>
              <a:t>DL</a:t>
            </a:r>
            <a:r>
              <a:rPr dirty="0" sz="1600" spc="-90" b="1">
                <a:latin typeface="Calibri"/>
                <a:cs typeface="Calibri"/>
              </a:rPr>
              <a:t>IW</a:t>
            </a:r>
            <a:r>
              <a:rPr dirty="0" sz="1600" spc="-130" b="1">
                <a:latin typeface="Calibri"/>
                <a:cs typeface="Calibri"/>
              </a:rPr>
              <a:t>Y</a:t>
            </a:r>
            <a:r>
              <a:rPr dirty="0" sz="1600" spc="-30" b="1">
                <a:latin typeface="Calibri"/>
                <a:cs typeface="Calibri"/>
              </a:rPr>
              <a:t>.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160" b="1">
                <a:latin typeface="Calibri"/>
                <a:cs typeface="Calibri"/>
              </a:rPr>
              <a:t> </a:t>
            </a:r>
            <a:r>
              <a:rPr dirty="0" sz="1600" spc="35" b="1">
                <a:latin typeface="Calibri"/>
                <a:cs typeface="Calibri"/>
              </a:rPr>
              <a:t>P</a:t>
            </a:r>
            <a:r>
              <a:rPr dirty="0" sz="1600" spc="-25" b="1">
                <a:latin typeface="Calibri"/>
                <a:cs typeface="Calibri"/>
              </a:rPr>
              <a:t>O</a:t>
            </a:r>
            <a:r>
              <a:rPr dirty="0" sz="1600" spc="-20" b="1">
                <a:latin typeface="Calibri"/>
                <a:cs typeface="Calibri"/>
              </a:rPr>
              <a:t>D</a:t>
            </a:r>
            <a:r>
              <a:rPr dirty="0" sz="1600" spc="60" b="1">
                <a:latin typeface="Calibri"/>
                <a:cs typeface="Calibri"/>
              </a:rPr>
              <a:t>LE</a:t>
            </a:r>
            <a:r>
              <a:rPr dirty="0" sz="1600" spc="100" b="1">
                <a:latin typeface="Calibri"/>
                <a:cs typeface="Calibri"/>
              </a:rPr>
              <a:t>G</a:t>
            </a:r>
            <a:r>
              <a:rPr dirty="0" sz="1600" spc="-110" b="1">
                <a:latin typeface="Calibri"/>
                <a:cs typeface="Calibri"/>
              </a:rPr>
              <a:t>A</a:t>
            </a:r>
            <a:r>
              <a:rPr dirty="0" sz="1600" spc="90" b="1">
                <a:latin typeface="Calibri"/>
                <a:cs typeface="Calibri"/>
              </a:rPr>
              <a:t>Ł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140" b="1">
                <a:latin typeface="Calibri"/>
                <a:cs typeface="Calibri"/>
              </a:rPr>
              <a:t> </a:t>
            </a:r>
            <a:r>
              <a:rPr dirty="0" sz="1600" spc="160" b="1">
                <a:latin typeface="Calibri"/>
                <a:cs typeface="Calibri"/>
              </a:rPr>
              <a:t>S</a:t>
            </a:r>
            <a:r>
              <a:rPr dirty="0" sz="1600" spc="35" b="1">
                <a:latin typeface="Calibri"/>
                <a:cs typeface="Calibri"/>
              </a:rPr>
              <a:t>P</a:t>
            </a:r>
            <a:r>
              <a:rPr dirty="0" sz="1600" spc="55" b="1">
                <a:latin typeface="Calibri"/>
                <a:cs typeface="Calibri"/>
              </a:rPr>
              <a:t>R</a:t>
            </a:r>
            <a:r>
              <a:rPr dirty="0" sz="1600" spc="-70" b="1">
                <a:latin typeface="Calibri"/>
                <a:cs typeface="Calibri"/>
              </a:rPr>
              <a:t>O</a:t>
            </a:r>
            <a:r>
              <a:rPr dirty="0" sz="1600" spc="114" b="1">
                <a:latin typeface="Calibri"/>
                <a:cs typeface="Calibri"/>
              </a:rPr>
              <a:t>S</a:t>
            </a:r>
            <a:r>
              <a:rPr dirty="0" sz="1600" spc="-65" b="1">
                <a:latin typeface="Calibri"/>
                <a:cs typeface="Calibri"/>
              </a:rPr>
              <a:t>T</a:t>
            </a:r>
            <a:r>
              <a:rPr dirty="0" sz="1600" spc="-100" b="1">
                <a:latin typeface="Calibri"/>
                <a:cs typeface="Calibri"/>
              </a:rPr>
              <a:t>O</a:t>
            </a:r>
            <a:r>
              <a:rPr dirty="0" sz="1600" spc="-180" b="1">
                <a:latin typeface="Calibri"/>
                <a:cs typeface="Calibri"/>
              </a:rPr>
              <a:t>W</a:t>
            </a:r>
            <a:r>
              <a:rPr dirty="0" sz="1600" spc="-110" b="1">
                <a:latin typeface="Calibri"/>
                <a:cs typeface="Calibri"/>
              </a:rPr>
              <a:t>A</a:t>
            </a:r>
            <a:r>
              <a:rPr dirty="0" sz="1600" spc="-15" b="1">
                <a:latin typeface="Calibri"/>
                <a:cs typeface="Calibri"/>
              </a:rPr>
              <a:t>N</a:t>
            </a:r>
            <a:r>
              <a:rPr dirty="0" sz="1600" spc="-55" b="1">
                <a:latin typeface="Calibri"/>
                <a:cs typeface="Calibri"/>
              </a:rPr>
              <a:t>IU”</a:t>
            </a:r>
            <a:r>
              <a:rPr dirty="0" sz="1600" spc="-15" b="1">
                <a:latin typeface="Calibri"/>
                <a:cs typeface="Calibri"/>
              </a:rPr>
              <a:t>,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20" b="1">
                <a:latin typeface="Calibri"/>
                <a:cs typeface="Calibri"/>
              </a:rPr>
              <a:t>pi</a:t>
            </a:r>
            <a:r>
              <a:rPr dirty="0" sz="1600" spc="45" b="1">
                <a:latin typeface="Calibri"/>
                <a:cs typeface="Calibri"/>
              </a:rPr>
              <a:t>ecz</a:t>
            </a:r>
            <a:r>
              <a:rPr dirty="0" sz="1600" spc="-25" b="1">
                <a:latin typeface="Calibri"/>
                <a:cs typeface="Calibri"/>
              </a:rPr>
              <a:t>ę</a:t>
            </a:r>
            <a:r>
              <a:rPr dirty="0" sz="1600" spc="-30" b="1">
                <a:latin typeface="Calibri"/>
                <a:cs typeface="Calibri"/>
              </a:rPr>
              <a:t>t</a:t>
            </a:r>
            <a:r>
              <a:rPr dirty="0" sz="1600" spc="-65" b="1">
                <a:latin typeface="Calibri"/>
                <a:cs typeface="Calibri"/>
              </a:rPr>
              <a:t>o</a:t>
            </a:r>
            <a:r>
              <a:rPr dirty="0" sz="1600" spc="-50" b="1">
                <a:latin typeface="Calibri"/>
                <a:cs typeface="Calibri"/>
              </a:rPr>
              <a:t>w</a:t>
            </a:r>
            <a:r>
              <a:rPr dirty="0" sz="1600" spc="-45" b="1">
                <a:latin typeface="Calibri"/>
                <a:cs typeface="Calibri"/>
              </a:rPr>
              <a:t>a</a:t>
            </a:r>
            <a:r>
              <a:rPr dirty="0" sz="1600" spc="85" b="1">
                <a:latin typeface="Calibri"/>
                <a:cs typeface="Calibri"/>
              </a:rPr>
              <a:t>ć</a:t>
            </a:r>
            <a:r>
              <a:rPr dirty="0" sz="1600" spc="-15" b="1">
                <a:latin typeface="Calibri"/>
                <a:cs typeface="Calibri"/>
              </a:rPr>
              <a:t>,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155" b="1">
                <a:latin typeface="Calibri"/>
                <a:cs typeface="Calibri"/>
              </a:rPr>
              <a:t> </a:t>
            </a:r>
            <a:r>
              <a:rPr dirty="0" sz="1600" spc="5" b="1">
                <a:latin typeface="Calibri"/>
                <a:cs typeface="Calibri"/>
              </a:rPr>
              <a:t>op</a:t>
            </a:r>
            <a:r>
              <a:rPr dirty="0" sz="1600" spc="-5" b="1">
                <a:latin typeface="Calibri"/>
                <a:cs typeface="Calibri"/>
              </a:rPr>
              <a:t>a</a:t>
            </a:r>
            <a:r>
              <a:rPr dirty="0" sz="1600" spc="-55" b="1">
                <a:latin typeface="Calibri"/>
                <a:cs typeface="Calibri"/>
              </a:rPr>
              <a:t>t</a:t>
            </a:r>
            <a:r>
              <a:rPr dirty="0" sz="1600" spc="-45" b="1">
                <a:latin typeface="Calibri"/>
                <a:cs typeface="Calibri"/>
              </a:rPr>
              <a:t>r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-15" b="1">
                <a:latin typeface="Calibri"/>
                <a:cs typeface="Calibri"/>
              </a:rPr>
              <a:t>yć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15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10" b="1">
                <a:latin typeface="Calibri"/>
                <a:cs typeface="Calibri"/>
              </a:rPr>
              <a:t>odpisa</a:t>
            </a:r>
            <a:r>
              <a:rPr dirty="0" sz="1600" spc="5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175" b="1">
                <a:latin typeface="Calibri"/>
                <a:cs typeface="Calibri"/>
              </a:rPr>
              <a:t> </a:t>
            </a:r>
            <a:r>
              <a:rPr dirty="0" sz="1600" spc="-25" b="1">
                <a:latin typeface="Calibri"/>
                <a:cs typeface="Calibri"/>
              </a:rPr>
              <a:t>wsz</a:t>
            </a:r>
            <a:r>
              <a:rPr dirty="0" sz="1600" spc="-35" b="1">
                <a:latin typeface="Calibri"/>
                <a:cs typeface="Calibri"/>
              </a:rPr>
              <a:t>y</a:t>
            </a:r>
            <a:r>
              <a:rPr dirty="0" sz="1600" spc="20" b="1">
                <a:latin typeface="Calibri"/>
                <a:cs typeface="Calibri"/>
              </a:rPr>
              <a:t>s</a:t>
            </a:r>
            <a:r>
              <a:rPr dirty="0" sz="1600" spc="5" b="1">
                <a:latin typeface="Calibri"/>
                <a:cs typeface="Calibri"/>
              </a:rPr>
              <a:t>t</a:t>
            </a:r>
            <a:r>
              <a:rPr dirty="0" sz="1600" spc="20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35" b="1">
                <a:latin typeface="Calibri"/>
                <a:cs typeface="Calibri"/>
              </a:rPr>
              <a:t>ch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155" b="1">
                <a:latin typeface="Calibri"/>
                <a:cs typeface="Calibri"/>
              </a:rPr>
              <a:t> </a:t>
            </a:r>
            <a:r>
              <a:rPr dirty="0" sz="1600" spc="85" b="1">
                <a:latin typeface="Calibri"/>
                <a:cs typeface="Calibri"/>
              </a:rPr>
              <a:t>c</a:t>
            </a:r>
            <a:r>
              <a:rPr dirty="0" sz="1600" spc="-10" b="1">
                <a:latin typeface="Calibri"/>
                <a:cs typeface="Calibri"/>
              </a:rPr>
              <a:t>z</a:t>
            </a:r>
            <a:r>
              <a:rPr dirty="0" sz="1600" b="1">
                <a:latin typeface="Calibri"/>
                <a:cs typeface="Calibri"/>
              </a:rPr>
              <a:t>ł</a:t>
            </a:r>
            <a:r>
              <a:rPr dirty="0" sz="1600" spc="-10" b="1">
                <a:latin typeface="Calibri"/>
                <a:cs typeface="Calibri"/>
              </a:rPr>
              <a:t>onk</a:t>
            </a:r>
            <a:r>
              <a:rPr dirty="0" sz="1600" spc="-5" b="1">
                <a:latin typeface="Calibri"/>
                <a:cs typeface="Calibri"/>
              </a:rPr>
              <a:t>ó</a:t>
            </a:r>
            <a:r>
              <a:rPr dirty="0" sz="1600" spc="-135" b="1">
                <a:latin typeface="Calibri"/>
                <a:cs typeface="Calibri"/>
              </a:rPr>
              <a:t>w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155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k</a:t>
            </a:r>
            <a:r>
              <a:rPr dirty="0" sz="1600" spc="-15" b="1">
                <a:latin typeface="Calibri"/>
                <a:cs typeface="Calibri"/>
              </a:rPr>
              <a:t>o</a:t>
            </a:r>
            <a:r>
              <a:rPr dirty="0" sz="1600" spc="-25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35" b="1">
                <a:latin typeface="Calibri"/>
                <a:cs typeface="Calibri"/>
              </a:rPr>
              <a:t>s</a:t>
            </a:r>
            <a:r>
              <a:rPr dirty="0" sz="1600" spc="5" b="1">
                <a:latin typeface="Calibri"/>
                <a:cs typeface="Calibri"/>
              </a:rPr>
              <a:t>j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170" b="1">
                <a:latin typeface="Calibri"/>
                <a:cs typeface="Calibri"/>
              </a:rPr>
              <a:t> </a:t>
            </a:r>
            <a:r>
              <a:rPr dirty="0" sz="1600" spc="-25">
                <a:latin typeface="Franklin Gothic Medium"/>
                <a:cs typeface="Franklin Gothic Medium"/>
              </a:rPr>
              <a:t>a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60">
                <a:latin typeface="Franklin Gothic Medium"/>
                <a:cs typeface="Franklin Gothic Medium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n</a:t>
            </a:r>
            <a:r>
              <a:rPr dirty="0" sz="1600" spc="-20">
                <a:latin typeface="Franklin Gothic Medium"/>
                <a:cs typeface="Franklin Gothic Medium"/>
              </a:rPr>
              <a:t>a</a:t>
            </a:r>
            <a:r>
              <a:rPr dirty="0" sz="1600" spc="-10">
                <a:latin typeface="Franklin Gothic Medium"/>
                <a:cs typeface="Franklin Gothic Medium"/>
              </a:rPr>
              <a:t>stępni</a:t>
            </a:r>
            <a:r>
              <a:rPr dirty="0" sz="1600" spc="-10">
                <a:latin typeface="Franklin Gothic Medium"/>
                <a:cs typeface="Franklin Gothic Medium"/>
              </a:rPr>
              <a:t>e</a:t>
            </a:r>
            <a:r>
              <a:rPr dirty="0" sz="1600">
                <a:latin typeface="Franklin Gothic Medium"/>
                <a:cs typeface="Franklin Gothic Medium"/>
              </a:rPr>
              <a:t> </a:t>
            </a:r>
            <a:r>
              <a:rPr dirty="0" sz="1600" spc="75">
                <a:latin typeface="Franklin Gothic Medium"/>
                <a:cs typeface="Franklin Gothic Medium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15" b="1">
                <a:latin typeface="Calibri"/>
                <a:cs typeface="Calibri"/>
              </a:rPr>
              <a:t>o</a:t>
            </a:r>
            <a:r>
              <a:rPr dirty="0" sz="1600" spc="-5" b="1">
                <a:latin typeface="Calibri"/>
                <a:cs typeface="Calibri"/>
              </a:rPr>
              <a:t>d</a:t>
            </a:r>
            <a:r>
              <a:rPr dirty="0" sz="1600" spc="60" b="1">
                <a:latin typeface="Calibri"/>
                <a:cs typeface="Calibri"/>
              </a:rPr>
              <a:t>ać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15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d</a:t>
            </a:r>
            <a:r>
              <a:rPr dirty="0" sz="1600" spc="-2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15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pu</a:t>
            </a:r>
            <a:r>
              <a:rPr dirty="0" sz="1600" b="1">
                <a:latin typeface="Calibri"/>
                <a:cs typeface="Calibri"/>
              </a:rPr>
              <a:t>b</a:t>
            </a:r>
            <a:r>
              <a:rPr dirty="0" sz="1600" spc="-30" b="1">
                <a:latin typeface="Calibri"/>
                <a:cs typeface="Calibri"/>
              </a:rPr>
              <a:t>l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35" b="1">
                <a:latin typeface="Calibri"/>
                <a:cs typeface="Calibri"/>
              </a:rPr>
              <a:t>czn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-45" b="1">
                <a:latin typeface="Calibri"/>
                <a:cs typeface="Calibri"/>
              </a:rPr>
              <a:t>j</a:t>
            </a:r>
            <a:r>
              <a:rPr dirty="0" sz="1600" spc="-40" b="1">
                <a:latin typeface="Calibri"/>
                <a:cs typeface="Calibri"/>
              </a:rPr>
              <a:t> </a:t>
            </a:r>
            <a:r>
              <a:rPr dirty="0" sz="1600" spc="-130" b="1">
                <a:latin typeface="Calibri"/>
                <a:cs typeface="Calibri"/>
              </a:rPr>
              <a:t>w</a:t>
            </a:r>
            <a:r>
              <a:rPr dirty="0" sz="1600" spc="-15" b="1">
                <a:latin typeface="Calibri"/>
                <a:cs typeface="Calibri"/>
              </a:rPr>
              <a:t>i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-15" b="1">
                <a:latin typeface="Calibri"/>
                <a:cs typeface="Calibri"/>
              </a:rPr>
              <a:t>d</a:t>
            </a:r>
            <a:r>
              <a:rPr dirty="0" sz="1600" spc="-5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m</a:t>
            </a:r>
            <a:r>
              <a:rPr dirty="0" sz="1600" spc="25" b="1">
                <a:latin typeface="Calibri"/>
                <a:cs typeface="Calibri"/>
              </a:rPr>
              <a:t>ości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-15">
                <a:latin typeface="Franklin Gothic Medium"/>
                <a:cs typeface="Franklin Gothic Medium"/>
              </a:rPr>
              <a:t>o</a:t>
            </a:r>
            <a:r>
              <a:rPr dirty="0" sz="1600" spc="-25">
                <a:latin typeface="Franklin Gothic Medium"/>
                <a:cs typeface="Franklin Gothic Medium"/>
              </a:rPr>
              <a:t>b</a:t>
            </a:r>
            <a:r>
              <a:rPr dirty="0" sz="1600" spc="-35">
                <a:latin typeface="Franklin Gothic Medium"/>
                <a:cs typeface="Franklin Gothic Medium"/>
              </a:rPr>
              <a:t>ok</a:t>
            </a:r>
            <a:r>
              <a:rPr dirty="0" sz="1600" spc="20">
                <a:latin typeface="Franklin Gothic Medium"/>
                <a:cs typeface="Franklin Gothic Medium"/>
              </a:rPr>
              <a:t> </a:t>
            </a:r>
            <a:r>
              <a:rPr dirty="0" sz="1600" spc="-10">
                <a:latin typeface="Franklin Gothic Medium"/>
                <a:cs typeface="Franklin Gothic Medium"/>
              </a:rPr>
              <a:t>p</a:t>
            </a:r>
            <a:r>
              <a:rPr dirty="0" sz="1600" spc="-35">
                <a:latin typeface="Franklin Gothic Medium"/>
                <a:cs typeface="Franklin Gothic Medium"/>
              </a:rPr>
              <a:t>r</a:t>
            </a:r>
            <a:r>
              <a:rPr dirty="0" sz="1600" spc="-35">
                <a:latin typeface="Franklin Gothic Medium"/>
                <a:cs typeface="Franklin Gothic Medium"/>
              </a:rPr>
              <a:t>o</a:t>
            </a:r>
            <a:r>
              <a:rPr dirty="0" sz="1600" spc="-50">
                <a:latin typeface="Franklin Gothic Medium"/>
                <a:cs typeface="Franklin Gothic Medium"/>
              </a:rPr>
              <a:t>t</a:t>
            </a:r>
            <a:r>
              <a:rPr dirty="0" sz="1600" spc="-35">
                <a:latin typeface="Franklin Gothic Medium"/>
                <a:cs typeface="Franklin Gothic Medium"/>
              </a:rPr>
              <a:t>o</a:t>
            </a:r>
            <a:r>
              <a:rPr dirty="0" sz="1600" spc="-70">
                <a:latin typeface="Franklin Gothic Medium"/>
                <a:cs typeface="Franklin Gothic Medium"/>
              </a:rPr>
              <a:t>k</a:t>
            </a:r>
            <a:r>
              <a:rPr dirty="0" sz="1600" spc="-20">
                <a:latin typeface="Franklin Gothic Medium"/>
                <a:cs typeface="Franklin Gothic Medium"/>
              </a:rPr>
              <a:t>ołu</a:t>
            </a:r>
            <a:r>
              <a:rPr dirty="0" sz="1600" spc="10">
                <a:latin typeface="Franklin Gothic Medium"/>
                <a:cs typeface="Franklin Gothic Medium"/>
              </a:rPr>
              <a:t> </a:t>
            </a:r>
            <a:r>
              <a:rPr dirty="0" sz="1600" spc="-20">
                <a:latin typeface="Franklin Gothic Medium"/>
                <a:cs typeface="Franklin Gothic Medium"/>
              </a:rPr>
              <a:t>popr</a:t>
            </a:r>
            <a:r>
              <a:rPr dirty="0" sz="1600" spc="-55">
                <a:latin typeface="Franklin Gothic Medium"/>
                <a:cs typeface="Franklin Gothic Medium"/>
              </a:rPr>
              <a:t>a</a:t>
            </a:r>
            <a:r>
              <a:rPr dirty="0" sz="1600" spc="-25">
                <a:latin typeface="Franklin Gothic Medium"/>
                <a:cs typeface="Franklin Gothic Medium"/>
              </a:rPr>
              <a:t>wn</a:t>
            </a:r>
            <a:r>
              <a:rPr dirty="0" sz="1600" spc="-30">
                <a:latin typeface="Franklin Gothic Medium"/>
                <a:cs typeface="Franklin Gothic Medium"/>
              </a:rPr>
              <a:t>e</a:t>
            </a:r>
            <a:r>
              <a:rPr dirty="0" sz="1600" spc="-40">
                <a:latin typeface="Franklin Gothic Medium"/>
                <a:cs typeface="Franklin Gothic Medium"/>
              </a:rPr>
              <a:t>go</a:t>
            </a:r>
            <a:r>
              <a:rPr dirty="0" sz="1600" spc="10">
                <a:latin typeface="Franklin Gothic Medium"/>
                <a:cs typeface="Franklin Gothic Medium"/>
              </a:rPr>
              <a:t>.</a:t>
            </a:r>
            <a:endParaRPr sz="1600">
              <a:latin typeface="Franklin Gothic Medium"/>
              <a:cs typeface="Franklin Gothic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0150" y="6309312"/>
            <a:ext cx="7273290" cy="432434"/>
          </a:xfrm>
          <a:prstGeom prst="rect">
            <a:avLst/>
          </a:prstGeom>
          <a:solidFill>
            <a:srgbClr val="9D032A"/>
          </a:solidFill>
          <a:ln w="31750">
            <a:solidFill>
              <a:srgbClr val="BEBEBE"/>
            </a:solidFill>
          </a:ln>
        </p:spPr>
        <p:txBody>
          <a:bodyPr wrap="square" lIns="0" tIns="16510" rIns="0" bIns="0" rtlCol="0" vert="horz">
            <a:spAutoFit/>
          </a:bodyPr>
          <a:lstStyle/>
          <a:p>
            <a:pPr marL="339090">
              <a:lnSpc>
                <a:spcPct val="100000"/>
              </a:lnSpc>
              <a:spcBef>
                <a:spcPts val="130"/>
              </a:spcBef>
            </a:pP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8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7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8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-55" b="1">
                <a:solidFill>
                  <a:srgbClr val="FFFFFF"/>
                </a:solidFill>
                <a:latin typeface="Calibri"/>
                <a:cs typeface="Calibri"/>
              </a:rPr>
              <a:t>ół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ier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ący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0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ędy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-8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0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9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nia.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37408" y="1772792"/>
            <a:ext cx="350520" cy="389890"/>
          </a:xfrm>
          <a:custGeom>
            <a:avLst/>
            <a:gdLst/>
            <a:ahLst/>
            <a:cxnLst/>
            <a:rect l="l" t="t" r="r" b="b"/>
            <a:pathLst>
              <a:path w="350519" h="389889">
                <a:moveTo>
                  <a:pt x="350393" y="214376"/>
                </a:moveTo>
                <a:lnTo>
                  <a:pt x="0" y="214376"/>
                </a:lnTo>
                <a:lnTo>
                  <a:pt x="175260" y="389636"/>
                </a:lnTo>
                <a:lnTo>
                  <a:pt x="350393" y="214376"/>
                </a:lnTo>
                <a:close/>
              </a:path>
              <a:path w="350519" h="389889">
                <a:moveTo>
                  <a:pt x="262763" y="0"/>
                </a:moveTo>
                <a:lnTo>
                  <a:pt x="87630" y="0"/>
                </a:lnTo>
                <a:lnTo>
                  <a:pt x="87630" y="214376"/>
                </a:lnTo>
                <a:lnTo>
                  <a:pt x="262763" y="214376"/>
                </a:lnTo>
                <a:lnTo>
                  <a:pt x="26276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637408" y="1772792"/>
            <a:ext cx="350520" cy="389890"/>
          </a:xfrm>
          <a:custGeom>
            <a:avLst/>
            <a:gdLst/>
            <a:ahLst/>
            <a:cxnLst/>
            <a:rect l="l" t="t" r="r" b="b"/>
            <a:pathLst>
              <a:path w="350519" h="389889">
                <a:moveTo>
                  <a:pt x="0" y="214376"/>
                </a:moveTo>
                <a:lnTo>
                  <a:pt x="87630" y="214376"/>
                </a:lnTo>
                <a:lnTo>
                  <a:pt x="87630" y="0"/>
                </a:lnTo>
                <a:lnTo>
                  <a:pt x="262763" y="0"/>
                </a:lnTo>
                <a:lnTo>
                  <a:pt x="262763" y="214376"/>
                </a:lnTo>
                <a:lnTo>
                  <a:pt x="350393" y="214376"/>
                </a:lnTo>
                <a:lnTo>
                  <a:pt x="175260" y="389636"/>
                </a:lnTo>
                <a:lnTo>
                  <a:pt x="0" y="214376"/>
                </a:lnTo>
                <a:close/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49808" y="1517903"/>
            <a:ext cx="4343400" cy="20848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541776" y="2705100"/>
            <a:ext cx="4500372" cy="24643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663700" y="3613911"/>
            <a:ext cx="2108835" cy="43878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35" b="1">
                <a:latin typeface="Calibri"/>
                <a:cs typeface="Calibri"/>
              </a:rPr>
              <a:t>D</a:t>
            </a:r>
            <a:r>
              <a:rPr dirty="0" sz="1400" spc="-20" b="1">
                <a:latin typeface="Calibri"/>
                <a:cs typeface="Calibri"/>
              </a:rPr>
              <a:t>r</a:t>
            </a: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spc="-5" b="1">
                <a:latin typeface="Calibri"/>
                <a:cs typeface="Calibri"/>
              </a:rPr>
              <a:t>k</a:t>
            </a:r>
            <a:r>
              <a:rPr dirty="0" sz="1400" spc="-5" b="1">
                <a:latin typeface="Calibri"/>
                <a:cs typeface="Calibri"/>
              </a:rPr>
              <a:t>u</a:t>
            </a:r>
            <a:r>
              <a:rPr dirty="0" sz="1400" spc="-5" b="1">
                <a:latin typeface="Calibri"/>
                <a:cs typeface="Calibri"/>
              </a:rPr>
              <a:t>je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l</a:t>
            </a: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b="1">
                <a:latin typeface="Calibri"/>
                <a:cs typeface="Calibri"/>
              </a:rPr>
              <a:t>b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45" b="1">
                <a:latin typeface="Calibri"/>
                <a:cs typeface="Calibri"/>
              </a:rPr>
              <a:t> </a:t>
            </a:r>
            <a:r>
              <a:rPr dirty="0" sz="1400" spc="-105" b="1">
                <a:latin typeface="Calibri"/>
                <a:cs typeface="Calibri"/>
              </a:rPr>
              <a:t>w</a:t>
            </a:r>
            <a:r>
              <a:rPr dirty="0" sz="1400" spc="55" b="1">
                <a:latin typeface="Calibri"/>
                <a:cs typeface="Calibri"/>
              </a:rPr>
              <a:t>s</a:t>
            </a:r>
            <a:r>
              <a:rPr dirty="0" sz="1400" spc="50" b="1">
                <a:latin typeface="Calibri"/>
                <a:cs typeface="Calibri"/>
              </a:rPr>
              <a:t>k</a:t>
            </a:r>
            <a:r>
              <a:rPr dirty="0" sz="1400" spc="35" b="1">
                <a:latin typeface="Calibri"/>
                <a:cs typeface="Calibri"/>
              </a:rPr>
              <a:t>a</a:t>
            </a:r>
            <a:r>
              <a:rPr dirty="0" sz="1400" spc="25" b="1">
                <a:latin typeface="Calibri"/>
                <a:cs typeface="Calibri"/>
              </a:rPr>
              <a:t>z</a:t>
            </a: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spc="-5" b="1">
                <a:latin typeface="Calibri"/>
                <a:cs typeface="Calibri"/>
              </a:rPr>
              <a:t>je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b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spc="15" b="1">
                <a:latin typeface="Calibri"/>
                <a:cs typeface="Calibri"/>
              </a:rPr>
              <a:t>ę</a:t>
            </a:r>
            <a:r>
              <a:rPr dirty="0" sz="1400" b="1">
                <a:latin typeface="Calibri"/>
                <a:cs typeface="Calibri"/>
              </a:rPr>
              <a:t>d</a:t>
            </a:r>
            <a:r>
              <a:rPr dirty="0" sz="1400" spc="-85" b="1"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50" b="1">
                <a:latin typeface="Calibri"/>
                <a:cs typeface="Calibri"/>
              </a:rPr>
              <a:t>a</a:t>
            </a:r>
            <a:r>
              <a:rPr dirty="0" sz="1400" spc="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5" b="1">
                <a:latin typeface="Calibri"/>
                <a:cs typeface="Calibri"/>
              </a:rPr>
              <a:t>i</a:t>
            </a:r>
            <a:r>
              <a:rPr dirty="0" sz="1400" spc="95" b="1">
                <a:latin typeface="Calibri"/>
                <a:cs typeface="Calibri"/>
              </a:rPr>
              <a:t>ś</a:t>
            </a:r>
            <a:r>
              <a:rPr dirty="0" sz="1400" spc="10" b="1">
                <a:latin typeface="Calibri"/>
                <a:cs typeface="Calibri"/>
              </a:rPr>
              <a:t>m</a:t>
            </a:r>
            <a:r>
              <a:rPr dirty="0" sz="1400" b="1">
                <a:latin typeface="Calibri"/>
                <a:cs typeface="Calibri"/>
              </a:rPr>
              <a:t>ie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25" b="1">
                <a:latin typeface="Calibri"/>
                <a:cs typeface="Calibri"/>
              </a:rPr>
              <a:t>i</a:t>
            </a:r>
            <a:r>
              <a:rPr dirty="0" sz="1400" spc="45" b="1">
                <a:latin typeface="Calibri"/>
                <a:cs typeface="Calibri"/>
              </a:rPr>
              <a:t> </a:t>
            </a:r>
            <a:r>
              <a:rPr dirty="0" sz="1400" spc="45" b="1">
                <a:latin typeface="Calibri"/>
                <a:cs typeface="Calibri"/>
              </a:rPr>
              <a:t>z</a:t>
            </a:r>
            <a:r>
              <a:rPr dirty="0" sz="1400" spc="-100" b="1">
                <a:latin typeface="Calibri"/>
                <a:cs typeface="Calibri"/>
              </a:rPr>
              <a:t>w</a:t>
            </a:r>
            <a:r>
              <a:rPr dirty="0" sz="1400" spc="-60" b="1">
                <a:latin typeface="Calibri"/>
                <a:cs typeface="Calibri"/>
              </a:rPr>
              <a:t>r</a:t>
            </a:r>
            <a:r>
              <a:rPr dirty="0" sz="1400" spc="65" b="1">
                <a:latin typeface="Calibri"/>
                <a:cs typeface="Calibri"/>
              </a:rPr>
              <a:t>a</a:t>
            </a:r>
            <a:r>
              <a:rPr dirty="0" sz="1400" spc="45" b="1">
                <a:latin typeface="Calibri"/>
                <a:cs typeface="Calibri"/>
              </a:rPr>
              <a:t>c</a:t>
            </a:r>
            <a:r>
              <a:rPr dirty="0" sz="1400" spc="50" b="1"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65020" y="2339339"/>
            <a:ext cx="1639824" cy="16489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606544" y="3613911"/>
            <a:ext cx="2065020" cy="43878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35" b="1">
                <a:latin typeface="Calibri"/>
                <a:cs typeface="Calibri"/>
              </a:rPr>
              <a:t>D</a:t>
            </a:r>
            <a:r>
              <a:rPr dirty="0" sz="1400" spc="-20" b="1">
                <a:latin typeface="Calibri"/>
                <a:cs typeface="Calibri"/>
              </a:rPr>
              <a:t>r</a:t>
            </a: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spc="-5" b="1">
                <a:latin typeface="Calibri"/>
                <a:cs typeface="Calibri"/>
              </a:rPr>
              <a:t>k</a:t>
            </a:r>
            <a:r>
              <a:rPr dirty="0" sz="1400" spc="-5" b="1">
                <a:latin typeface="Calibri"/>
                <a:cs typeface="Calibri"/>
              </a:rPr>
              <a:t>u</a:t>
            </a:r>
            <a:r>
              <a:rPr dirty="0" sz="1400" spc="-5" b="1">
                <a:latin typeface="Calibri"/>
                <a:cs typeface="Calibri"/>
              </a:rPr>
              <a:t>je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l</a:t>
            </a: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b="1">
                <a:latin typeface="Calibri"/>
                <a:cs typeface="Calibri"/>
              </a:rPr>
              <a:t>b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-105" b="1">
                <a:latin typeface="Calibri"/>
                <a:cs typeface="Calibri"/>
              </a:rPr>
              <a:t>w</a:t>
            </a:r>
            <a:r>
              <a:rPr dirty="0" sz="1400" spc="95" b="1">
                <a:latin typeface="Calibri"/>
                <a:cs typeface="Calibri"/>
              </a:rPr>
              <a:t>s</a:t>
            </a:r>
            <a:r>
              <a:rPr dirty="0" sz="1400" spc="20" b="1">
                <a:latin typeface="Calibri"/>
                <a:cs typeface="Calibri"/>
              </a:rPr>
              <a:t>k</a:t>
            </a:r>
            <a:r>
              <a:rPr dirty="0" sz="1400" spc="35" b="1">
                <a:latin typeface="Calibri"/>
                <a:cs typeface="Calibri"/>
              </a:rPr>
              <a:t>a</a:t>
            </a:r>
            <a:r>
              <a:rPr dirty="0" sz="1400" spc="25" b="1">
                <a:latin typeface="Calibri"/>
                <a:cs typeface="Calibri"/>
              </a:rPr>
              <a:t>z</a:t>
            </a: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spc="-5" b="1">
                <a:latin typeface="Calibri"/>
                <a:cs typeface="Calibri"/>
              </a:rPr>
              <a:t>je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b</a:t>
            </a:r>
            <a:r>
              <a:rPr dirty="0" sz="1400" spc="-40" b="1">
                <a:latin typeface="Calibri"/>
                <a:cs typeface="Calibri"/>
              </a:rPr>
              <a:t>ł</a:t>
            </a:r>
            <a:r>
              <a:rPr dirty="0" sz="1400" spc="-20" b="1">
                <a:latin typeface="Calibri"/>
                <a:cs typeface="Calibri"/>
              </a:rPr>
              <a:t>ędy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10" b="1">
                <a:latin typeface="Calibri"/>
                <a:cs typeface="Calibri"/>
              </a:rPr>
              <a:t>n</a:t>
            </a:r>
            <a:r>
              <a:rPr dirty="0" sz="1400" spc="50" b="1">
                <a:latin typeface="Calibri"/>
                <a:cs typeface="Calibri"/>
              </a:rPr>
              <a:t>a</a:t>
            </a:r>
            <a:r>
              <a:rPr dirty="0" sz="1400" spc="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5" b="1">
                <a:latin typeface="Calibri"/>
                <a:cs typeface="Calibri"/>
              </a:rPr>
              <a:t>i</a:t>
            </a:r>
            <a:r>
              <a:rPr dirty="0" sz="1400" spc="95" b="1">
                <a:latin typeface="Calibri"/>
                <a:cs typeface="Calibri"/>
              </a:rPr>
              <a:t>ś</a:t>
            </a:r>
            <a:r>
              <a:rPr dirty="0" sz="1400" spc="10" b="1">
                <a:latin typeface="Calibri"/>
                <a:cs typeface="Calibri"/>
              </a:rPr>
              <a:t>m</a:t>
            </a:r>
            <a:r>
              <a:rPr dirty="0" sz="1400" b="1">
                <a:latin typeface="Calibri"/>
                <a:cs typeface="Calibri"/>
              </a:rPr>
              <a:t>ie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25" b="1">
                <a:latin typeface="Calibri"/>
                <a:cs typeface="Calibri"/>
              </a:rPr>
              <a:t>i</a:t>
            </a:r>
            <a:r>
              <a:rPr dirty="0" sz="1400" spc="45" b="1">
                <a:latin typeface="Calibri"/>
                <a:cs typeface="Calibri"/>
              </a:rPr>
              <a:t> </a:t>
            </a:r>
            <a:r>
              <a:rPr dirty="0" sz="1400" spc="45" b="1">
                <a:latin typeface="Calibri"/>
                <a:cs typeface="Calibri"/>
              </a:rPr>
              <a:t>z</a:t>
            </a:r>
            <a:r>
              <a:rPr dirty="0" sz="1400" spc="-100" b="1">
                <a:latin typeface="Calibri"/>
                <a:cs typeface="Calibri"/>
              </a:rPr>
              <a:t>w</a:t>
            </a:r>
            <a:r>
              <a:rPr dirty="0" sz="1400" spc="-60" b="1">
                <a:latin typeface="Calibri"/>
                <a:cs typeface="Calibri"/>
              </a:rPr>
              <a:t>r</a:t>
            </a:r>
            <a:r>
              <a:rPr dirty="0" sz="1400" spc="65" b="1">
                <a:latin typeface="Calibri"/>
                <a:cs typeface="Calibri"/>
              </a:rPr>
              <a:t>a</a:t>
            </a:r>
            <a:r>
              <a:rPr dirty="0" sz="1400" spc="45" b="1">
                <a:latin typeface="Calibri"/>
                <a:cs typeface="Calibri"/>
              </a:rPr>
              <a:t>c</a:t>
            </a:r>
            <a:r>
              <a:rPr dirty="0" sz="1400" spc="50" b="1"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281171" y="1453896"/>
            <a:ext cx="4732020" cy="214426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462017" y="2291460"/>
            <a:ext cx="2369820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160"/>
              </a:lnSpc>
            </a:pP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eżenia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1920"/>
              </a:lnSpc>
            </a:pP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sz="14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4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-3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4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400" spc="6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400" spc="5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400" spc="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ie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30" b="1">
                <a:solidFill>
                  <a:srgbClr val="FFFFFF"/>
                </a:solidFill>
                <a:latin typeface="Calibri"/>
                <a:cs typeface="Calibri"/>
              </a:rPr>
              <a:t>wa</a:t>
            </a:r>
            <a:r>
              <a:rPr dirty="0" sz="14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4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400" spc="3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400" spc="-35" b="1">
                <a:solidFill>
                  <a:srgbClr val="FFFFFF"/>
                </a:solidFill>
                <a:latin typeface="Calibri"/>
                <a:cs typeface="Calibri"/>
              </a:rPr>
              <a:t>ó</a:t>
            </a:r>
            <a:r>
              <a:rPr dirty="0" sz="1400" spc="-114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-75" b="1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4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120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sz="1400" spc="-20" b="1">
                <a:solidFill>
                  <a:srgbClr val="FFFFFF"/>
                </a:solidFill>
                <a:latin typeface="Calibri"/>
                <a:cs typeface="Calibri"/>
              </a:rPr>
              <a:t>..</a:t>
            </a:r>
            <a:r>
              <a:rPr dirty="0" sz="1400" spc="-30" b="1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63667" y="2357627"/>
            <a:ext cx="1639824" cy="16306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452617" y="1772792"/>
            <a:ext cx="406400" cy="389890"/>
          </a:xfrm>
          <a:custGeom>
            <a:avLst/>
            <a:gdLst/>
            <a:ahLst/>
            <a:cxnLst/>
            <a:rect l="l" t="t" r="r" b="b"/>
            <a:pathLst>
              <a:path w="406400" h="389889">
                <a:moveTo>
                  <a:pt x="406400" y="194818"/>
                </a:moveTo>
                <a:lnTo>
                  <a:pt x="0" y="194818"/>
                </a:lnTo>
                <a:lnTo>
                  <a:pt x="203200" y="389636"/>
                </a:lnTo>
                <a:lnTo>
                  <a:pt x="406400" y="194818"/>
                </a:lnTo>
                <a:close/>
              </a:path>
              <a:path w="406400" h="389889">
                <a:moveTo>
                  <a:pt x="304800" y="0"/>
                </a:moveTo>
                <a:lnTo>
                  <a:pt x="101600" y="0"/>
                </a:lnTo>
                <a:lnTo>
                  <a:pt x="101600" y="194818"/>
                </a:lnTo>
                <a:lnTo>
                  <a:pt x="304800" y="194818"/>
                </a:lnTo>
                <a:lnTo>
                  <a:pt x="3048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452617" y="1772792"/>
            <a:ext cx="406400" cy="389890"/>
          </a:xfrm>
          <a:custGeom>
            <a:avLst/>
            <a:gdLst/>
            <a:ahLst/>
            <a:cxnLst/>
            <a:rect l="l" t="t" r="r" b="b"/>
            <a:pathLst>
              <a:path w="406400" h="389889">
                <a:moveTo>
                  <a:pt x="0" y="194818"/>
                </a:moveTo>
                <a:lnTo>
                  <a:pt x="101600" y="194818"/>
                </a:lnTo>
                <a:lnTo>
                  <a:pt x="101600" y="0"/>
                </a:lnTo>
                <a:lnTo>
                  <a:pt x="304800" y="0"/>
                </a:lnTo>
                <a:lnTo>
                  <a:pt x="304800" y="194818"/>
                </a:lnTo>
                <a:lnTo>
                  <a:pt x="406400" y="194818"/>
                </a:lnTo>
                <a:lnTo>
                  <a:pt x="203200" y="389636"/>
                </a:lnTo>
                <a:lnTo>
                  <a:pt x="0" y="194818"/>
                </a:lnTo>
                <a:close/>
              </a:path>
            </a:pathLst>
          </a:custGeom>
          <a:ln w="28575">
            <a:solidFill>
              <a:srgbClr val="506D9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7189978" y="3234690"/>
            <a:ext cx="175768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379095">
              <a:lnSpc>
                <a:spcPct val="100000"/>
              </a:lnSpc>
            </a:pPr>
            <a:r>
              <a:rPr dirty="0" sz="1400" spc="2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400" spc="3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-40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400" spc="5" b="1">
                <a:solidFill>
                  <a:srgbClr val="FFFFFF"/>
                </a:solidFill>
                <a:latin typeface="Calibri"/>
                <a:cs typeface="Calibri"/>
              </a:rPr>
              <a:t>omo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ik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9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400" spc="15" b="1">
                <a:solidFill>
                  <a:srgbClr val="FFFFFF"/>
                </a:solidFill>
                <a:latin typeface="Calibri"/>
                <a:cs typeface="Calibri"/>
              </a:rPr>
              <a:t>omisarza</a:t>
            </a:r>
            <a:r>
              <a:rPr dirty="0" sz="14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400" spc="-7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400" spc="-2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4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400" spc="-5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400" spc="5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400" spc="2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400" spc="2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2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4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27622" y="3731895"/>
            <a:ext cx="820684" cy="63317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103245" y="3717035"/>
            <a:ext cx="820684" cy="63317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9075" rIns="0" bIns="0" rtlCol="0" vert="horz">
            <a:spAutoFit/>
          </a:bodyPr>
          <a:lstStyle/>
          <a:p>
            <a:pPr marL="1815464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P</a:t>
            </a:r>
            <a:r>
              <a:rPr dirty="0" sz="2000" spc="-30" b="1">
                <a:latin typeface="Arial Black"/>
                <a:cs typeface="Arial Black"/>
              </a:rPr>
              <a:t>R</a:t>
            </a:r>
            <a:r>
              <a:rPr dirty="0" sz="2000" spc="-50" b="1">
                <a:latin typeface="Arial Black"/>
                <a:cs typeface="Arial Black"/>
              </a:rPr>
              <a:t>O</a:t>
            </a:r>
            <a:r>
              <a:rPr dirty="0" sz="2000" spc="-70" b="1">
                <a:latin typeface="Arial Black"/>
                <a:cs typeface="Arial Black"/>
              </a:rPr>
              <a:t>T</a:t>
            </a:r>
            <a:r>
              <a:rPr dirty="0" sz="2000" spc="5" b="1">
                <a:latin typeface="Arial Black"/>
                <a:cs typeface="Arial Black"/>
              </a:rPr>
              <a:t>O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spc="5" b="1">
                <a:latin typeface="Arial Black"/>
                <a:cs typeface="Arial Black"/>
              </a:rPr>
              <a:t>O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Y</a:t>
            </a:r>
            <a:r>
              <a:rPr dirty="0" sz="2000" spc="-45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G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OS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spc="5" b="1">
                <a:latin typeface="Arial Black"/>
                <a:cs typeface="Arial Black"/>
              </a:rPr>
              <a:t>WA</a:t>
            </a:r>
            <a:r>
              <a:rPr dirty="0" sz="2000" spc="-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145029" y="632714"/>
            <a:ext cx="3679825" cy="274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(usunięcie niep</a:t>
            </a:r>
            <a:r>
              <a:rPr dirty="0" sz="1800" spc="35" b="1">
                <a:solidFill>
                  <a:srgbClr val="9D032A"/>
                </a:solidFill>
                <a:latin typeface="Arial Black"/>
                <a:cs typeface="Arial Black"/>
              </a:rPr>
              <a:t>r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awidł</a:t>
            </a:r>
            <a:r>
              <a:rPr dirty="0" sz="1800" spc="-35" b="1">
                <a:solidFill>
                  <a:srgbClr val="9D032A"/>
                </a:solidFill>
                <a:latin typeface="Arial Black"/>
                <a:cs typeface="Arial Black"/>
              </a:rPr>
              <a:t>ow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ości)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471920" y="3933063"/>
            <a:ext cx="216026" cy="21602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419855" y="3905250"/>
            <a:ext cx="216026" cy="21602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842642" y="2280539"/>
            <a:ext cx="2040255" cy="4673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14935">
              <a:lnSpc>
                <a:spcPts val="2035"/>
              </a:lnSpc>
            </a:pPr>
            <a:r>
              <a:rPr dirty="0" sz="1800" spc="85" b="1">
                <a:latin typeface="Calibri"/>
                <a:cs typeface="Calibri"/>
              </a:rPr>
              <a:t>B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35" b="1">
                <a:latin typeface="Calibri"/>
                <a:cs typeface="Calibri"/>
              </a:rPr>
              <a:t>ę</a:t>
            </a:r>
            <a:r>
              <a:rPr dirty="0" sz="1800" spc="-55" b="1">
                <a:latin typeface="Calibri"/>
                <a:cs typeface="Calibri"/>
              </a:rPr>
              <a:t>dy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1555"/>
              </a:lnSpc>
            </a:pPr>
            <a:r>
              <a:rPr dirty="0" sz="1400" spc="-20" b="1">
                <a:latin typeface="Calibri"/>
                <a:cs typeface="Calibri"/>
              </a:rPr>
              <a:t>(</a:t>
            </a:r>
            <a:r>
              <a:rPr dirty="0" sz="1200" spc="10" b="1">
                <a:latin typeface="Calibri"/>
                <a:cs typeface="Calibri"/>
              </a:rPr>
              <a:t>n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-20" b="1">
                <a:latin typeface="Calibri"/>
                <a:cs typeface="Calibri"/>
              </a:rPr>
              <a:t>r</a:t>
            </a:r>
            <a:r>
              <a:rPr dirty="0" sz="1200" spc="40" b="1">
                <a:latin typeface="Calibri"/>
                <a:cs typeface="Calibri"/>
              </a:rPr>
              <a:t>us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10" b="1">
                <a:latin typeface="Calibri"/>
                <a:cs typeface="Calibri"/>
              </a:rPr>
              <a:t>e</a:t>
            </a:r>
            <a:r>
              <a:rPr dirty="0" sz="1200" spc="5" b="1">
                <a:latin typeface="Calibri"/>
                <a:cs typeface="Calibri"/>
              </a:rPr>
              <a:t>n</a:t>
            </a:r>
            <a:r>
              <a:rPr dirty="0" sz="1200" b="1">
                <a:latin typeface="Calibri"/>
                <a:cs typeface="Calibri"/>
              </a:rPr>
              <a:t>ie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30" b="1">
                <a:latin typeface="Calibri"/>
                <a:cs typeface="Calibri"/>
              </a:rPr>
              <a:t> </a:t>
            </a:r>
            <a:r>
              <a:rPr dirty="0" sz="1200" spc="-105" b="1">
                <a:latin typeface="Calibri"/>
                <a:cs typeface="Calibri"/>
              </a:rPr>
              <a:t>w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-20" b="1">
                <a:latin typeface="Calibri"/>
                <a:cs typeface="Calibri"/>
              </a:rPr>
              <a:t>r</a:t>
            </a:r>
            <a:r>
              <a:rPr dirty="0" sz="1200" spc="5" b="1">
                <a:latin typeface="Calibri"/>
                <a:cs typeface="Calibri"/>
              </a:rPr>
              <a:t>u</a:t>
            </a:r>
            <a:r>
              <a:rPr dirty="0" sz="1200" b="1">
                <a:latin typeface="Calibri"/>
                <a:cs typeface="Calibri"/>
              </a:rPr>
              <a:t>n</a:t>
            </a:r>
            <a:r>
              <a:rPr dirty="0" sz="1200" spc="-35" b="1">
                <a:latin typeface="Calibri"/>
                <a:cs typeface="Calibri"/>
              </a:rPr>
              <a:t>ków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35" b="1">
                <a:latin typeface="Calibri"/>
                <a:cs typeface="Calibri"/>
              </a:rPr>
              <a:t> </a:t>
            </a:r>
            <a:r>
              <a:rPr dirty="0" sz="1200" spc="-15" b="1">
                <a:latin typeface="Calibri"/>
                <a:cs typeface="Calibri"/>
              </a:rPr>
              <a:t>I</a:t>
            </a:r>
            <a:r>
              <a:rPr dirty="0" sz="1200" spc="-65" b="1">
                <a:latin typeface="Calibri"/>
                <a:cs typeface="Calibri"/>
              </a:rPr>
              <a:t>V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25" b="1">
                <a:latin typeface="Calibri"/>
                <a:cs typeface="Calibri"/>
              </a:rPr>
              <a:t>.</a:t>
            </a:r>
            <a:r>
              <a:rPr dirty="0" sz="1200" spc="25" b="1">
                <a:latin typeface="Calibri"/>
                <a:cs typeface="Calibri"/>
              </a:rPr>
              <a:t> </a:t>
            </a:r>
            <a:r>
              <a:rPr dirty="0" sz="1200" spc="90" b="1">
                <a:latin typeface="Calibri"/>
                <a:cs typeface="Calibri"/>
              </a:rPr>
              <a:t>1</a:t>
            </a:r>
            <a:r>
              <a:rPr dirty="0" sz="1200" spc="-15" b="1">
                <a:latin typeface="Calibri"/>
                <a:cs typeface="Calibri"/>
              </a:rPr>
              <a:t>..</a:t>
            </a:r>
            <a:r>
              <a:rPr dirty="0" sz="1200" spc="-25" b="1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92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60171" y="2420873"/>
            <a:ext cx="981849" cy="1008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62380" y="737387"/>
            <a:ext cx="927671" cy="780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24735" y="1052766"/>
            <a:ext cx="4064000" cy="462280"/>
          </a:xfrm>
          <a:custGeom>
            <a:avLst/>
            <a:gdLst/>
            <a:ahLst/>
            <a:cxnLst/>
            <a:rect l="l" t="t" r="r" b="b"/>
            <a:pathLst>
              <a:path w="4064000" h="462280">
                <a:moveTo>
                  <a:pt x="0" y="461962"/>
                </a:moveTo>
                <a:lnTo>
                  <a:pt x="4063619" y="461962"/>
                </a:lnTo>
                <a:lnTo>
                  <a:pt x="4063619" y="0"/>
                </a:lnTo>
                <a:lnTo>
                  <a:pt x="0" y="0"/>
                </a:lnTo>
                <a:lnTo>
                  <a:pt x="0" y="461962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324735" y="1052766"/>
            <a:ext cx="4064000" cy="462280"/>
          </a:xfrm>
          <a:custGeom>
            <a:avLst/>
            <a:gdLst/>
            <a:ahLst/>
            <a:cxnLst/>
            <a:rect l="l" t="t" r="r" b="b"/>
            <a:pathLst>
              <a:path w="4064000" h="462280">
                <a:moveTo>
                  <a:pt x="0" y="461962"/>
                </a:moveTo>
                <a:lnTo>
                  <a:pt x="4063619" y="461962"/>
                </a:lnTo>
                <a:lnTo>
                  <a:pt x="4063619" y="0"/>
                </a:lnTo>
                <a:lnTo>
                  <a:pt x="0" y="0"/>
                </a:lnTo>
                <a:lnTo>
                  <a:pt x="0" y="461962"/>
                </a:lnTo>
                <a:close/>
              </a:path>
            </a:pathLst>
          </a:custGeom>
          <a:ln w="2857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324735" y="1052766"/>
            <a:ext cx="4064000" cy="462280"/>
          </a:xfrm>
          <a:prstGeom prst="rect">
            <a:avLst/>
          </a:prstGeom>
          <a:ln w="28575">
            <a:solidFill>
              <a:srgbClr val="BEBEBE"/>
            </a:solidFill>
          </a:ln>
        </p:spPr>
        <p:txBody>
          <a:bodyPr wrap="square" lIns="0" tIns="22225" rIns="0" bIns="0" rtlCol="0" vert="horz">
            <a:spAutoFit/>
          </a:bodyPr>
          <a:lstStyle/>
          <a:p>
            <a:pPr marL="765175">
              <a:lnSpc>
                <a:spcPct val="100000"/>
              </a:lnSpc>
              <a:spcBef>
                <a:spcPts val="175"/>
              </a:spcBef>
            </a:pPr>
            <a:r>
              <a:rPr dirty="0" sz="2400" spc="-10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2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400" spc="-204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-30" b="1">
                <a:solidFill>
                  <a:srgbClr val="FFFFFF"/>
                </a:solidFill>
                <a:latin typeface="Calibri"/>
                <a:cs typeface="Calibri"/>
              </a:rPr>
              <a:t>od</a:t>
            </a:r>
            <a:r>
              <a:rPr dirty="0" sz="2400" spc="-5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22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8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5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1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400" spc="25" b="1">
                <a:solidFill>
                  <a:srgbClr val="FFFFFF"/>
                </a:solidFill>
                <a:latin typeface="Calibri"/>
                <a:cs typeface="Calibri"/>
              </a:rPr>
              <a:t>isja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67711" y="5301208"/>
            <a:ext cx="3744595" cy="369570"/>
          </a:xfrm>
          <a:prstGeom prst="rect">
            <a:avLst/>
          </a:prstGeom>
          <a:solidFill>
            <a:srgbClr val="BEBEBE"/>
          </a:solidFill>
          <a:ln w="57150">
            <a:solidFill>
              <a:srgbClr val="9D032A"/>
            </a:solidFill>
          </a:ln>
        </p:spPr>
        <p:txBody>
          <a:bodyPr wrap="square" lIns="0" tIns="12065" rIns="0" bIns="0" rtlCol="0" vert="horz">
            <a:spAutoFit/>
          </a:bodyPr>
          <a:lstStyle/>
          <a:p>
            <a:pPr marL="749300">
              <a:lnSpc>
                <a:spcPct val="100000"/>
              </a:lnSpc>
              <a:spcBef>
                <a:spcPts val="95"/>
              </a:spcBef>
            </a:pPr>
            <a:r>
              <a:rPr dirty="0" sz="1800" spc="80" b="1">
                <a:latin typeface="Calibri"/>
                <a:cs typeface="Calibri"/>
              </a:rPr>
              <a:t>K</a:t>
            </a:r>
            <a:r>
              <a:rPr dirty="0" sz="1800" spc="-75" b="1">
                <a:latin typeface="Calibri"/>
                <a:cs typeface="Calibri"/>
              </a:rPr>
              <a:t>O</a:t>
            </a:r>
            <a:r>
              <a:rPr dirty="0" sz="1800" spc="-105" b="1">
                <a:latin typeface="Calibri"/>
                <a:cs typeface="Calibri"/>
              </a:rPr>
              <a:t>M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170" b="1">
                <a:latin typeface="Calibri"/>
                <a:cs typeface="Calibri"/>
              </a:rPr>
              <a:t>S</a:t>
            </a:r>
            <a:r>
              <a:rPr dirty="0" sz="1800" spc="10" b="1">
                <a:latin typeface="Calibri"/>
                <a:cs typeface="Calibri"/>
              </a:rPr>
              <a:t>ARZ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45" b="1">
                <a:latin typeface="Calibri"/>
                <a:cs typeface="Calibri"/>
              </a:rPr>
              <a:t>W</a:t>
            </a:r>
            <a:r>
              <a:rPr dirty="0" sz="1800" spc="-5" b="1">
                <a:latin typeface="Calibri"/>
                <a:cs typeface="Calibri"/>
              </a:rPr>
              <a:t>Y</a:t>
            </a:r>
            <a:r>
              <a:rPr dirty="0" sz="1800" spc="85" b="1">
                <a:latin typeface="Calibri"/>
                <a:cs typeface="Calibri"/>
              </a:rPr>
              <a:t>B</a:t>
            </a:r>
            <a:r>
              <a:rPr dirty="0" sz="1800" b="1">
                <a:latin typeface="Calibri"/>
                <a:cs typeface="Calibri"/>
              </a:rPr>
              <a:t>O</a:t>
            </a:r>
            <a:r>
              <a:rPr dirty="0" sz="1800" spc="-20" b="1">
                <a:latin typeface="Calibri"/>
                <a:cs typeface="Calibri"/>
              </a:rPr>
              <a:t>R</a:t>
            </a:r>
            <a:r>
              <a:rPr dirty="0" sz="1800" spc="75" b="1">
                <a:latin typeface="Calibri"/>
                <a:cs typeface="Calibri"/>
              </a:rPr>
              <a:t>C</a:t>
            </a:r>
            <a:r>
              <a:rPr dirty="0" sz="1800" spc="25" b="1">
                <a:latin typeface="Calibri"/>
                <a:cs typeface="Calibri"/>
              </a:rPr>
              <a:t>ZY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7781" y="1783715"/>
            <a:ext cx="2298065" cy="697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8419">
              <a:lnSpc>
                <a:spcPct val="100000"/>
              </a:lnSpc>
            </a:pPr>
            <a:r>
              <a:rPr dirty="0" sz="1500" spc="114" b="1">
                <a:latin typeface="Calibri"/>
                <a:cs typeface="Calibri"/>
              </a:rPr>
              <a:t>1</a:t>
            </a:r>
            <a:r>
              <a:rPr dirty="0" sz="1500" spc="25" b="1">
                <a:latin typeface="Calibri"/>
                <a:cs typeface="Calibri"/>
              </a:rPr>
              <a:t> </a:t>
            </a:r>
            <a:r>
              <a:rPr dirty="0" sz="1500" spc="30" b="1">
                <a:latin typeface="Calibri"/>
                <a:cs typeface="Calibri"/>
              </a:rPr>
              <a:t>e</a:t>
            </a:r>
            <a:r>
              <a:rPr dirty="0" sz="1500" spc="30" b="1">
                <a:latin typeface="Calibri"/>
                <a:cs typeface="Calibri"/>
              </a:rPr>
              <a:t>g</a:t>
            </a:r>
            <a:r>
              <a:rPr dirty="0" sz="1500" spc="45" b="1">
                <a:latin typeface="Calibri"/>
                <a:cs typeface="Calibri"/>
              </a:rPr>
              <a:t>z</a:t>
            </a:r>
            <a:r>
              <a:rPr dirty="0" sz="1500" spc="-30" b="1">
                <a:latin typeface="Calibri"/>
                <a:cs typeface="Calibri"/>
              </a:rPr>
              <a:t>.</a:t>
            </a:r>
            <a:r>
              <a:rPr dirty="0" sz="1500" spc="15" b="1">
                <a:latin typeface="Calibri"/>
                <a:cs typeface="Calibri"/>
              </a:rPr>
              <a:t> </a:t>
            </a:r>
            <a:r>
              <a:rPr dirty="0" sz="1500" spc="0" b="1">
                <a:latin typeface="Calibri"/>
                <a:cs typeface="Calibri"/>
              </a:rPr>
              <a:t>p</a:t>
            </a:r>
            <a:r>
              <a:rPr dirty="0" sz="1500" spc="-55" b="1">
                <a:latin typeface="Calibri"/>
                <a:cs typeface="Calibri"/>
              </a:rPr>
              <a:t>r</a:t>
            </a:r>
            <a:r>
              <a:rPr dirty="0" sz="1500" spc="-55" b="1">
                <a:latin typeface="Calibri"/>
                <a:cs typeface="Calibri"/>
              </a:rPr>
              <a:t>o</a:t>
            </a:r>
            <a:r>
              <a:rPr dirty="0" sz="1500" spc="-65" b="1">
                <a:latin typeface="Calibri"/>
                <a:cs typeface="Calibri"/>
              </a:rPr>
              <a:t>t</a:t>
            </a:r>
            <a:r>
              <a:rPr dirty="0" sz="1500" b="1">
                <a:latin typeface="Calibri"/>
                <a:cs typeface="Calibri"/>
              </a:rPr>
              <a:t>o</a:t>
            </a:r>
            <a:r>
              <a:rPr dirty="0" sz="1500" spc="-35" b="1">
                <a:latin typeface="Calibri"/>
                <a:cs typeface="Calibri"/>
              </a:rPr>
              <a:t>k</a:t>
            </a:r>
            <a:r>
              <a:rPr dirty="0" sz="1500" spc="-25" b="1">
                <a:latin typeface="Calibri"/>
                <a:cs typeface="Calibri"/>
              </a:rPr>
              <a:t>ołu</a:t>
            </a:r>
            <a:r>
              <a:rPr dirty="0" sz="1500" b="1">
                <a:latin typeface="Calibri"/>
                <a:cs typeface="Calibri"/>
              </a:rPr>
              <a:t> </a:t>
            </a:r>
            <a:r>
              <a:rPr dirty="0" sz="1500" spc="30" b="1">
                <a:latin typeface="Calibri"/>
                <a:cs typeface="Calibri"/>
              </a:rPr>
              <a:t>g</a:t>
            </a:r>
            <a:r>
              <a:rPr dirty="0" sz="1500" spc="-45" b="1">
                <a:latin typeface="Calibri"/>
                <a:cs typeface="Calibri"/>
              </a:rPr>
              <a:t>ł</a:t>
            </a:r>
            <a:r>
              <a:rPr dirty="0" sz="1500" spc="-20" b="1">
                <a:latin typeface="Calibri"/>
                <a:cs typeface="Calibri"/>
              </a:rPr>
              <a:t>o</a:t>
            </a:r>
            <a:r>
              <a:rPr dirty="0" sz="1500" spc="30" b="1">
                <a:latin typeface="Calibri"/>
                <a:cs typeface="Calibri"/>
              </a:rPr>
              <a:t>s</a:t>
            </a:r>
            <a:r>
              <a:rPr dirty="0" sz="1500" spc="15" b="1">
                <a:latin typeface="Calibri"/>
                <a:cs typeface="Calibri"/>
              </a:rPr>
              <a:t>o</a:t>
            </a:r>
            <a:r>
              <a:rPr dirty="0" sz="1500" spc="-140" b="1">
                <a:latin typeface="Calibri"/>
                <a:cs typeface="Calibri"/>
              </a:rPr>
              <a:t>w</a:t>
            </a:r>
            <a:r>
              <a:rPr dirty="0" sz="1500" spc="10" b="1">
                <a:latin typeface="Calibri"/>
                <a:cs typeface="Calibri"/>
              </a:rPr>
              <a:t>an</a:t>
            </a:r>
            <a:r>
              <a:rPr dirty="0" sz="1500" spc="20" b="1">
                <a:latin typeface="Calibri"/>
                <a:cs typeface="Calibri"/>
              </a:rPr>
              <a:t>i</a:t>
            </a:r>
            <a:r>
              <a:rPr dirty="0" sz="1500" spc="50" b="1">
                <a:latin typeface="Calibri"/>
                <a:cs typeface="Calibri"/>
              </a:rPr>
              <a:t>a</a:t>
            </a:r>
            <a:endParaRPr sz="1500">
              <a:latin typeface="Calibri"/>
              <a:cs typeface="Calibri"/>
            </a:endParaRPr>
          </a:p>
          <a:p>
            <a:pPr marL="105410" indent="-92710">
              <a:lnSpc>
                <a:spcPct val="100000"/>
              </a:lnSpc>
              <a:buFont typeface="Calibri"/>
              <a:buChar char="-"/>
              <a:tabLst>
                <a:tab pos="106045" algn="l"/>
              </a:tabLst>
            </a:pPr>
            <a:r>
              <a:rPr dirty="0" sz="1500" spc="45" b="1">
                <a:latin typeface="Calibri"/>
                <a:cs typeface="Calibri"/>
              </a:rPr>
              <a:t>z</a:t>
            </a:r>
            <a:r>
              <a:rPr dirty="0" sz="1500" spc="55" b="1">
                <a:latin typeface="Calibri"/>
                <a:cs typeface="Calibri"/>
              </a:rPr>
              <a:t>a</a:t>
            </a:r>
            <a:r>
              <a:rPr dirty="0" sz="1500" spc="-25" b="1">
                <a:latin typeface="Calibri"/>
                <a:cs typeface="Calibri"/>
              </a:rPr>
              <a:t>r</a:t>
            </a:r>
            <a:r>
              <a:rPr dirty="0" sz="1500" spc="45" b="1">
                <a:latin typeface="Calibri"/>
                <a:cs typeface="Calibri"/>
              </a:rPr>
              <a:t>z</a:t>
            </a:r>
            <a:r>
              <a:rPr dirty="0" sz="1500" spc="15" b="1">
                <a:latin typeface="Calibri"/>
                <a:cs typeface="Calibri"/>
              </a:rPr>
              <a:t>u</a:t>
            </a:r>
            <a:r>
              <a:rPr dirty="0" sz="1500" spc="-70" b="1">
                <a:latin typeface="Calibri"/>
                <a:cs typeface="Calibri"/>
              </a:rPr>
              <a:t>t</a:t>
            </a:r>
            <a:r>
              <a:rPr dirty="0" sz="1500" spc="-90" b="1">
                <a:latin typeface="Calibri"/>
                <a:cs typeface="Calibri"/>
              </a:rPr>
              <a:t>y</a:t>
            </a:r>
            <a:r>
              <a:rPr dirty="0" sz="1500" spc="10" b="1">
                <a:latin typeface="Calibri"/>
                <a:cs typeface="Calibri"/>
              </a:rPr>
              <a:t> </a:t>
            </a:r>
            <a:r>
              <a:rPr dirty="0" sz="1500" spc="10" b="1">
                <a:latin typeface="Calibri"/>
                <a:cs typeface="Calibri"/>
              </a:rPr>
              <a:t>m</a:t>
            </a:r>
            <a:r>
              <a:rPr dirty="0" sz="1500" spc="30" b="1">
                <a:latin typeface="Calibri"/>
                <a:cs typeface="Calibri"/>
              </a:rPr>
              <a:t>ę</a:t>
            </a:r>
            <a:r>
              <a:rPr dirty="0" sz="1500" spc="45" b="1">
                <a:latin typeface="Calibri"/>
                <a:cs typeface="Calibri"/>
              </a:rPr>
              <a:t>ż</a:t>
            </a:r>
            <a:r>
              <a:rPr dirty="0" sz="1500" spc="-75" b="1">
                <a:latin typeface="Calibri"/>
                <a:cs typeface="Calibri"/>
              </a:rPr>
              <a:t>ów</a:t>
            </a:r>
            <a:r>
              <a:rPr dirty="0" sz="1500" spc="5" b="1">
                <a:latin typeface="Calibri"/>
                <a:cs typeface="Calibri"/>
              </a:rPr>
              <a:t> </a:t>
            </a:r>
            <a:r>
              <a:rPr dirty="0" sz="1500" spc="45" b="1">
                <a:latin typeface="Calibri"/>
                <a:cs typeface="Calibri"/>
              </a:rPr>
              <a:t>z</a:t>
            </a:r>
            <a:r>
              <a:rPr dirty="0" sz="1500" spc="55" b="1">
                <a:latin typeface="Calibri"/>
                <a:cs typeface="Calibri"/>
              </a:rPr>
              <a:t>a</a:t>
            </a:r>
            <a:r>
              <a:rPr dirty="0" sz="1500" spc="15" b="1">
                <a:latin typeface="Calibri"/>
                <a:cs typeface="Calibri"/>
              </a:rPr>
              <a:t>u</a:t>
            </a:r>
            <a:r>
              <a:rPr dirty="0" sz="1500" spc="-45" b="1">
                <a:latin typeface="Calibri"/>
                <a:cs typeface="Calibri"/>
              </a:rPr>
              <a:t>f</a:t>
            </a:r>
            <a:r>
              <a:rPr dirty="0" sz="1500" spc="55" b="1">
                <a:latin typeface="Calibri"/>
                <a:cs typeface="Calibri"/>
              </a:rPr>
              <a:t>a</a:t>
            </a:r>
            <a:r>
              <a:rPr dirty="0" sz="1500" spc="-15" b="1">
                <a:latin typeface="Calibri"/>
                <a:cs typeface="Calibri"/>
              </a:rPr>
              <a:t>n</a:t>
            </a:r>
            <a:r>
              <a:rPr dirty="0" sz="1500" spc="-5" b="1">
                <a:latin typeface="Calibri"/>
                <a:cs typeface="Calibri"/>
              </a:rPr>
              <a:t>i</a:t>
            </a:r>
            <a:r>
              <a:rPr dirty="0" sz="1500" spc="50" b="1">
                <a:latin typeface="Calibri"/>
                <a:cs typeface="Calibri"/>
              </a:rPr>
              <a:t>a</a:t>
            </a:r>
            <a:endParaRPr sz="1500">
              <a:latin typeface="Calibri"/>
              <a:cs typeface="Calibri"/>
            </a:endParaRPr>
          </a:p>
          <a:p>
            <a:pPr marL="105410" indent="-92710">
              <a:lnSpc>
                <a:spcPct val="100000"/>
              </a:lnSpc>
              <a:buFont typeface="Calibri"/>
              <a:buChar char="-"/>
              <a:tabLst>
                <a:tab pos="106045" algn="l"/>
              </a:tabLst>
            </a:pPr>
            <a:r>
              <a:rPr dirty="0" sz="1500" spc="15" b="1">
                <a:latin typeface="Calibri"/>
                <a:cs typeface="Calibri"/>
              </a:rPr>
              <a:t>u</a:t>
            </a:r>
            <a:r>
              <a:rPr dirty="0" sz="1500" spc="-45" b="1">
                <a:latin typeface="Calibri"/>
                <a:cs typeface="Calibri"/>
              </a:rPr>
              <a:t>w</a:t>
            </a:r>
            <a:r>
              <a:rPr dirty="0" sz="1500" spc="-25" b="1">
                <a:latin typeface="Calibri"/>
                <a:cs typeface="Calibri"/>
              </a:rPr>
              <a:t>a</a:t>
            </a:r>
            <a:r>
              <a:rPr dirty="0" sz="1500" spc="30" b="1">
                <a:latin typeface="Calibri"/>
                <a:cs typeface="Calibri"/>
              </a:rPr>
              <a:t>g</a:t>
            </a:r>
            <a:r>
              <a:rPr dirty="0" sz="1500" spc="-30" b="1">
                <a:latin typeface="Calibri"/>
                <a:cs typeface="Calibri"/>
              </a:rPr>
              <a:t>i</a:t>
            </a:r>
            <a:r>
              <a:rPr dirty="0" sz="1500" spc="10" b="1">
                <a:latin typeface="Calibri"/>
                <a:cs typeface="Calibri"/>
              </a:rPr>
              <a:t> </a:t>
            </a:r>
            <a:r>
              <a:rPr dirty="0" sz="1500" spc="75" b="1">
                <a:latin typeface="Calibri"/>
                <a:cs typeface="Calibri"/>
              </a:rPr>
              <a:t>c</a:t>
            </a:r>
            <a:r>
              <a:rPr dirty="0" sz="1500" spc="45" b="1">
                <a:latin typeface="Calibri"/>
                <a:cs typeface="Calibri"/>
              </a:rPr>
              <a:t>z</a:t>
            </a:r>
            <a:r>
              <a:rPr dirty="0" sz="1500" spc="-45" b="1">
                <a:latin typeface="Calibri"/>
                <a:cs typeface="Calibri"/>
              </a:rPr>
              <a:t>ł</a:t>
            </a:r>
            <a:r>
              <a:rPr dirty="0" sz="1500" spc="-30" b="1">
                <a:latin typeface="Calibri"/>
                <a:cs typeface="Calibri"/>
              </a:rPr>
              <a:t>onków</a:t>
            </a:r>
            <a:r>
              <a:rPr dirty="0" sz="1500" spc="-10" b="1">
                <a:latin typeface="Calibri"/>
                <a:cs typeface="Calibri"/>
              </a:rPr>
              <a:t> </a:t>
            </a:r>
            <a:r>
              <a:rPr dirty="0" sz="1500" spc="10" b="1">
                <a:latin typeface="Calibri"/>
                <a:cs typeface="Calibri"/>
              </a:rPr>
              <a:t>k</a:t>
            </a:r>
            <a:r>
              <a:rPr dirty="0" sz="1500" spc="-20" b="1">
                <a:latin typeface="Calibri"/>
                <a:cs typeface="Calibri"/>
              </a:rPr>
              <a:t>o</a:t>
            </a:r>
            <a:r>
              <a:rPr dirty="0" sz="1500" spc="10" b="1">
                <a:latin typeface="Calibri"/>
                <a:cs typeface="Calibri"/>
              </a:rPr>
              <a:t>m</a:t>
            </a:r>
            <a:r>
              <a:rPr dirty="0" sz="1500" spc="-30" b="1">
                <a:latin typeface="Calibri"/>
                <a:cs typeface="Calibri"/>
              </a:rPr>
              <a:t>i</a:t>
            </a:r>
            <a:r>
              <a:rPr dirty="0" sz="1500" spc="25" b="1">
                <a:latin typeface="Calibri"/>
                <a:cs typeface="Calibri"/>
              </a:rPr>
              <a:t>sj</a:t>
            </a:r>
            <a:r>
              <a:rPr dirty="0" sz="1500" spc="-30" b="1">
                <a:latin typeface="Calibri"/>
                <a:cs typeface="Calibri"/>
              </a:rPr>
              <a:t>i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501" y="2469515"/>
            <a:ext cx="1699895" cy="2400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30" b="1">
                <a:latin typeface="Calibri"/>
                <a:cs typeface="Calibri"/>
              </a:rPr>
              <a:t>+</a:t>
            </a:r>
            <a:r>
              <a:rPr dirty="0" sz="1500" spc="25" b="1">
                <a:latin typeface="Calibri"/>
                <a:cs typeface="Calibri"/>
              </a:rPr>
              <a:t> </a:t>
            </a:r>
            <a:r>
              <a:rPr dirty="0" sz="1500" spc="100" b="1">
                <a:latin typeface="Calibri"/>
                <a:cs typeface="Calibri"/>
              </a:rPr>
              <a:t>s</a:t>
            </a:r>
            <a:r>
              <a:rPr dirty="0" sz="1500" spc="-55" b="1">
                <a:latin typeface="Calibri"/>
                <a:cs typeface="Calibri"/>
              </a:rPr>
              <a:t>t</a:t>
            </a:r>
            <a:r>
              <a:rPr dirty="0" sz="1500" spc="55" b="1">
                <a:latin typeface="Calibri"/>
                <a:cs typeface="Calibri"/>
              </a:rPr>
              <a:t>a</a:t>
            </a:r>
            <a:r>
              <a:rPr dirty="0" sz="1500" spc="15" b="1">
                <a:latin typeface="Calibri"/>
                <a:cs typeface="Calibri"/>
              </a:rPr>
              <a:t>n</a:t>
            </a:r>
            <a:r>
              <a:rPr dirty="0" sz="1500" spc="-45" b="1">
                <a:latin typeface="Calibri"/>
                <a:cs typeface="Calibri"/>
              </a:rPr>
              <a:t>o</a:t>
            </a:r>
            <a:r>
              <a:rPr dirty="0" sz="1500" spc="-20" b="1">
                <a:latin typeface="Calibri"/>
                <a:cs typeface="Calibri"/>
              </a:rPr>
              <a:t>wis</a:t>
            </a:r>
            <a:r>
              <a:rPr dirty="0" sz="1500" spc="-5" b="1">
                <a:latin typeface="Calibri"/>
                <a:cs typeface="Calibri"/>
              </a:rPr>
              <a:t>k</a:t>
            </a:r>
            <a:r>
              <a:rPr dirty="0" sz="1500" spc="-30" b="1">
                <a:latin typeface="Calibri"/>
                <a:cs typeface="Calibri"/>
              </a:rPr>
              <a:t>o</a:t>
            </a:r>
            <a:r>
              <a:rPr dirty="0" sz="1500" spc="-5" b="1">
                <a:latin typeface="Calibri"/>
                <a:cs typeface="Calibri"/>
              </a:rPr>
              <a:t> </a:t>
            </a:r>
            <a:r>
              <a:rPr dirty="0" sz="1500" spc="10" b="1">
                <a:latin typeface="Calibri"/>
                <a:cs typeface="Calibri"/>
              </a:rPr>
              <a:t>k</a:t>
            </a:r>
            <a:r>
              <a:rPr dirty="0" sz="1500" spc="-20" b="1">
                <a:latin typeface="Calibri"/>
                <a:cs typeface="Calibri"/>
              </a:rPr>
              <a:t>o</a:t>
            </a:r>
            <a:r>
              <a:rPr dirty="0" sz="1500" spc="10" b="1">
                <a:latin typeface="Calibri"/>
                <a:cs typeface="Calibri"/>
              </a:rPr>
              <a:t>m</a:t>
            </a:r>
            <a:r>
              <a:rPr dirty="0" sz="1500" spc="-25" b="1">
                <a:latin typeface="Calibri"/>
                <a:cs typeface="Calibri"/>
              </a:rPr>
              <a:t>i</a:t>
            </a:r>
            <a:r>
              <a:rPr dirty="0" sz="1500" spc="25" b="1">
                <a:latin typeface="Calibri"/>
                <a:cs typeface="Calibri"/>
              </a:rPr>
              <a:t>sj</a:t>
            </a:r>
            <a:r>
              <a:rPr dirty="0" sz="1500" spc="-25" b="1">
                <a:latin typeface="Calibri"/>
                <a:cs typeface="Calibri"/>
              </a:rPr>
              <a:t>i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32483" y="2677909"/>
            <a:ext cx="318135" cy="27749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71120">
              <a:lnSpc>
                <a:spcPct val="100000"/>
              </a:lnSpc>
              <a:spcBef>
                <a:spcPts val="160"/>
              </a:spcBef>
            </a:pPr>
            <a:r>
              <a:rPr dirty="0" sz="1500" spc="130" b="1">
                <a:solidFill>
                  <a:srgbClr val="9D032A"/>
                </a:solidFill>
                <a:latin typeface="Calibri"/>
                <a:cs typeface="Calibri"/>
              </a:rPr>
              <a:t>+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3021" y="2926969"/>
            <a:ext cx="2393950" cy="2400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buFont typeface="Arial"/>
              <a:buChar char="•"/>
              <a:tabLst>
                <a:tab pos="200660" algn="l"/>
              </a:tabLst>
            </a:pPr>
            <a:r>
              <a:rPr dirty="0" sz="15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500" spc="-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-2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500" spc="-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5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5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500" spc="-5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500" spc="-4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-8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-3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500" spc="-4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-25" b="1">
                <a:solidFill>
                  <a:srgbClr val="9D032A"/>
                </a:solidFill>
                <a:latin typeface="Calibri"/>
                <a:cs typeface="Calibri"/>
              </a:rPr>
              <a:t>łu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3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500" spc="-4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500" spc="-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10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500" spc="-5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500" spc="10" b="1">
                <a:solidFill>
                  <a:srgbClr val="9D032A"/>
                </a:solidFill>
                <a:latin typeface="Calibri"/>
                <a:cs typeface="Calibri"/>
              </a:rPr>
              <a:t>ani</a:t>
            </a:r>
            <a:r>
              <a:rPr dirty="0" sz="15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3501" y="3155569"/>
            <a:ext cx="2865755" cy="2400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-85" b="1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dirty="0" sz="1500" spc="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15" b="1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30" b="1">
                <a:solidFill>
                  <a:srgbClr val="FF0000"/>
                </a:solidFill>
                <a:latin typeface="Calibri"/>
                <a:cs typeface="Calibri"/>
              </a:rPr>
              <a:t>śn</a:t>
            </a:r>
            <a:r>
              <a:rPr dirty="0" sz="1500" spc="20" b="1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500" spc="30" b="1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5" b="1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500" spc="15" b="1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1500" spc="-55" b="1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dirty="0" sz="1500" spc="-4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1500" spc="30" b="1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dirty="0" sz="1500" spc="25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500" spc="-70" b="1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1500" spc="-105" b="1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dirty="0" sz="1500" spc="35" b="1">
                <a:solidFill>
                  <a:srgbClr val="FF0000"/>
                </a:solidFill>
                <a:latin typeface="Calibri"/>
                <a:cs typeface="Calibri"/>
              </a:rPr>
              <a:t>cz</a:t>
            </a:r>
            <a:r>
              <a:rPr dirty="0" sz="1500" spc="10" b="1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1500" spc="-90" b="1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dirty="0" sz="1500" spc="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900" spc="75" b="1">
                <a:solidFill>
                  <a:srgbClr val="FF0000"/>
                </a:solidFill>
                <a:latin typeface="Calibri"/>
                <a:cs typeface="Calibri"/>
              </a:rPr>
              <a:t>–</a:t>
            </a:r>
            <a:r>
              <a:rPr dirty="0" sz="900" spc="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900" spc="25" b="1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dirty="0" sz="900" spc="5" b="1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900" spc="-55" b="1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dirty="0" sz="9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900" spc="5" b="1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dirty="0" sz="900" spc="-15" b="1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900" spc="45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900" spc="15" b="1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dirty="0" sz="9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900" spc="-30" b="1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900" spc="-15" b="1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900" spc="3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900" b="1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900" spc="45" b="1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900" spc="10" b="1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dirty="0" sz="900" spc="-5" b="1">
                <a:solidFill>
                  <a:srgbClr val="FF0000"/>
                </a:solidFill>
                <a:latin typeface="Calibri"/>
                <a:cs typeface="Calibri"/>
              </a:rPr>
              <a:t>isji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3501" y="3384169"/>
            <a:ext cx="1440815" cy="2400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-85" b="1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dirty="0" sz="1500" spc="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35" b="1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1500" spc="55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500" spc="0" b="1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500" spc="-4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25" b="1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1500" spc="-60" b="1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100" b="1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1500" spc="-60" b="1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1500" spc="25" b="1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dirty="0" sz="1500" spc="45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500" spc="20" b="1">
                <a:solidFill>
                  <a:srgbClr val="FF0000"/>
                </a:solidFill>
                <a:latin typeface="Calibri"/>
                <a:cs typeface="Calibri"/>
              </a:rPr>
              <a:t>żeń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4040" y="1760854"/>
            <a:ext cx="2252345" cy="9258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114" b="1">
                <a:latin typeface="Calibri"/>
                <a:cs typeface="Calibri"/>
              </a:rPr>
              <a:t>1</a:t>
            </a:r>
            <a:r>
              <a:rPr dirty="0" sz="1500" spc="30" b="1">
                <a:latin typeface="Calibri"/>
                <a:cs typeface="Calibri"/>
              </a:rPr>
              <a:t> </a:t>
            </a:r>
            <a:r>
              <a:rPr dirty="0" sz="1500" spc="30" b="1">
                <a:latin typeface="Calibri"/>
                <a:cs typeface="Calibri"/>
              </a:rPr>
              <a:t>e</a:t>
            </a:r>
            <a:r>
              <a:rPr dirty="0" sz="1500" spc="30" b="1">
                <a:latin typeface="Calibri"/>
                <a:cs typeface="Calibri"/>
              </a:rPr>
              <a:t>g</a:t>
            </a:r>
            <a:r>
              <a:rPr dirty="0" sz="1500" spc="45" b="1">
                <a:latin typeface="Calibri"/>
                <a:cs typeface="Calibri"/>
              </a:rPr>
              <a:t>z</a:t>
            </a:r>
            <a:r>
              <a:rPr dirty="0" sz="1500" spc="-30" b="1">
                <a:latin typeface="Calibri"/>
                <a:cs typeface="Calibri"/>
              </a:rPr>
              <a:t>.</a:t>
            </a:r>
            <a:r>
              <a:rPr dirty="0" sz="1500" spc="15" b="1">
                <a:latin typeface="Calibri"/>
                <a:cs typeface="Calibri"/>
              </a:rPr>
              <a:t> </a:t>
            </a:r>
            <a:r>
              <a:rPr dirty="0" sz="1500" spc="0" b="1">
                <a:latin typeface="Calibri"/>
                <a:cs typeface="Calibri"/>
              </a:rPr>
              <a:t>p</a:t>
            </a:r>
            <a:r>
              <a:rPr dirty="0" sz="1500" spc="-55" b="1">
                <a:latin typeface="Calibri"/>
                <a:cs typeface="Calibri"/>
              </a:rPr>
              <a:t>r</a:t>
            </a:r>
            <a:r>
              <a:rPr dirty="0" sz="1500" spc="-55" b="1">
                <a:latin typeface="Calibri"/>
                <a:cs typeface="Calibri"/>
              </a:rPr>
              <a:t>o</a:t>
            </a:r>
            <a:r>
              <a:rPr dirty="0" sz="1500" spc="-65" b="1">
                <a:latin typeface="Calibri"/>
                <a:cs typeface="Calibri"/>
              </a:rPr>
              <a:t>t</a:t>
            </a:r>
            <a:r>
              <a:rPr dirty="0" sz="1500" b="1">
                <a:latin typeface="Calibri"/>
                <a:cs typeface="Calibri"/>
              </a:rPr>
              <a:t>o</a:t>
            </a:r>
            <a:r>
              <a:rPr dirty="0" sz="1500" spc="-35" b="1">
                <a:latin typeface="Calibri"/>
                <a:cs typeface="Calibri"/>
              </a:rPr>
              <a:t>k</a:t>
            </a:r>
            <a:r>
              <a:rPr dirty="0" sz="1500" spc="-45" b="1">
                <a:latin typeface="Calibri"/>
                <a:cs typeface="Calibri"/>
              </a:rPr>
              <a:t>o</a:t>
            </a:r>
            <a:r>
              <a:rPr dirty="0" sz="1500" spc="-25" b="1">
                <a:latin typeface="Calibri"/>
                <a:cs typeface="Calibri"/>
              </a:rPr>
              <a:t>łu</a:t>
            </a:r>
            <a:r>
              <a:rPr dirty="0" sz="1500" spc="10" b="1">
                <a:latin typeface="Calibri"/>
                <a:cs typeface="Calibri"/>
              </a:rPr>
              <a:t> </a:t>
            </a:r>
            <a:r>
              <a:rPr dirty="0" sz="1500" spc="30" b="1">
                <a:latin typeface="Calibri"/>
                <a:cs typeface="Calibri"/>
              </a:rPr>
              <a:t>g</a:t>
            </a:r>
            <a:r>
              <a:rPr dirty="0" sz="1500" spc="-45" b="1">
                <a:latin typeface="Calibri"/>
                <a:cs typeface="Calibri"/>
              </a:rPr>
              <a:t>ł</a:t>
            </a:r>
            <a:r>
              <a:rPr dirty="0" sz="1500" spc="-20" b="1">
                <a:latin typeface="Calibri"/>
                <a:cs typeface="Calibri"/>
              </a:rPr>
              <a:t>o</a:t>
            </a:r>
            <a:r>
              <a:rPr dirty="0" sz="1500" spc="100" b="1">
                <a:latin typeface="Calibri"/>
                <a:cs typeface="Calibri"/>
              </a:rPr>
              <a:t>s</a:t>
            </a:r>
            <a:r>
              <a:rPr dirty="0" sz="1500" spc="-55" b="1">
                <a:latin typeface="Calibri"/>
                <a:cs typeface="Calibri"/>
              </a:rPr>
              <a:t>o</a:t>
            </a:r>
            <a:r>
              <a:rPr dirty="0" sz="1500" spc="-135" b="1">
                <a:latin typeface="Calibri"/>
                <a:cs typeface="Calibri"/>
              </a:rPr>
              <a:t>w</a:t>
            </a:r>
            <a:r>
              <a:rPr dirty="0" sz="1500" spc="10" b="1">
                <a:latin typeface="Calibri"/>
                <a:cs typeface="Calibri"/>
              </a:rPr>
              <a:t>ani</a:t>
            </a:r>
            <a:r>
              <a:rPr dirty="0" sz="1500" spc="50" b="1">
                <a:latin typeface="Calibri"/>
                <a:cs typeface="Calibri"/>
              </a:rPr>
              <a:t>a</a:t>
            </a:r>
            <a:endParaRPr sz="1500">
              <a:latin typeface="Calibri"/>
              <a:cs typeface="Calibri"/>
            </a:endParaRPr>
          </a:p>
          <a:p>
            <a:pPr marL="156210" indent="-96520">
              <a:lnSpc>
                <a:spcPct val="100000"/>
              </a:lnSpc>
              <a:buFont typeface="Calibri"/>
              <a:buChar char="-"/>
              <a:tabLst>
                <a:tab pos="156210" algn="l"/>
              </a:tabLst>
            </a:pPr>
            <a:r>
              <a:rPr dirty="0" sz="1500" spc="45" b="1">
                <a:latin typeface="Calibri"/>
                <a:cs typeface="Calibri"/>
              </a:rPr>
              <a:t>z</a:t>
            </a:r>
            <a:r>
              <a:rPr dirty="0" sz="1500" spc="55" b="1">
                <a:latin typeface="Calibri"/>
                <a:cs typeface="Calibri"/>
              </a:rPr>
              <a:t>a</a:t>
            </a:r>
            <a:r>
              <a:rPr dirty="0" sz="1500" spc="-25" b="1">
                <a:latin typeface="Calibri"/>
                <a:cs typeface="Calibri"/>
              </a:rPr>
              <a:t>r</a:t>
            </a:r>
            <a:r>
              <a:rPr dirty="0" sz="1500" spc="45" b="1">
                <a:latin typeface="Calibri"/>
                <a:cs typeface="Calibri"/>
              </a:rPr>
              <a:t>z</a:t>
            </a:r>
            <a:r>
              <a:rPr dirty="0" sz="1500" spc="-50" b="1">
                <a:latin typeface="Calibri"/>
                <a:cs typeface="Calibri"/>
              </a:rPr>
              <a:t>uty</a:t>
            </a:r>
            <a:r>
              <a:rPr dirty="0" sz="1500" spc="5" b="1">
                <a:latin typeface="Calibri"/>
                <a:cs typeface="Calibri"/>
              </a:rPr>
              <a:t> </a:t>
            </a:r>
            <a:r>
              <a:rPr dirty="0" sz="1500" spc="15" b="1">
                <a:latin typeface="Calibri"/>
                <a:cs typeface="Calibri"/>
              </a:rPr>
              <a:t>m</a:t>
            </a:r>
            <a:r>
              <a:rPr dirty="0" sz="1500" spc="30" b="1">
                <a:latin typeface="Calibri"/>
                <a:cs typeface="Calibri"/>
              </a:rPr>
              <a:t>ę</a:t>
            </a:r>
            <a:r>
              <a:rPr dirty="0" sz="1500" spc="45" b="1">
                <a:latin typeface="Calibri"/>
                <a:cs typeface="Calibri"/>
              </a:rPr>
              <a:t>ż</a:t>
            </a:r>
            <a:r>
              <a:rPr dirty="0" sz="1500" spc="-75" b="1">
                <a:latin typeface="Calibri"/>
                <a:cs typeface="Calibri"/>
              </a:rPr>
              <a:t>ów</a:t>
            </a:r>
            <a:r>
              <a:rPr dirty="0" sz="1500" spc="10" b="1">
                <a:latin typeface="Calibri"/>
                <a:cs typeface="Calibri"/>
              </a:rPr>
              <a:t> </a:t>
            </a:r>
            <a:r>
              <a:rPr dirty="0" sz="1500" spc="45" b="1">
                <a:latin typeface="Calibri"/>
                <a:cs typeface="Calibri"/>
              </a:rPr>
              <a:t>z</a:t>
            </a:r>
            <a:r>
              <a:rPr dirty="0" sz="1500" spc="55" b="1">
                <a:latin typeface="Calibri"/>
                <a:cs typeface="Calibri"/>
              </a:rPr>
              <a:t>a</a:t>
            </a:r>
            <a:r>
              <a:rPr dirty="0" sz="1500" spc="15" b="1">
                <a:latin typeface="Calibri"/>
                <a:cs typeface="Calibri"/>
              </a:rPr>
              <a:t>u</a:t>
            </a:r>
            <a:r>
              <a:rPr dirty="0" sz="1500" spc="-35" b="1">
                <a:latin typeface="Calibri"/>
                <a:cs typeface="Calibri"/>
              </a:rPr>
              <a:t>f</a:t>
            </a:r>
            <a:r>
              <a:rPr dirty="0" sz="1500" spc="10" b="1">
                <a:latin typeface="Calibri"/>
                <a:cs typeface="Calibri"/>
              </a:rPr>
              <a:t>ani</a:t>
            </a:r>
            <a:r>
              <a:rPr dirty="0" sz="1500" spc="50" b="1">
                <a:latin typeface="Calibri"/>
                <a:cs typeface="Calibri"/>
              </a:rPr>
              <a:t>a</a:t>
            </a:r>
            <a:endParaRPr sz="1500">
              <a:latin typeface="Calibri"/>
              <a:cs typeface="Calibri"/>
            </a:endParaRPr>
          </a:p>
          <a:p>
            <a:pPr marL="156210" indent="-96520">
              <a:lnSpc>
                <a:spcPct val="100000"/>
              </a:lnSpc>
              <a:buFont typeface="Calibri"/>
              <a:buChar char="-"/>
              <a:tabLst>
                <a:tab pos="156210" algn="l"/>
              </a:tabLst>
            </a:pPr>
            <a:r>
              <a:rPr dirty="0" sz="1500" spc="15" b="1">
                <a:latin typeface="Calibri"/>
                <a:cs typeface="Calibri"/>
              </a:rPr>
              <a:t>u</a:t>
            </a:r>
            <a:r>
              <a:rPr dirty="0" sz="1500" spc="-45" b="1">
                <a:latin typeface="Calibri"/>
                <a:cs typeface="Calibri"/>
              </a:rPr>
              <a:t>w</a:t>
            </a:r>
            <a:r>
              <a:rPr dirty="0" sz="1500" spc="-20" b="1">
                <a:latin typeface="Calibri"/>
                <a:cs typeface="Calibri"/>
              </a:rPr>
              <a:t>a</a:t>
            </a:r>
            <a:r>
              <a:rPr dirty="0" sz="1500" b="1">
                <a:latin typeface="Calibri"/>
                <a:cs typeface="Calibri"/>
              </a:rPr>
              <a:t>gi</a:t>
            </a:r>
            <a:r>
              <a:rPr dirty="0" sz="1500" spc="5" b="1">
                <a:latin typeface="Calibri"/>
                <a:cs typeface="Calibri"/>
              </a:rPr>
              <a:t> </a:t>
            </a:r>
            <a:r>
              <a:rPr dirty="0" sz="1500" spc="75" b="1">
                <a:latin typeface="Calibri"/>
                <a:cs typeface="Calibri"/>
              </a:rPr>
              <a:t>c</a:t>
            </a:r>
            <a:r>
              <a:rPr dirty="0" sz="1500" spc="45" b="1">
                <a:latin typeface="Calibri"/>
                <a:cs typeface="Calibri"/>
              </a:rPr>
              <a:t>z</a:t>
            </a:r>
            <a:r>
              <a:rPr dirty="0" sz="1500" spc="-45" b="1">
                <a:latin typeface="Calibri"/>
                <a:cs typeface="Calibri"/>
              </a:rPr>
              <a:t>ł</a:t>
            </a:r>
            <a:r>
              <a:rPr dirty="0" sz="1500" spc="-30" b="1">
                <a:latin typeface="Calibri"/>
                <a:cs typeface="Calibri"/>
              </a:rPr>
              <a:t>onków</a:t>
            </a:r>
            <a:r>
              <a:rPr dirty="0" sz="1500" spc="-5" b="1">
                <a:latin typeface="Calibri"/>
                <a:cs typeface="Calibri"/>
              </a:rPr>
              <a:t> </a:t>
            </a:r>
            <a:r>
              <a:rPr dirty="0" sz="1500" spc="10" b="1">
                <a:latin typeface="Calibri"/>
                <a:cs typeface="Calibri"/>
              </a:rPr>
              <a:t>k</a:t>
            </a:r>
            <a:r>
              <a:rPr dirty="0" sz="1500" spc="-20" b="1">
                <a:latin typeface="Calibri"/>
                <a:cs typeface="Calibri"/>
              </a:rPr>
              <a:t>o</a:t>
            </a:r>
            <a:r>
              <a:rPr dirty="0" sz="1500" spc="15" b="1">
                <a:latin typeface="Calibri"/>
                <a:cs typeface="Calibri"/>
              </a:rPr>
              <a:t>m</a:t>
            </a:r>
            <a:r>
              <a:rPr dirty="0" sz="1500" spc="-30" b="1">
                <a:latin typeface="Calibri"/>
                <a:cs typeface="Calibri"/>
              </a:rPr>
              <a:t>i</a:t>
            </a:r>
            <a:r>
              <a:rPr dirty="0" sz="1500" spc="100" b="1">
                <a:latin typeface="Calibri"/>
                <a:cs typeface="Calibri"/>
              </a:rPr>
              <a:t>s</a:t>
            </a:r>
            <a:r>
              <a:rPr dirty="0" sz="1500" spc="-40" b="1">
                <a:latin typeface="Calibri"/>
                <a:cs typeface="Calibri"/>
              </a:rPr>
              <a:t>j</a:t>
            </a:r>
            <a:r>
              <a:rPr dirty="0" sz="1500" spc="-30" b="1">
                <a:latin typeface="Calibri"/>
                <a:cs typeface="Calibri"/>
              </a:rPr>
              <a:t>i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500" spc="130" b="1">
                <a:latin typeface="Calibri"/>
                <a:cs typeface="Calibri"/>
              </a:rPr>
              <a:t>+</a:t>
            </a:r>
            <a:r>
              <a:rPr dirty="0" sz="1500" spc="30" b="1">
                <a:latin typeface="Calibri"/>
                <a:cs typeface="Calibri"/>
              </a:rPr>
              <a:t> </a:t>
            </a:r>
            <a:r>
              <a:rPr dirty="0" sz="1500" spc="100" b="1">
                <a:latin typeface="Calibri"/>
                <a:cs typeface="Calibri"/>
              </a:rPr>
              <a:t>s</a:t>
            </a:r>
            <a:r>
              <a:rPr dirty="0" sz="1500" spc="-55" b="1">
                <a:latin typeface="Calibri"/>
                <a:cs typeface="Calibri"/>
              </a:rPr>
              <a:t>t</a:t>
            </a:r>
            <a:r>
              <a:rPr dirty="0" sz="1500" spc="55" b="1">
                <a:latin typeface="Calibri"/>
                <a:cs typeface="Calibri"/>
              </a:rPr>
              <a:t>a</a:t>
            </a:r>
            <a:r>
              <a:rPr dirty="0" sz="1500" spc="15" b="1">
                <a:latin typeface="Calibri"/>
                <a:cs typeface="Calibri"/>
              </a:rPr>
              <a:t>n</a:t>
            </a:r>
            <a:r>
              <a:rPr dirty="0" sz="1500" spc="-55" b="1">
                <a:latin typeface="Calibri"/>
                <a:cs typeface="Calibri"/>
              </a:rPr>
              <a:t>o</a:t>
            </a:r>
            <a:r>
              <a:rPr dirty="0" sz="1500" spc="-114" b="1">
                <a:latin typeface="Calibri"/>
                <a:cs typeface="Calibri"/>
              </a:rPr>
              <a:t>w</a:t>
            </a:r>
            <a:r>
              <a:rPr dirty="0" sz="1500" spc="-25" b="1">
                <a:latin typeface="Calibri"/>
                <a:cs typeface="Calibri"/>
              </a:rPr>
              <a:t>i</a:t>
            </a:r>
            <a:r>
              <a:rPr dirty="0" sz="1500" spc="55" b="1">
                <a:latin typeface="Calibri"/>
                <a:cs typeface="Calibri"/>
              </a:rPr>
              <a:t>s</a:t>
            </a:r>
            <a:r>
              <a:rPr dirty="0" sz="1500" spc="35" b="1">
                <a:latin typeface="Calibri"/>
                <a:cs typeface="Calibri"/>
              </a:rPr>
              <a:t>k</a:t>
            </a:r>
            <a:r>
              <a:rPr dirty="0" sz="1500" spc="-30" b="1">
                <a:latin typeface="Calibri"/>
                <a:cs typeface="Calibri"/>
              </a:rPr>
              <a:t>o</a:t>
            </a:r>
            <a:r>
              <a:rPr dirty="0" sz="1500" spc="-5" b="1">
                <a:latin typeface="Calibri"/>
                <a:cs typeface="Calibri"/>
              </a:rPr>
              <a:t> </a:t>
            </a:r>
            <a:r>
              <a:rPr dirty="0" sz="1500" spc="10" b="1">
                <a:latin typeface="Calibri"/>
                <a:cs typeface="Calibri"/>
              </a:rPr>
              <a:t>k</a:t>
            </a:r>
            <a:r>
              <a:rPr dirty="0" sz="1500" spc="-20" b="1">
                <a:latin typeface="Calibri"/>
                <a:cs typeface="Calibri"/>
              </a:rPr>
              <a:t>o</a:t>
            </a:r>
            <a:r>
              <a:rPr dirty="0" sz="1500" b="1">
                <a:latin typeface="Calibri"/>
                <a:cs typeface="Calibri"/>
              </a:rPr>
              <a:t>m</a:t>
            </a:r>
            <a:r>
              <a:rPr dirty="0" sz="1500" spc="-15" b="1">
                <a:latin typeface="Calibri"/>
                <a:cs typeface="Calibri"/>
              </a:rPr>
              <a:t>i</a:t>
            </a:r>
            <a:r>
              <a:rPr dirty="0" sz="1500" spc="25" b="1">
                <a:latin typeface="Calibri"/>
                <a:cs typeface="Calibri"/>
              </a:rPr>
              <a:t>sj</a:t>
            </a:r>
            <a:r>
              <a:rPr dirty="0" sz="1500" spc="-25" b="1">
                <a:latin typeface="Calibri"/>
                <a:cs typeface="Calibri"/>
              </a:rPr>
              <a:t>i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70017" y="2677909"/>
            <a:ext cx="351790" cy="2774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80"/>
              </a:lnSpc>
            </a:pPr>
            <a:r>
              <a:rPr dirty="0" sz="1500" spc="130" b="1">
                <a:solidFill>
                  <a:srgbClr val="9D032A"/>
                </a:solidFill>
                <a:latin typeface="Calibri"/>
                <a:cs typeface="Calibri"/>
              </a:rPr>
              <a:t>+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4040" y="2904109"/>
            <a:ext cx="2322830" cy="2400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0" indent="-114300">
              <a:lnSpc>
                <a:spcPct val="100000"/>
              </a:lnSpc>
              <a:buFont typeface="Arial"/>
              <a:buChar char="•"/>
              <a:tabLst>
                <a:tab pos="127635" algn="l"/>
              </a:tabLst>
            </a:pPr>
            <a:r>
              <a:rPr dirty="0" sz="1500" spc="1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500" spc="-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-2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500" spc="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5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5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500" spc="-5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500" spc="-5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-6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-3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500" spc="-25" b="1">
                <a:solidFill>
                  <a:srgbClr val="9D032A"/>
                </a:solidFill>
                <a:latin typeface="Calibri"/>
                <a:cs typeface="Calibri"/>
              </a:rPr>
              <a:t>ołu</a:t>
            </a:r>
            <a:r>
              <a:rPr dirty="0" sz="15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500" spc="3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500" spc="-45" b="1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500" spc="-2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3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500" spc="1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500" spc="-135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500" spc="5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500" spc="-1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500" spc="-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5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03603" y="3797452"/>
            <a:ext cx="5760720" cy="708025"/>
          </a:xfrm>
          <a:custGeom>
            <a:avLst/>
            <a:gdLst/>
            <a:ahLst/>
            <a:cxnLst/>
            <a:rect l="l" t="t" r="r" b="b"/>
            <a:pathLst>
              <a:path w="5760720" h="708025">
                <a:moveTo>
                  <a:pt x="0" y="707872"/>
                </a:moveTo>
                <a:lnTo>
                  <a:pt x="5760593" y="707872"/>
                </a:lnTo>
                <a:lnTo>
                  <a:pt x="5760593" y="0"/>
                </a:lnTo>
                <a:lnTo>
                  <a:pt x="0" y="0"/>
                </a:lnTo>
                <a:lnTo>
                  <a:pt x="0" y="707872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03603" y="3797452"/>
            <a:ext cx="5760720" cy="708025"/>
          </a:xfrm>
          <a:custGeom>
            <a:avLst/>
            <a:gdLst/>
            <a:ahLst/>
            <a:cxnLst/>
            <a:rect l="l" t="t" r="r" b="b"/>
            <a:pathLst>
              <a:path w="5760720" h="708025">
                <a:moveTo>
                  <a:pt x="0" y="707872"/>
                </a:moveTo>
                <a:lnTo>
                  <a:pt x="5760593" y="707872"/>
                </a:lnTo>
                <a:lnTo>
                  <a:pt x="5760593" y="0"/>
                </a:lnTo>
                <a:lnTo>
                  <a:pt x="0" y="0"/>
                </a:lnTo>
                <a:lnTo>
                  <a:pt x="0" y="707872"/>
                </a:lnTo>
                <a:close/>
              </a:path>
            </a:pathLst>
          </a:custGeom>
          <a:ln w="2857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612519" y="3835019"/>
            <a:ext cx="5340985" cy="623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400" spc="-600" b="1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14" b="1" u="heavy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400" spc="-45" b="1" u="heavy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70" b="1" u="heavy">
                <a:solidFill>
                  <a:srgbClr val="FFFFFF"/>
                </a:solidFill>
                <a:latin typeface="Calibri"/>
                <a:cs typeface="Calibri"/>
              </a:rPr>
              <a:t>zą</a:t>
            </a:r>
            <a:r>
              <a:rPr dirty="0" sz="2400" b="1" u="heavy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400" spc="40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0" b="1" u="heavy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400" spc="10" b="1" u="heavy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400" spc="-10" b="1" u="heavy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spc="-60" b="1" u="heavy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spc="-145" b="1" u="heavy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spc="30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210" b="1" u="heavy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2400" spc="65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 u="heavy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15" b="1" u="heavy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400" spc="10" b="1" u="heavy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400" spc="50" b="1" u="heavy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400" spc="-95" b="1" u="heavy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20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5" b="1" u="heavy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45" b="1" u="heavy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-55" b="1" u="heavy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400" spc="-30" b="1" u="heavy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2400" spc="-60" b="1" u="heavy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175" b="1" u="heavy">
                <a:solidFill>
                  <a:srgbClr val="FFFFFF"/>
                </a:solidFill>
                <a:latin typeface="Calibri"/>
                <a:cs typeface="Calibri"/>
              </a:rPr>
              <a:t>wy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16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(</a:t>
            </a:r>
            <a:r>
              <a:rPr dirty="0" sz="16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P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ełnom</a:t>
            </a:r>
            <a:r>
              <a:rPr dirty="0" sz="16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cni</a:t>
            </a:r>
            <a:r>
              <a:rPr dirty="0" sz="16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600" spc="3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6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-75">
                <a:solidFill>
                  <a:srgbClr val="FFFFFF"/>
                </a:solidFill>
                <a:latin typeface="Franklin Gothic Medium"/>
                <a:cs typeface="Franklin Gothic Medium"/>
              </a:rPr>
              <a:t>m</a:t>
            </a:r>
            <a:r>
              <a:rPr dirty="0" sz="16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sa</a:t>
            </a:r>
            <a:r>
              <a:rPr dirty="0" sz="1600" spc="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za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10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6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6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cz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6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go</a:t>
            </a:r>
            <a:r>
              <a:rPr dirty="0" sz="1600" spc="5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ub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soba</a:t>
            </a:r>
            <a:r>
              <a:rPr dirty="0" sz="1600" spc="2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up</a:t>
            </a:r>
            <a:r>
              <a:rPr dirty="0" sz="16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6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6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6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ż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ni</a:t>
            </a:r>
            <a:r>
              <a:rPr dirty="0" sz="16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on</a:t>
            </a:r>
            <a:r>
              <a:rPr dirty="0" sz="16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6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)</a:t>
            </a:r>
            <a:endParaRPr sz="1600">
              <a:latin typeface="Franklin Gothic Medium"/>
              <a:cs typeface="Franklin Gothic Medium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462907" y="5721108"/>
            <a:ext cx="4213860" cy="687705"/>
          </a:xfrm>
          <a:custGeom>
            <a:avLst/>
            <a:gdLst/>
            <a:ahLst/>
            <a:cxnLst/>
            <a:rect l="l" t="t" r="r" b="b"/>
            <a:pathLst>
              <a:path w="4213859" h="687704">
                <a:moveTo>
                  <a:pt x="0" y="687463"/>
                </a:moveTo>
                <a:lnTo>
                  <a:pt x="4213479" y="687463"/>
                </a:lnTo>
                <a:lnTo>
                  <a:pt x="4213479" y="0"/>
                </a:lnTo>
                <a:lnTo>
                  <a:pt x="0" y="0"/>
                </a:lnTo>
                <a:lnTo>
                  <a:pt x="0" y="687463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462907" y="5721108"/>
            <a:ext cx="4213860" cy="687705"/>
          </a:xfrm>
          <a:custGeom>
            <a:avLst/>
            <a:gdLst/>
            <a:ahLst/>
            <a:cxnLst/>
            <a:rect l="l" t="t" r="r" b="b"/>
            <a:pathLst>
              <a:path w="4213859" h="687704">
                <a:moveTo>
                  <a:pt x="0" y="687463"/>
                </a:moveTo>
                <a:lnTo>
                  <a:pt x="4213479" y="687463"/>
                </a:lnTo>
                <a:lnTo>
                  <a:pt x="4213479" y="0"/>
                </a:lnTo>
                <a:lnTo>
                  <a:pt x="0" y="0"/>
                </a:lnTo>
                <a:lnTo>
                  <a:pt x="0" y="687463"/>
                </a:lnTo>
                <a:close/>
              </a:path>
            </a:pathLst>
          </a:custGeom>
          <a:ln w="1905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347885" y="2348864"/>
            <a:ext cx="981849" cy="100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067936" y="4558791"/>
            <a:ext cx="216535" cy="648335"/>
          </a:xfrm>
          <a:custGeom>
            <a:avLst/>
            <a:gdLst/>
            <a:ahLst/>
            <a:cxnLst/>
            <a:rect l="l" t="t" r="r" b="b"/>
            <a:pathLst>
              <a:path w="216535" h="648335">
                <a:moveTo>
                  <a:pt x="216026" y="540130"/>
                </a:moveTo>
                <a:lnTo>
                  <a:pt x="0" y="540130"/>
                </a:lnTo>
                <a:lnTo>
                  <a:pt x="108076" y="648080"/>
                </a:lnTo>
                <a:lnTo>
                  <a:pt x="216026" y="540130"/>
                </a:lnTo>
                <a:close/>
              </a:path>
              <a:path w="216535" h="648335">
                <a:moveTo>
                  <a:pt x="162051" y="0"/>
                </a:moveTo>
                <a:lnTo>
                  <a:pt x="53975" y="0"/>
                </a:lnTo>
                <a:lnTo>
                  <a:pt x="53975" y="540130"/>
                </a:lnTo>
                <a:lnTo>
                  <a:pt x="162051" y="540130"/>
                </a:lnTo>
                <a:lnTo>
                  <a:pt x="16205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067936" y="4558791"/>
            <a:ext cx="216535" cy="648335"/>
          </a:xfrm>
          <a:custGeom>
            <a:avLst/>
            <a:gdLst/>
            <a:ahLst/>
            <a:cxnLst/>
            <a:rect l="l" t="t" r="r" b="b"/>
            <a:pathLst>
              <a:path w="216535" h="648335">
                <a:moveTo>
                  <a:pt x="0" y="540130"/>
                </a:moveTo>
                <a:lnTo>
                  <a:pt x="53975" y="540130"/>
                </a:lnTo>
                <a:lnTo>
                  <a:pt x="53975" y="0"/>
                </a:lnTo>
                <a:lnTo>
                  <a:pt x="162051" y="0"/>
                </a:lnTo>
                <a:lnTo>
                  <a:pt x="162051" y="540130"/>
                </a:lnTo>
                <a:lnTo>
                  <a:pt x="216026" y="540130"/>
                </a:lnTo>
                <a:lnTo>
                  <a:pt x="108076" y="648080"/>
                </a:lnTo>
                <a:lnTo>
                  <a:pt x="0" y="540130"/>
                </a:lnTo>
                <a:close/>
              </a:path>
            </a:pathLst>
          </a:custGeom>
          <a:ln w="28574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065651" y="1628775"/>
            <a:ext cx="218440" cy="2016760"/>
          </a:xfrm>
          <a:custGeom>
            <a:avLst/>
            <a:gdLst/>
            <a:ahLst/>
            <a:cxnLst/>
            <a:rect l="l" t="t" r="r" b="b"/>
            <a:pathLst>
              <a:path w="218439" h="2016760">
                <a:moveTo>
                  <a:pt x="218312" y="1907159"/>
                </a:moveTo>
                <a:lnTo>
                  <a:pt x="0" y="1907159"/>
                </a:lnTo>
                <a:lnTo>
                  <a:pt x="109220" y="2016252"/>
                </a:lnTo>
                <a:lnTo>
                  <a:pt x="218312" y="1907159"/>
                </a:lnTo>
                <a:close/>
              </a:path>
              <a:path w="218439" h="2016760">
                <a:moveTo>
                  <a:pt x="163702" y="0"/>
                </a:moveTo>
                <a:lnTo>
                  <a:pt x="54610" y="0"/>
                </a:lnTo>
                <a:lnTo>
                  <a:pt x="54610" y="1907159"/>
                </a:lnTo>
                <a:lnTo>
                  <a:pt x="163702" y="1907159"/>
                </a:lnTo>
                <a:lnTo>
                  <a:pt x="163702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065651" y="1628775"/>
            <a:ext cx="218440" cy="2016760"/>
          </a:xfrm>
          <a:custGeom>
            <a:avLst/>
            <a:gdLst/>
            <a:ahLst/>
            <a:cxnLst/>
            <a:rect l="l" t="t" r="r" b="b"/>
            <a:pathLst>
              <a:path w="218439" h="2016760">
                <a:moveTo>
                  <a:pt x="0" y="1907159"/>
                </a:moveTo>
                <a:lnTo>
                  <a:pt x="54610" y="1907159"/>
                </a:lnTo>
                <a:lnTo>
                  <a:pt x="54610" y="0"/>
                </a:lnTo>
                <a:lnTo>
                  <a:pt x="163702" y="0"/>
                </a:lnTo>
                <a:lnTo>
                  <a:pt x="163702" y="1907159"/>
                </a:lnTo>
                <a:lnTo>
                  <a:pt x="218312" y="1907159"/>
                </a:lnTo>
                <a:lnTo>
                  <a:pt x="109220" y="2016252"/>
                </a:lnTo>
                <a:lnTo>
                  <a:pt x="0" y="1907159"/>
                </a:lnTo>
                <a:close/>
              </a:path>
            </a:pathLst>
          </a:custGeom>
          <a:ln w="28574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335140" y="665695"/>
            <a:ext cx="1115733" cy="11157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203892" y="1628749"/>
            <a:ext cx="922667" cy="8330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563873" y="2996996"/>
            <a:ext cx="360045" cy="3645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516179" y="1844776"/>
            <a:ext cx="922667" cy="8330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213461" y="4476369"/>
            <a:ext cx="3903345" cy="209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11760" indent="-99060">
              <a:lnSpc>
                <a:spcPct val="100000"/>
              </a:lnSpc>
              <a:buFont typeface="Arial"/>
              <a:buChar char="•"/>
              <a:tabLst>
                <a:tab pos="111760" algn="l"/>
              </a:tabLst>
            </a:pPr>
            <a:r>
              <a:rPr dirty="0" sz="1300" spc="10" b="1">
                <a:latin typeface="Calibri"/>
                <a:cs typeface="Calibri"/>
              </a:rPr>
              <a:t>k</a:t>
            </a:r>
            <a:r>
              <a:rPr dirty="0" sz="1300" spc="-25" b="1">
                <a:latin typeface="Calibri"/>
                <a:cs typeface="Calibri"/>
              </a:rPr>
              <a:t>o</a:t>
            </a:r>
            <a:r>
              <a:rPr dirty="0" sz="1300" b="1">
                <a:latin typeface="Calibri"/>
                <a:cs typeface="Calibri"/>
              </a:rPr>
              <a:t>p</a:t>
            </a:r>
            <a:r>
              <a:rPr dirty="0" sz="1300" spc="-15" b="1">
                <a:latin typeface="Calibri"/>
                <a:cs typeface="Calibri"/>
              </a:rPr>
              <a:t>i</a:t>
            </a:r>
            <a:r>
              <a:rPr dirty="0" sz="1300" spc="40" b="1">
                <a:latin typeface="Calibri"/>
                <a:cs typeface="Calibri"/>
              </a:rPr>
              <a:t>a</a:t>
            </a:r>
            <a:r>
              <a:rPr dirty="0" sz="1300" spc="-1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p</a:t>
            </a:r>
            <a:r>
              <a:rPr dirty="0" sz="1300" spc="-45" b="1">
                <a:latin typeface="Calibri"/>
                <a:cs typeface="Calibri"/>
              </a:rPr>
              <a:t>r</a:t>
            </a:r>
            <a:r>
              <a:rPr dirty="0" sz="1300" spc="-50" b="1">
                <a:latin typeface="Calibri"/>
                <a:cs typeface="Calibri"/>
              </a:rPr>
              <a:t>o</a:t>
            </a:r>
            <a:r>
              <a:rPr dirty="0" sz="1300" spc="-55" b="1">
                <a:latin typeface="Calibri"/>
                <a:cs typeface="Calibri"/>
              </a:rPr>
              <a:t>t</a:t>
            </a:r>
            <a:r>
              <a:rPr dirty="0" sz="1300" spc="-5" b="1">
                <a:latin typeface="Calibri"/>
                <a:cs typeface="Calibri"/>
              </a:rPr>
              <a:t>o</a:t>
            </a:r>
            <a:r>
              <a:rPr dirty="0" sz="1300" spc="-30" b="1">
                <a:latin typeface="Calibri"/>
                <a:cs typeface="Calibri"/>
              </a:rPr>
              <a:t>k</a:t>
            </a:r>
            <a:r>
              <a:rPr dirty="0" sz="1300" spc="-25" b="1">
                <a:latin typeface="Calibri"/>
                <a:cs typeface="Calibri"/>
              </a:rPr>
              <a:t>ołu</a:t>
            </a:r>
            <a:r>
              <a:rPr dirty="0" sz="1300" spc="-5" b="1">
                <a:latin typeface="Calibri"/>
                <a:cs typeface="Calibri"/>
              </a:rPr>
              <a:t> </a:t>
            </a:r>
            <a:r>
              <a:rPr dirty="0" sz="1300" spc="25" b="1">
                <a:latin typeface="Calibri"/>
                <a:cs typeface="Calibri"/>
              </a:rPr>
              <a:t>g</a:t>
            </a:r>
            <a:r>
              <a:rPr dirty="0" sz="1300" spc="-40" b="1">
                <a:latin typeface="Calibri"/>
                <a:cs typeface="Calibri"/>
              </a:rPr>
              <a:t>ł</a:t>
            </a:r>
            <a:r>
              <a:rPr dirty="0" sz="1300" spc="-25" b="1">
                <a:latin typeface="Calibri"/>
                <a:cs typeface="Calibri"/>
              </a:rPr>
              <a:t>o</a:t>
            </a:r>
            <a:r>
              <a:rPr dirty="0" sz="1300" spc="20" b="1">
                <a:latin typeface="Calibri"/>
                <a:cs typeface="Calibri"/>
              </a:rPr>
              <a:t>s</a:t>
            </a:r>
            <a:r>
              <a:rPr dirty="0" sz="1300" spc="10" b="1">
                <a:latin typeface="Calibri"/>
                <a:cs typeface="Calibri"/>
              </a:rPr>
              <a:t>o</a:t>
            </a:r>
            <a:r>
              <a:rPr dirty="0" sz="1300" spc="-120" b="1">
                <a:latin typeface="Calibri"/>
                <a:cs typeface="Calibri"/>
              </a:rPr>
              <a:t>w</a:t>
            </a:r>
            <a:r>
              <a:rPr dirty="0" sz="1300" spc="20" b="1">
                <a:latin typeface="Calibri"/>
                <a:cs typeface="Calibri"/>
              </a:rPr>
              <a:t>a</a:t>
            </a:r>
            <a:r>
              <a:rPr dirty="0" sz="1300" spc="10" b="1">
                <a:latin typeface="Calibri"/>
                <a:cs typeface="Calibri"/>
              </a:rPr>
              <a:t>n</a:t>
            </a:r>
            <a:r>
              <a:rPr dirty="0" sz="1300" spc="10" b="1">
                <a:latin typeface="Calibri"/>
                <a:cs typeface="Calibri"/>
              </a:rPr>
              <a:t>ia</a:t>
            </a:r>
            <a:r>
              <a:rPr dirty="0" sz="1300" spc="20" b="1">
                <a:latin typeface="Calibri"/>
                <a:cs typeface="Calibri"/>
              </a:rPr>
              <a:t> </a:t>
            </a:r>
            <a:r>
              <a:rPr dirty="0" sz="1300" spc="85" b="1">
                <a:latin typeface="Calibri"/>
                <a:cs typeface="Calibri"/>
              </a:rPr>
              <a:t>s</a:t>
            </a:r>
            <a:r>
              <a:rPr dirty="0" sz="1300" b="1">
                <a:latin typeface="Calibri"/>
                <a:cs typeface="Calibri"/>
              </a:rPr>
              <a:t>p</a:t>
            </a:r>
            <a:r>
              <a:rPr dirty="0" sz="1300" spc="-40" b="1">
                <a:latin typeface="Calibri"/>
                <a:cs typeface="Calibri"/>
              </a:rPr>
              <a:t>o</a:t>
            </a:r>
            <a:r>
              <a:rPr dirty="0" sz="1300" spc="-15" b="1">
                <a:latin typeface="Calibri"/>
                <a:cs typeface="Calibri"/>
              </a:rPr>
              <a:t>r</a:t>
            </a:r>
            <a:r>
              <a:rPr dirty="0" sz="1300" spc="35" b="1">
                <a:latin typeface="Calibri"/>
                <a:cs typeface="Calibri"/>
              </a:rPr>
              <a:t>z</a:t>
            </a:r>
            <a:r>
              <a:rPr dirty="0" sz="1300" spc="-25" b="1">
                <a:latin typeface="Calibri"/>
                <a:cs typeface="Calibri"/>
              </a:rPr>
              <a:t>.</a:t>
            </a:r>
            <a:r>
              <a:rPr dirty="0" sz="1300" spc="-1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p</a:t>
            </a:r>
            <a:r>
              <a:rPr dirty="0" sz="1300" spc="-10" b="1">
                <a:latin typeface="Calibri"/>
                <a:cs typeface="Calibri"/>
              </a:rPr>
              <a:t>r</a:t>
            </a:r>
            <a:r>
              <a:rPr dirty="0" sz="1300" spc="40" b="1">
                <a:latin typeface="Calibri"/>
                <a:cs typeface="Calibri"/>
              </a:rPr>
              <a:t>z</a:t>
            </a:r>
            <a:r>
              <a:rPr dirty="0" sz="1300" spc="25" b="1">
                <a:latin typeface="Calibri"/>
                <a:cs typeface="Calibri"/>
              </a:rPr>
              <a:t>ez</a:t>
            </a:r>
            <a:r>
              <a:rPr dirty="0" sz="1300" spc="-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p</a:t>
            </a:r>
            <a:r>
              <a:rPr dirty="0" sz="1300" spc="25" b="1">
                <a:latin typeface="Calibri"/>
                <a:cs typeface="Calibri"/>
              </a:rPr>
              <a:t>e</a:t>
            </a:r>
            <a:r>
              <a:rPr dirty="0" sz="1300" spc="-40" b="1">
                <a:latin typeface="Calibri"/>
                <a:cs typeface="Calibri"/>
              </a:rPr>
              <a:t>ł</a:t>
            </a:r>
            <a:r>
              <a:rPr dirty="0" sz="1300" b="1">
                <a:latin typeface="Calibri"/>
                <a:cs typeface="Calibri"/>
              </a:rPr>
              <a:t>n</a:t>
            </a:r>
            <a:r>
              <a:rPr dirty="0" sz="1300" spc="-20" b="1">
                <a:latin typeface="Calibri"/>
                <a:cs typeface="Calibri"/>
              </a:rPr>
              <a:t>om</a:t>
            </a:r>
            <a:r>
              <a:rPr dirty="0" sz="1300" spc="-10" b="1">
                <a:latin typeface="Calibri"/>
                <a:cs typeface="Calibri"/>
              </a:rPr>
              <a:t>o</a:t>
            </a:r>
            <a:r>
              <a:rPr dirty="0" sz="1300" spc="55" b="1">
                <a:latin typeface="Calibri"/>
                <a:cs typeface="Calibri"/>
              </a:rPr>
              <a:t>c</a:t>
            </a:r>
            <a:r>
              <a:rPr dirty="0" sz="1300" spc="-10" b="1">
                <a:latin typeface="Calibri"/>
                <a:cs typeface="Calibri"/>
              </a:rPr>
              <a:t>n</a:t>
            </a:r>
            <a:r>
              <a:rPr dirty="0" sz="1300" b="1">
                <a:latin typeface="Calibri"/>
                <a:cs typeface="Calibri"/>
              </a:rPr>
              <a:t>i</a:t>
            </a:r>
            <a:r>
              <a:rPr dirty="0" sz="1300" spc="-15" b="1">
                <a:latin typeface="Calibri"/>
                <a:cs typeface="Calibri"/>
              </a:rPr>
              <a:t>k</a:t>
            </a:r>
            <a:r>
              <a:rPr dirty="0" sz="1300" spc="40" b="1">
                <a:latin typeface="Calibri"/>
                <a:cs typeface="Calibri"/>
              </a:rPr>
              <a:t>a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3461" y="4674489"/>
            <a:ext cx="3474085" cy="605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54025">
              <a:lnSpc>
                <a:spcPct val="100000"/>
              </a:lnSpc>
            </a:pPr>
            <a:r>
              <a:rPr dirty="0" sz="1300" b="1">
                <a:latin typeface="Calibri"/>
                <a:cs typeface="Calibri"/>
              </a:rPr>
              <a:t>p</a:t>
            </a:r>
            <a:r>
              <a:rPr dirty="0" sz="1300" spc="-30" b="1">
                <a:latin typeface="Calibri"/>
                <a:cs typeface="Calibri"/>
              </a:rPr>
              <a:t>o</a:t>
            </a:r>
            <a:r>
              <a:rPr dirty="0" sz="1300" spc="2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p</a:t>
            </a:r>
            <a:r>
              <a:rPr dirty="0" sz="1300" spc="-25" b="1">
                <a:latin typeface="Calibri"/>
                <a:cs typeface="Calibri"/>
              </a:rPr>
              <a:t>o</a:t>
            </a:r>
            <a:r>
              <a:rPr dirty="0" sz="1300" spc="-20" b="1">
                <a:latin typeface="Calibri"/>
                <a:cs typeface="Calibri"/>
              </a:rPr>
              <a:t>r</a:t>
            </a:r>
            <a:r>
              <a:rPr dirty="0" sz="1300" spc="-50" b="1">
                <a:latin typeface="Calibri"/>
                <a:cs typeface="Calibri"/>
              </a:rPr>
              <a:t>ów</a:t>
            </a:r>
            <a:r>
              <a:rPr dirty="0" sz="1300" spc="-50" b="1">
                <a:latin typeface="Calibri"/>
                <a:cs typeface="Calibri"/>
              </a:rPr>
              <a:t>n</a:t>
            </a:r>
            <a:r>
              <a:rPr dirty="0" sz="1300" spc="20" b="1">
                <a:latin typeface="Calibri"/>
                <a:cs typeface="Calibri"/>
              </a:rPr>
              <a:t>an</a:t>
            </a:r>
            <a:r>
              <a:rPr dirty="0" sz="1300" spc="-10" b="1">
                <a:latin typeface="Calibri"/>
                <a:cs typeface="Calibri"/>
              </a:rPr>
              <a:t>iu</a:t>
            </a:r>
            <a:r>
              <a:rPr dirty="0" sz="1300" spc="-10" b="1">
                <a:latin typeface="Calibri"/>
                <a:cs typeface="Calibri"/>
              </a:rPr>
              <a:t> </a:t>
            </a:r>
            <a:r>
              <a:rPr dirty="0" sz="1300" spc="5" b="1">
                <a:latin typeface="Calibri"/>
                <a:cs typeface="Calibri"/>
              </a:rPr>
              <a:t>d</a:t>
            </a:r>
            <a:r>
              <a:rPr dirty="0" sz="1300" spc="45" b="1">
                <a:latin typeface="Calibri"/>
                <a:cs typeface="Calibri"/>
              </a:rPr>
              <a:t>a</a:t>
            </a:r>
            <a:r>
              <a:rPr dirty="0" sz="1300" spc="-20" b="1">
                <a:latin typeface="Calibri"/>
                <a:cs typeface="Calibri"/>
              </a:rPr>
              <a:t>n</a:t>
            </a:r>
            <a:r>
              <a:rPr dirty="0" sz="1300" spc="-95" b="1">
                <a:latin typeface="Calibri"/>
                <a:cs typeface="Calibri"/>
              </a:rPr>
              <a:t>y</a:t>
            </a:r>
            <a:r>
              <a:rPr dirty="0" sz="1300" spc="55" b="1">
                <a:latin typeface="Calibri"/>
                <a:cs typeface="Calibri"/>
              </a:rPr>
              <a:t>c</a:t>
            </a:r>
            <a:r>
              <a:rPr dirty="0" sz="1300" b="1">
                <a:latin typeface="Calibri"/>
                <a:cs typeface="Calibri"/>
              </a:rPr>
              <a:t>h</a:t>
            </a:r>
            <a:r>
              <a:rPr dirty="0" sz="130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p</a:t>
            </a:r>
            <a:r>
              <a:rPr dirty="0" sz="1300" spc="-10" b="1">
                <a:latin typeface="Calibri"/>
                <a:cs typeface="Calibri"/>
              </a:rPr>
              <a:t>r</a:t>
            </a:r>
            <a:r>
              <a:rPr dirty="0" sz="1300" spc="25" b="1">
                <a:latin typeface="Calibri"/>
                <a:cs typeface="Calibri"/>
              </a:rPr>
              <a:t>zez</a:t>
            </a:r>
            <a:r>
              <a:rPr dirty="0" sz="1300" spc="-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p</a:t>
            </a:r>
            <a:r>
              <a:rPr dirty="0" sz="1300" spc="25" b="1">
                <a:latin typeface="Calibri"/>
                <a:cs typeface="Calibri"/>
              </a:rPr>
              <a:t>e</a:t>
            </a:r>
            <a:r>
              <a:rPr dirty="0" sz="1300" spc="-40" b="1">
                <a:latin typeface="Calibri"/>
                <a:cs typeface="Calibri"/>
              </a:rPr>
              <a:t>ł</a:t>
            </a:r>
            <a:r>
              <a:rPr dirty="0" sz="1300" b="1">
                <a:latin typeface="Calibri"/>
                <a:cs typeface="Calibri"/>
              </a:rPr>
              <a:t>n</a:t>
            </a:r>
            <a:r>
              <a:rPr dirty="0" sz="1300" spc="-25" b="1">
                <a:latin typeface="Calibri"/>
                <a:cs typeface="Calibri"/>
              </a:rPr>
              <a:t>o</a:t>
            </a:r>
            <a:r>
              <a:rPr dirty="0" sz="1300" spc="10" b="1">
                <a:latin typeface="Calibri"/>
                <a:cs typeface="Calibri"/>
              </a:rPr>
              <a:t>mo</a:t>
            </a:r>
            <a:r>
              <a:rPr dirty="0" sz="1300" spc="-5" b="1">
                <a:latin typeface="Calibri"/>
                <a:cs typeface="Calibri"/>
              </a:rPr>
              <a:t>c</a:t>
            </a:r>
            <a:r>
              <a:rPr dirty="0" sz="1300" b="1">
                <a:latin typeface="Calibri"/>
                <a:cs typeface="Calibri"/>
              </a:rPr>
              <a:t>n</a:t>
            </a:r>
            <a:r>
              <a:rPr dirty="0" sz="1300" b="1">
                <a:latin typeface="Calibri"/>
                <a:cs typeface="Calibri"/>
              </a:rPr>
              <a:t>i</a:t>
            </a:r>
            <a:r>
              <a:rPr dirty="0" sz="1300" spc="-15" b="1">
                <a:latin typeface="Calibri"/>
                <a:cs typeface="Calibri"/>
              </a:rPr>
              <a:t>k</a:t>
            </a:r>
            <a:r>
              <a:rPr dirty="0" sz="1300" spc="40" b="1">
                <a:latin typeface="Calibri"/>
                <a:cs typeface="Calibri"/>
              </a:rPr>
              <a:t>a</a:t>
            </a:r>
            <a:r>
              <a:rPr dirty="0" sz="1300" spc="15" b="1">
                <a:latin typeface="Calibri"/>
                <a:cs typeface="Calibri"/>
              </a:rPr>
              <a:t> </a:t>
            </a:r>
            <a:r>
              <a:rPr dirty="0" sz="1300" spc="30" b="1">
                <a:latin typeface="Calibri"/>
                <a:cs typeface="Calibri"/>
              </a:rPr>
              <a:t>z</a:t>
            </a:r>
            <a:r>
              <a:rPr dirty="0" sz="1300" spc="30" b="1">
                <a:latin typeface="Calibri"/>
                <a:cs typeface="Calibri"/>
              </a:rPr>
              <a:t> </a:t>
            </a:r>
            <a:r>
              <a:rPr dirty="0" sz="1300" spc="45" b="1">
                <a:latin typeface="Calibri"/>
                <a:cs typeface="Calibri"/>
              </a:rPr>
              <a:t>a</a:t>
            </a:r>
            <a:r>
              <a:rPr dirty="0" sz="1300" spc="5" b="1">
                <a:latin typeface="Calibri"/>
                <a:cs typeface="Calibri"/>
              </a:rPr>
              <a:t>d</a:t>
            </a:r>
            <a:r>
              <a:rPr dirty="0" sz="1300" spc="15" b="1">
                <a:latin typeface="Calibri"/>
                <a:cs typeface="Calibri"/>
              </a:rPr>
              <a:t>n</a:t>
            </a:r>
            <a:r>
              <a:rPr dirty="0" sz="1300" spc="-45" b="1">
                <a:latin typeface="Calibri"/>
                <a:cs typeface="Calibri"/>
              </a:rPr>
              <a:t>o</a:t>
            </a:r>
            <a:r>
              <a:rPr dirty="0" sz="1300" spc="-50" b="1">
                <a:latin typeface="Calibri"/>
                <a:cs typeface="Calibri"/>
              </a:rPr>
              <a:t>t</a:t>
            </a:r>
            <a:r>
              <a:rPr dirty="0" sz="1300" spc="55" b="1">
                <a:latin typeface="Calibri"/>
                <a:cs typeface="Calibri"/>
              </a:rPr>
              <a:t>a</a:t>
            </a:r>
            <a:r>
              <a:rPr dirty="0" sz="1300" spc="35" b="1">
                <a:latin typeface="Calibri"/>
                <a:cs typeface="Calibri"/>
              </a:rPr>
              <a:t>c</a:t>
            </a:r>
            <a:r>
              <a:rPr dirty="0" sz="1300" b="1">
                <a:latin typeface="Calibri"/>
                <a:cs typeface="Calibri"/>
              </a:rPr>
              <a:t>ją</a:t>
            </a:r>
            <a:r>
              <a:rPr dirty="0" sz="1300" b="1"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9D032A"/>
                </a:solidFill>
                <a:latin typeface="Calibri"/>
                <a:cs typeface="Calibri"/>
              </a:rPr>
              <a:t>,,</a:t>
            </a:r>
            <a:r>
              <a:rPr dirty="0" sz="1300" spc="8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300" spc="-1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3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300" spc="1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300" spc="-30" b="1">
                <a:solidFill>
                  <a:srgbClr val="9D032A"/>
                </a:solidFill>
                <a:latin typeface="Calibri"/>
                <a:cs typeface="Calibri"/>
              </a:rPr>
              <a:t>wdz</a:t>
            </a:r>
            <a:r>
              <a:rPr dirty="0" sz="1300" spc="-20" b="1">
                <a:solidFill>
                  <a:srgbClr val="9D032A"/>
                </a:solidFill>
                <a:latin typeface="Calibri"/>
                <a:cs typeface="Calibri"/>
              </a:rPr>
              <a:t>ono</a:t>
            </a:r>
            <a:r>
              <a:rPr dirty="0" sz="13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-25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300" spc="3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300" spc="-1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300" spc="4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300" spc="5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300" spc="3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300" b="1">
                <a:solidFill>
                  <a:srgbClr val="9D032A"/>
                </a:solidFill>
                <a:latin typeface="Calibri"/>
                <a:cs typeface="Calibri"/>
              </a:rPr>
              <a:t>ła</a:t>
            </a:r>
            <a:r>
              <a:rPr dirty="0" sz="1300" spc="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300" spc="-40" b="1">
                <a:solidFill>
                  <a:srgbClr val="9D032A"/>
                </a:solidFill>
                <a:latin typeface="Calibri"/>
                <a:cs typeface="Calibri"/>
              </a:rPr>
              <a:t>o”</a:t>
            </a:r>
            <a:r>
              <a:rPr dirty="0" sz="13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300" spc="-35" b="1">
                <a:latin typeface="Calibri"/>
                <a:cs typeface="Calibri"/>
              </a:rPr>
              <a:t>;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300" b="1">
                <a:latin typeface="Calibri"/>
                <a:cs typeface="Calibri"/>
              </a:rPr>
              <a:t>p</a:t>
            </a:r>
            <a:r>
              <a:rPr dirty="0" sz="1300" spc="-25" b="1">
                <a:latin typeface="Calibri"/>
                <a:cs typeface="Calibri"/>
              </a:rPr>
              <a:t>o</a:t>
            </a:r>
            <a:r>
              <a:rPr dirty="0" sz="1300" b="1">
                <a:latin typeface="Calibri"/>
                <a:cs typeface="Calibri"/>
              </a:rPr>
              <a:t>d</a:t>
            </a:r>
            <a:r>
              <a:rPr dirty="0" sz="1300" b="1">
                <a:latin typeface="Calibri"/>
                <a:cs typeface="Calibri"/>
              </a:rPr>
              <a:t>p</a:t>
            </a:r>
            <a:r>
              <a:rPr dirty="0" sz="1300" spc="15" b="1">
                <a:latin typeface="Calibri"/>
                <a:cs typeface="Calibri"/>
              </a:rPr>
              <a:t>i</a:t>
            </a:r>
            <a:r>
              <a:rPr dirty="0" sz="1300" spc="35" b="1">
                <a:latin typeface="Calibri"/>
                <a:cs typeface="Calibri"/>
              </a:rPr>
              <a:t>s</a:t>
            </a:r>
            <a:r>
              <a:rPr dirty="0" sz="1300" spc="-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p</a:t>
            </a:r>
            <a:r>
              <a:rPr dirty="0" sz="1300" spc="-10" b="1">
                <a:latin typeface="Calibri"/>
                <a:cs typeface="Calibri"/>
              </a:rPr>
              <a:t>r</a:t>
            </a:r>
            <a:r>
              <a:rPr dirty="0" sz="1300" spc="40" b="1">
                <a:latin typeface="Calibri"/>
                <a:cs typeface="Calibri"/>
              </a:rPr>
              <a:t>z</a:t>
            </a:r>
            <a:r>
              <a:rPr dirty="0" sz="1300" spc="-10" b="1">
                <a:latin typeface="Calibri"/>
                <a:cs typeface="Calibri"/>
              </a:rPr>
              <a:t>e</a:t>
            </a:r>
            <a:r>
              <a:rPr dirty="0" sz="1300" spc="-155" b="1">
                <a:latin typeface="Calibri"/>
                <a:cs typeface="Calibri"/>
              </a:rPr>
              <a:t>w</a:t>
            </a:r>
            <a:r>
              <a:rPr dirty="0" sz="1300" spc="-25" b="1">
                <a:latin typeface="Calibri"/>
                <a:cs typeface="Calibri"/>
              </a:rPr>
              <a:t>.</a:t>
            </a:r>
            <a:r>
              <a:rPr dirty="0" sz="1300" spc="-10" b="1">
                <a:latin typeface="Calibri"/>
                <a:cs typeface="Calibri"/>
              </a:rPr>
              <a:t> </a:t>
            </a:r>
            <a:r>
              <a:rPr dirty="0" sz="1300" spc="10" b="1">
                <a:latin typeface="Calibri"/>
                <a:cs typeface="Calibri"/>
              </a:rPr>
              <a:t>k</a:t>
            </a:r>
            <a:r>
              <a:rPr dirty="0" sz="1300" spc="-25" b="1">
                <a:latin typeface="Calibri"/>
                <a:cs typeface="Calibri"/>
              </a:rPr>
              <a:t>o</a:t>
            </a:r>
            <a:r>
              <a:rPr dirty="0" sz="1300" spc="0" b="1">
                <a:latin typeface="Calibri"/>
                <a:cs typeface="Calibri"/>
              </a:rPr>
              <a:t>m</a:t>
            </a:r>
            <a:r>
              <a:rPr dirty="0" sz="1300" spc="-15" b="1">
                <a:latin typeface="Calibri"/>
                <a:cs typeface="Calibri"/>
              </a:rPr>
              <a:t>i</a:t>
            </a:r>
            <a:r>
              <a:rPr dirty="0" sz="1300" spc="5" b="1">
                <a:latin typeface="Calibri"/>
                <a:cs typeface="Calibri"/>
              </a:rPr>
              <a:t>sji</a:t>
            </a:r>
            <a:r>
              <a:rPr dirty="0" sz="1300" spc="10" b="1">
                <a:latin typeface="Calibri"/>
                <a:cs typeface="Calibri"/>
              </a:rPr>
              <a:t> </a:t>
            </a:r>
            <a:r>
              <a:rPr dirty="0" sz="1300" spc="110" b="1">
                <a:latin typeface="Calibri"/>
                <a:cs typeface="Calibri"/>
              </a:rPr>
              <a:t>–</a:t>
            </a:r>
            <a:r>
              <a:rPr dirty="0" sz="1300" spc="35" b="1">
                <a:latin typeface="Calibri"/>
                <a:cs typeface="Calibri"/>
              </a:rPr>
              <a:t> </a:t>
            </a:r>
            <a:r>
              <a:rPr dirty="0" sz="1300" spc="25" b="1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dirty="0" sz="1300" spc="5" b="1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1300" spc="-80" b="1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dirty="0" sz="1300" spc="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300" spc="15" b="1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1300" spc="-15" b="1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300" spc="20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3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300" spc="-100" b="1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dirty="0" sz="1300" spc="-70" b="1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dirty="0" sz="1300" spc="20" b="1">
                <a:solidFill>
                  <a:srgbClr val="FF0000"/>
                </a:solidFill>
                <a:latin typeface="Calibri"/>
                <a:cs typeface="Calibri"/>
              </a:rPr>
              <a:t>słan</a:t>
            </a:r>
            <a:r>
              <a:rPr dirty="0" sz="1300" spc="-3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3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300" spc="30" b="1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dirty="0" sz="1300" spc="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300" spc="-25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300" spc="-35" b="1">
                <a:solidFill>
                  <a:srgbClr val="FF0000"/>
                </a:solidFill>
                <a:latin typeface="Calibri"/>
                <a:cs typeface="Calibri"/>
              </a:rPr>
              <a:t>bwo</a:t>
            </a:r>
            <a:r>
              <a:rPr dirty="0" sz="1300" spc="-25" b="1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1300" b="1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267711" y="6372050"/>
            <a:ext cx="3744595" cy="369570"/>
          </a:xfrm>
          <a:custGeom>
            <a:avLst/>
            <a:gdLst/>
            <a:ahLst/>
            <a:cxnLst/>
            <a:rect l="l" t="t" r="r" b="b"/>
            <a:pathLst>
              <a:path w="3744595" h="369570">
                <a:moveTo>
                  <a:pt x="0" y="369315"/>
                </a:moveTo>
                <a:lnTo>
                  <a:pt x="3744467" y="369315"/>
                </a:lnTo>
                <a:lnTo>
                  <a:pt x="3744467" y="0"/>
                </a:lnTo>
                <a:lnTo>
                  <a:pt x="0" y="0"/>
                </a:lnTo>
                <a:lnTo>
                  <a:pt x="0" y="369315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267711" y="6372050"/>
            <a:ext cx="3744595" cy="369570"/>
          </a:xfrm>
          <a:custGeom>
            <a:avLst/>
            <a:gdLst/>
            <a:ahLst/>
            <a:cxnLst/>
            <a:rect l="l" t="t" r="r" b="b"/>
            <a:pathLst>
              <a:path w="3744595" h="369570">
                <a:moveTo>
                  <a:pt x="0" y="369315"/>
                </a:moveTo>
                <a:lnTo>
                  <a:pt x="3744467" y="369315"/>
                </a:lnTo>
                <a:lnTo>
                  <a:pt x="3744467" y="0"/>
                </a:lnTo>
                <a:lnTo>
                  <a:pt x="0" y="0"/>
                </a:lnTo>
                <a:lnTo>
                  <a:pt x="0" y="369315"/>
                </a:lnTo>
                <a:close/>
              </a:path>
            </a:pathLst>
          </a:custGeom>
          <a:ln w="5715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2458339" y="5760516"/>
            <a:ext cx="6053455" cy="93789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091689">
              <a:lnSpc>
                <a:spcPct val="100000"/>
              </a:lnSpc>
            </a:pPr>
            <a:r>
              <a:rPr dirty="0" sz="1300" spc="35" b="1">
                <a:latin typeface="Calibri"/>
                <a:cs typeface="Calibri"/>
              </a:rPr>
              <a:t>P</a:t>
            </a:r>
            <a:r>
              <a:rPr dirty="0" sz="1300" spc="-45" b="1">
                <a:latin typeface="Calibri"/>
                <a:cs typeface="Calibri"/>
              </a:rPr>
              <a:t>r</a:t>
            </a:r>
            <a:r>
              <a:rPr dirty="0" sz="1300" spc="-50" b="1">
                <a:latin typeface="Calibri"/>
                <a:cs typeface="Calibri"/>
              </a:rPr>
              <a:t>o</a:t>
            </a:r>
            <a:r>
              <a:rPr dirty="0" sz="1300" spc="-55" b="1">
                <a:latin typeface="Calibri"/>
                <a:cs typeface="Calibri"/>
              </a:rPr>
              <a:t>t</a:t>
            </a:r>
            <a:r>
              <a:rPr dirty="0" sz="1300" spc="-10" b="1">
                <a:latin typeface="Calibri"/>
                <a:cs typeface="Calibri"/>
              </a:rPr>
              <a:t>ok</a:t>
            </a:r>
            <a:r>
              <a:rPr dirty="0" sz="1300" spc="-5" b="1">
                <a:latin typeface="Calibri"/>
                <a:cs typeface="Calibri"/>
              </a:rPr>
              <a:t>ó</a:t>
            </a:r>
            <a:r>
              <a:rPr dirty="0" sz="1300" spc="-50" b="1">
                <a:latin typeface="Calibri"/>
                <a:cs typeface="Calibri"/>
              </a:rPr>
              <a:t>ł</a:t>
            </a:r>
            <a:r>
              <a:rPr dirty="0" sz="1300" b="1">
                <a:latin typeface="Calibri"/>
                <a:cs typeface="Calibri"/>
              </a:rPr>
              <a:t> </a:t>
            </a:r>
            <a:r>
              <a:rPr dirty="0" sz="1300" spc="35" b="1">
                <a:latin typeface="Calibri"/>
                <a:cs typeface="Calibri"/>
              </a:rPr>
              <a:t> </a:t>
            </a:r>
            <a:r>
              <a:rPr dirty="0" sz="1300" spc="25" b="1">
                <a:latin typeface="Calibri"/>
                <a:cs typeface="Calibri"/>
              </a:rPr>
              <a:t>g</a:t>
            </a:r>
            <a:r>
              <a:rPr dirty="0" sz="1300" spc="-40" b="1">
                <a:latin typeface="Calibri"/>
                <a:cs typeface="Calibri"/>
              </a:rPr>
              <a:t>ł</a:t>
            </a:r>
            <a:r>
              <a:rPr dirty="0" sz="1300" spc="10" b="1">
                <a:latin typeface="Calibri"/>
                <a:cs typeface="Calibri"/>
              </a:rPr>
              <a:t>os</a:t>
            </a:r>
            <a:r>
              <a:rPr dirty="0" sz="1300" spc="-10" b="1">
                <a:latin typeface="Calibri"/>
                <a:cs typeface="Calibri"/>
              </a:rPr>
              <a:t>o</a:t>
            </a:r>
            <a:r>
              <a:rPr dirty="0" sz="1300" spc="-120" b="1">
                <a:latin typeface="Calibri"/>
                <a:cs typeface="Calibri"/>
              </a:rPr>
              <a:t>w</a:t>
            </a:r>
            <a:r>
              <a:rPr dirty="0" sz="1300" spc="20" b="1">
                <a:latin typeface="Calibri"/>
                <a:cs typeface="Calibri"/>
              </a:rPr>
              <a:t>a</a:t>
            </a:r>
            <a:r>
              <a:rPr dirty="0" sz="1300" spc="10" b="1">
                <a:latin typeface="Calibri"/>
                <a:cs typeface="Calibri"/>
              </a:rPr>
              <a:t>n</a:t>
            </a:r>
            <a:r>
              <a:rPr dirty="0" sz="1300" spc="10" b="1">
                <a:latin typeface="Calibri"/>
                <a:cs typeface="Calibri"/>
              </a:rPr>
              <a:t>ia</a:t>
            </a:r>
            <a:r>
              <a:rPr dirty="0" sz="1300" spc="5" b="1">
                <a:latin typeface="Calibri"/>
                <a:cs typeface="Calibri"/>
              </a:rPr>
              <a:t> </a:t>
            </a:r>
            <a:r>
              <a:rPr dirty="0" sz="1300" spc="15" b="1">
                <a:latin typeface="Calibri"/>
                <a:cs typeface="Calibri"/>
              </a:rPr>
              <a:t>n</a:t>
            </a:r>
            <a:r>
              <a:rPr dirty="0" sz="1300" spc="40" b="1">
                <a:latin typeface="Calibri"/>
                <a:cs typeface="Calibri"/>
              </a:rPr>
              <a:t>a</a:t>
            </a:r>
            <a:r>
              <a:rPr dirty="0" sz="1300" b="1">
                <a:latin typeface="Calibri"/>
                <a:cs typeface="Calibri"/>
              </a:rPr>
              <a:t> </a:t>
            </a:r>
            <a:r>
              <a:rPr dirty="0" sz="1300" spc="-25" b="1">
                <a:latin typeface="Calibri"/>
                <a:cs typeface="Calibri"/>
              </a:rPr>
              <a:t>o</a:t>
            </a:r>
            <a:r>
              <a:rPr dirty="0" sz="1300" spc="0" b="1">
                <a:latin typeface="Calibri"/>
                <a:cs typeface="Calibri"/>
              </a:rPr>
              <a:t>b</a:t>
            </a:r>
            <a:r>
              <a:rPr dirty="0" sz="1300" spc="85" b="1">
                <a:latin typeface="Calibri"/>
                <a:cs typeface="Calibri"/>
              </a:rPr>
              <a:t>s</a:t>
            </a:r>
            <a:r>
              <a:rPr dirty="0" sz="1300" spc="40" b="1">
                <a:latin typeface="Calibri"/>
                <a:cs typeface="Calibri"/>
              </a:rPr>
              <a:t>z</a:t>
            </a:r>
            <a:r>
              <a:rPr dirty="0" sz="1300" spc="10" b="1">
                <a:latin typeface="Calibri"/>
                <a:cs typeface="Calibri"/>
              </a:rPr>
              <a:t>ar</a:t>
            </a:r>
            <a:r>
              <a:rPr dirty="0" sz="1300" spc="15" b="1">
                <a:latin typeface="Calibri"/>
                <a:cs typeface="Calibri"/>
              </a:rPr>
              <a:t>z</a:t>
            </a:r>
            <a:r>
              <a:rPr dirty="0" sz="1300" spc="20" b="1">
                <a:latin typeface="Calibri"/>
                <a:cs typeface="Calibri"/>
              </a:rPr>
              <a:t>e</a:t>
            </a:r>
            <a:r>
              <a:rPr dirty="0" sz="1300" spc="-10" b="1">
                <a:latin typeface="Calibri"/>
                <a:cs typeface="Calibri"/>
              </a:rPr>
              <a:t> </a:t>
            </a:r>
            <a:r>
              <a:rPr dirty="0" sz="1300" spc="75" b="1">
                <a:latin typeface="Calibri"/>
                <a:cs typeface="Calibri"/>
              </a:rPr>
              <a:t>K</a:t>
            </a:r>
            <a:r>
              <a:rPr dirty="0" sz="1300" spc="-25" b="1">
                <a:latin typeface="Calibri"/>
                <a:cs typeface="Calibri"/>
              </a:rPr>
              <a:t>o</a:t>
            </a:r>
            <a:r>
              <a:rPr dirty="0" sz="1300" spc="0" b="1">
                <a:latin typeface="Calibri"/>
                <a:cs typeface="Calibri"/>
              </a:rPr>
              <a:t>m</a:t>
            </a:r>
            <a:r>
              <a:rPr dirty="0" sz="1300" spc="-15" b="1">
                <a:latin typeface="Calibri"/>
                <a:cs typeface="Calibri"/>
              </a:rPr>
              <a:t>i</a:t>
            </a:r>
            <a:r>
              <a:rPr dirty="0" sz="1300" spc="30" b="1">
                <a:latin typeface="Calibri"/>
                <a:cs typeface="Calibri"/>
              </a:rPr>
              <a:t>sa</a:t>
            </a:r>
            <a:r>
              <a:rPr dirty="0" sz="1300" spc="35" b="1">
                <a:latin typeface="Calibri"/>
                <a:cs typeface="Calibri"/>
              </a:rPr>
              <a:t>r</a:t>
            </a:r>
            <a:r>
              <a:rPr dirty="0" sz="1300" spc="35" b="1">
                <a:latin typeface="Calibri"/>
                <a:cs typeface="Calibri"/>
              </a:rPr>
              <a:t>za</a:t>
            </a:r>
            <a:endParaRPr sz="1300">
              <a:latin typeface="Calibri"/>
              <a:cs typeface="Calibri"/>
            </a:endParaRPr>
          </a:p>
          <a:p>
            <a:pPr marL="2091689">
              <a:lnSpc>
                <a:spcPct val="100000"/>
              </a:lnSpc>
            </a:pPr>
            <a:r>
              <a:rPr dirty="0" sz="1300" spc="110" b="1">
                <a:latin typeface="Calibri"/>
                <a:cs typeface="Calibri"/>
              </a:rPr>
              <a:t>+</a:t>
            </a:r>
            <a:r>
              <a:rPr dirty="0" sz="1300" spc="3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e</a:t>
            </a:r>
            <a:r>
              <a:rPr dirty="0" sz="1300" spc="-145" b="1">
                <a:latin typeface="Calibri"/>
                <a:cs typeface="Calibri"/>
              </a:rPr>
              <a:t>w</a:t>
            </a:r>
            <a:r>
              <a:rPr dirty="0" sz="1300" spc="-25" b="1">
                <a:latin typeface="Calibri"/>
                <a:cs typeface="Calibri"/>
              </a:rPr>
              <a:t>.</a:t>
            </a:r>
            <a:r>
              <a:rPr dirty="0" sz="1300" b="1">
                <a:latin typeface="Calibri"/>
                <a:cs typeface="Calibri"/>
              </a:rPr>
              <a:t> </a:t>
            </a:r>
            <a:r>
              <a:rPr dirty="0" sz="1300" spc="40" b="1">
                <a:latin typeface="Calibri"/>
                <a:cs typeface="Calibri"/>
              </a:rPr>
              <a:t>z</a:t>
            </a:r>
            <a:r>
              <a:rPr dirty="0" sz="1300" spc="45" b="1">
                <a:latin typeface="Calibri"/>
                <a:cs typeface="Calibri"/>
              </a:rPr>
              <a:t>a</a:t>
            </a:r>
            <a:r>
              <a:rPr dirty="0" sz="1300" spc="-35" b="1">
                <a:latin typeface="Calibri"/>
                <a:cs typeface="Calibri"/>
              </a:rPr>
              <a:t>ł</a:t>
            </a:r>
            <a:r>
              <a:rPr dirty="0" sz="1300" spc="45" b="1">
                <a:latin typeface="Calibri"/>
                <a:cs typeface="Calibri"/>
              </a:rPr>
              <a:t>ą</a:t>
            </a:r>
            <a:r>
              <a:rPr dirty="0" sz="1300" spc="50" b="1">
                <a:latin typeface="Calibri"/>
                <a:cs typeface="Calibri"/>
              </a:rPr>
              <a:t>c</a:t>
            </a:r>
            <a:r>
              <a:rPr dirty="0" sz="1300" spc="15" b="1">
                <a:latin typeface="Calibri"/>
                <a:cs typeface="Calibri"/>
              </a:rPr>
              <a:t>z</a:t>
            </a:r>
            <a:r>
              <a:rPr dirty="0" sz="1300" spc="10" b="1">
                <a:latin typeface="Calibri"/>
                <a:cs typeface="Calibri"/>
              </a:rPr>
              <a:t>n</a:t>
            </a:r>
            <a:r>
              <a:rPr dirty="0" sz="1300" spc="-10" b="1">
                <a:latin typeface="Calibri"/>
                <a:cs typeface="Calibri"/>
              </a:rPr>
              <a:t>iki</a:t>
            </a:r>
            <a:r>
              <a:rPr dirty="0" sz="1300" spc="-5" b="1">
                <a:latin typeface="Calibri"/>
                <a:cs typeface="Calibri"/>
              </a:rPr>
              <a:t> </a:t>
            </a:r>
            <a:r>
              <a:rPr dirty="0" sz="1300" spc="-20" b="1">
                <a:latin typeface="Calibri"/>
                <a:cs typeface="Calibri"/>
              </a:rPr>
              <a:t>(</a:t>
            </a:r>
            <a:r>
              <a:rPr dirty="0" sz="1300" spc="-100" b="1">
                <a:latin typeface="Calibri"/>
                <a:cs typeface="Calibri"/>
              </a:rPr>
              <a:t>w</a:t>
            </a:r>
            <a:r>
              <a:rPr dirty="0" sz="1300" spc="-70" b="1">
                <a:latin typeface="Calibri"/>
                <a:cs typeface="Calibri"/>
              </a:rPr>
              <a:t>y</a:t>
            </a:r>
            <a:r>
              <a:rPr dirty="0" sz="1300" spc="10" b="1">
                <a:latin typeface="Calibri"/>
                <a:cs typeface="Calibri"/>
              </a:rPr>
              <a:t>k</a:t>
            </a:r>
            <a:r>
              <a:rPr dirty="0" sz="1300" spc="45" b="1">
                <a:latin typeface="Calibri"/>
                <a:cs typeface="Calibri"/>
              </a:rPr>
              <a:t>a</a:t>
            </a:r>
            <a:r>
              <a:rPr dirty="0" sz="1300" spc="30" b="1">
                <a:latin typeface="Calibri"/>
                <a:cs typeface="Calibri"/>
              </a:rPr>
              <a:t>z</a:t>
            </a:r>
            <a:r>
              <a:rPr dirty="0" sz="1300" spc="-5" b="1">
                <a:latin typeface="Calibri"/>
                <a:cs typeface="Calibri"/>
              </a:rPr>
              <a:t> </a:t>
            </a:r>
            <a:r>
              <a:rPr dirty="0" sz="1300" spc="40" b="1">
                <a:latin typeface="Calibri"/>
                <a:cs typeface="Calibri"/>
              </a:rPr>
              <a:t>z</a:t>
            </a:r>
            <a:r>
              <a:rPr dirty="0" sz="1300" spc="45" b="1">
                <a:latin typeface="Calibri"/>
                <a:cs typeface="Calibri"/>
              </a:rPr>
              <a:t>a</a:t>
            </a:r>
            <a:r>
              <a:rPr dirty="0" sz="1300" spc="-25" b="1">
                <a:latin typeface="Calibri"/>
                <a:cs typeface="Calibri"/>
              </a:rPr>
              <a:t>r</a:t>
            </a:r>
            <a:r>
              <a:rPr dirty="0" sz="1300" spc="15" b="1">
                <a:latin typeface="Calibri"/>
                <a:cs typeface="Calibri"/>
              </a:rPr>
              <a:t>z</a:t>
            </a:r>
            <a:r>
              <a:rPr dirty="0" sz="1300" spc="10" b="1">
                <a:latin typeface="Calibri"/>
                <a:cs typeface="Calibri"/>
              </a:rPr>
              <a:t>u</a:t>
            </a:r>
            <a:r>
              <a:rPr dirty="0" sz="1300" spc="-60" b="1">
                <a:latin typeface="Calibri"/>
                <a:cs typeface="Calibri"/>
              </a:rPr>
              <a:t>t</a:t>
            </a:r>
            <a:r>
              <a:rPr dirty="0" sz="1300" spc="-20" b="1">
                <a:latin typeface="Calibri"/>
                <a:cs typeface="Calibri"/>
              </a:rPr>
              <a:t>ó</a:t>
            </a:r>
            <a:r>
              <a:rPr dirty="0" sz="1300" spc="-110" b="1">
                <a:latin typeface="Calibri"/>
                <a:cs typeface="Calibri"/>
              </a:rPr>
              <a:t>w</a:t>
            </a:r>
            <a:r>
              <a:rPr dirty="0" sz="1300" spc="-5" b="1">
                <a:latin typeface="Calibri"/>
                <a:cs typeface="Calibri"/>
              </a:rPr>
              <a:t> </a:t>
            </a:r>
            <a:r>
              <a:rPr dirty="0" sz="1300" spc="-25" b="1">
                <a:latin typeface="Calibri"/>
                <a:cs typeface="Calibri"/>
              </a:rPr>
              <a:t>i</a:t>
            </a:r>
            <a:r>
              <a:rPr dirty="0" sz="1300" spc="30" b="1">
                <a:latin typeface="Calibri"/>
                <a:cs typeface="Calibri"/>
              </a:rPr>
              <a:t> </a:t>
            </a:r>
            <a:r>
              <a:rPr dirty="0" sz="1300" spc="85" b="1">
                <a:latin typeface="Calibri"/>
                <a:cs typeface="Calibri"/>
              </a:rPr>
              <a:t>s</a:t>
            </a:r>
            <a:r>
              <a:rPr dirty="0" sz="1300" spc="-50" b="1">
                <a:latin typeface="Calibri"/>
                <a:cs typeface="Calibri"/>
              </a:rPr>
              <a:t>t</a:t>
            </a:r>
            <a:r>
              <a:rPr dirty="0" sz="1300" spc="45" b="1">
                <a:latin typeface="Calibri"/>
                <a:cs typeface="Calibri"/>
              </a:rPr>
              <a:t>a</a:t>
            </a:r>
            <a:r>
              <a:rPr dirty="0" sz="1300" spc="5" b="1">
                <a:latin typeface="Calibri"/>
                <a:cs typeface="Calibri"/>
              </a:rPr>
              <a:t>n</a:t>
            </a:r>
            <a:r>
              <a:rPr dirty="0" sz="1300" spc="-45" b="1">
                <a:latin typeface="Calibri"/>
                <a:cs typeface="Calibri"/>
              </a:rPr>
              <a:t>o</a:t>
            </a:r>
            <a:r>
              <a:rPr dirty="0" sz="1300" spc="-125" b="1">
                <a:latin typeface="Calibri"/>
                <a:cs typeface="Calibri"/>
              </a:rPr>
              <a:t>w</a:t>
            </a:r>
            <a:r>
              <a:rPr dirty="0" sz="1300" spc="25" b="1">
                <a:latin typeface="Calibri"/>
                <a:cs typeface="Calibri"/>
              </a:rPr>
              <a:t>is</a:t>
            </a:r>
            <a:r>
              <a:rPr dirty="0" sz="1300" spc="5" b="1">
                <a:latin typeface="Calibri"/>
                <a:cs typeface="Calibri"/>
              </a:rPr>
              <a:t>k</a:t>
            </a:r>
            <a:r>
              <a:rPr dirty="0" sz="1300" spc="-25" b="1">
                <a:latin typeface="Calibri"/>
                <a:cs typeface="Calibri"/>
              </a:rPr>
              <a:t>o</a:t>
            </a:r>
            <a:r>
              <a:rPr dirty="0" sz="1300" b="1">
                <a:latin typeface="Calibri"/>
                <a:cs typeface="Calibri"/>
              </a:rPr>
              <a:t> </a:t>
            </a:r>
            <a:r>
              <a:rPr dirty="0" sz="1300" spc="10" b="1">
                <a:latin typeface="Calibri"/>
                <a:cs typeface="Calibri"/>
              </a:rPr>
              <a:t>k</a:t>
            </a:r>
            <a:r>
              <a:rPr dirty="0" sz="1300" spc="-20" b="1">
                <a:latin typeface="Calibri"/>
                <a:cs typeface="Calibri"/>
              </a:rPr>
              <a:t>o</a:t>
            </a:r>
            <a:r>
              <a:rPr dirty="0" sz="1300" spc="10" b="1">
                <a:latin typeface="Calibri"/>
                <a:cs typeface="Calibri"/>
              </a:rPr>
              <a:t>m</a:t>
            </a:r>
            <a:r>
              <a:rPr dirty="0" sz="1300" spc="15" b="1">
                <a:latin typeface="Calibri"/>
                <a:cs typeface="Calibri"/>
              </a:rPr>
              <a:t>isa</a:t>
            </a:r>
            <a:r>
              <a:rPr dirty="0" sz="1300" spc="25" b="1">
                <a:latin typeface="Calibri"/>
                <a:cs typeface="Calibri"/>
              </a:rPr>
              <a:t>r</a:t>
            </a:r>
            <a:r>
              <a:rPr dirty="0" sz="1300" spc="15" b="1">
                <a:latin typeface="Calibri"/>
                <a:cs typeface="Calibri"/>
              </a:rPr>
              <a:t>za)</a:t>
            </a:r>
            <a:endParaRPr sz="1300">
              <a:latin typeface="Calibri"/>
              <a:cs typeface="Calibri"/>
            </a:endParaRPr>
          </a:p>
          <a:p>
            <a:pPr algn="ctr" marR="226060">
              <a:lnSpc>
                <a:spcPct val="100000"/>
              </a:lnSpc>
            </a:pPr>
            <a:r>
              <a:rPr dirty="0" sz="1300" spc="110" b="1">
                <a:latin typeface="Calibri"/>
                <a:cs typeface="Calibri"/>
              </a:rPr>
              <a:t>+</a:t>
            </a:r>
            <a:r>
              <a:rPr dirty="0" sz="1300" spc="110" b="1">
                <a:latin typeface="Calibri"/>
                <a:cs typeface="Calibri"/>
              </a:rPr>
              <a:t> </a:t>
            </a:r>
            <a:r>
              <a:rPr dirty="0" sz="1300" spc="75" b="1">
                <a:latin typeface="Calibri"/>
                <a:cs typeface="Calibri"/>
              </a:rPr>
              <a:t> </a:t>
            </a:r>
            <a:r>
              <a:rPr dirty="0" sz="1300" spc="15" b="1">
                <a:latin typeface="Calibri"/>
                <a:cs typeface="Calibri"/>
              </a:rPr>
              <a:t>n</a:t>
            </a:r>
            <a:r>
              <a:rPr dirty="0" sz="1300" spc="5" b="1">
                <a:latin typeface="Calibri"/>
                <a:cs typeface="Calibri"/>
              </a:rPr>
              <a:t>ośni</a:t>
            </a:r>
            <a:r>
              <a:rPr dirty="0" sz="1300" spc="25" b="1">
                <a:latin typeface="Calibri"/>
                <a:cs typeface="Calibri"/>
              </a:rPr>
              <a:t>k</a:t>
            </a:r>
            <a:r>
              <a:rPr dirty="0" sz="1300" spc="-10" b="1">
                <a:latin typeface="Calibri"/>
                <a:cs typeface="Calibri"/>
              </a:rPr>
              <a:t> </a:t>
            </a:r>
            <a:r>
              <a:rPr dirty="0" sz="1300" spc="-15" b="1">
                <a:latin typeface="Calibri"/>
                <a:cs typeface="Calibri"/>
              </a:rPr>
              <a:t>i</a:t>
            </a:r>
            <a:r>
              <a:rPr dirty="0" sz="1300" spc="15" b="1">
                <a:latin typeface="Calibri"/>
                <a:cs typeface="Calibri"/>
              </a:rPr>
              <a:t>n</a:t>
            </a:r>
            <a:r>
              <a:rPr dirty="0" sz="1300" spc="-55" b="1">
                <a:latin typeface="Calibri"/>
                <a:cs typeface="Calibri"/>
              </a:rPr>
              <a:t>f</a:t>
            </a:r>
            <a:r>
              <a:rPr dirty="0" sz="1300" spc="-25" b="1">
                <a:latin typeface="Calibri"/>
                <a:cs typeface="Calibri"/>
              </a:rPr>
              <a:t>ormat</a:t>
            </a:r>
            <a:r>
              <a:rPr dirty="0" sz="1300" spc="-40" b="1">
                <a:latin typeface="Calibri"/>
                <a:cs typeface="Calibri"/>
              </a:rPr>
              <a:t>y</a:t>
            </a:r>
            <a:r>
              <a:rPr dirty="0" sz="1300" spc="55" b="1">
                <a:latin typeface="Calibri"/>
                <a:cs typeface="Calibri"/>
              </a:rPr>
              <a:t>c</a:t>
            </a:r>
            <a:r>
              <a:rPr dirty="0" sz="1300" spc="15" b="1">
                <a:latin typeface="Calibri"/>
                <a:cs typeface="Calibri"/>
              </a:rPr>
              <a:t>z</a:t>
            </a:r>
            <a:r>
              <a:rPr dirty="0" sz="1300" spc="-10" b="1">
                <a:latin typeface="Calibri"/>
                <a:cs typeface="Calibri"/>
              </a:rPr>
              <a:t>n</a:t>
            </a:r>
            <a:r>
              <a:rPr dirty="0" sz="1300" spc="-80" b="1">
                <a:latin typeface="Calibri"/>
                <a:cs typeface="Calibri"/>
              </a:rPr>
              <a:t>y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800" spc="-15" b="1">
                <a:latin typeface="Calibri"/>
                <a:cs typeface="Calibri"/>
              </a:rPr>
              <a:t>P</a:t>
            </a:r>
            <a:r>
              <a:rPr dirty="0" sz="1800" spc="-125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Ń</a:t>
            </a:r>
            <a:r>
              <a:rPr dirty="0" sz="1800" spc="140" b="1">
                <a:latin typeface="Calibri"/>
                <a:cs typeface="Calibri"/>
              </a:rPr>
              <a:t>S</a:t>
            </a:r>
            <a:r>
              <a:rPr dirty="0" sz="1800" spc="25" b="1">
                <a:latin typeface="Calibri"/>
                <a:cs typeface="Calibri"/>
              </a:rPr>
              <a:t>T</a:t>
            </a:r>
            <a:r>
              <a:rPr dirty="0" sz="1800" spc="-185" b="1">
                <a:latin typeface="Calibri"/>
                <a:cs typeface="Calibri"/>
              </a:rPr>
              <a:t>W</a:t>
            </a:r>
            <a:r>
              <a:rPr dirty="0" sz="1800" spc="-120" b="1">
                <a:latin typeface="Calibri"/>
                <a:cs typeface="Calibri"/>
              </a:rPr>
              <a:t>O</a:t>
            </a:r>
            <a:r>
              <a:rPr dirty="0" sz="1800" spc="-210" b="1">
                <a:latin typeface="Calibri"/>
                <a:cs typeface="Calibri"/>
              </a:rPr>
              <a:t>W</a:t>
            </a:r>
            <a:r>
              <a:rPr dirty="0" sz="1800" spc="-13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80" b="1">
                <a:latin typeface="Calibri"/>
                <a:cs typeface="Calibri"/>
              </a:rPr>
              <a:t>K</a:t>
            </a:r>
            <a:r>
              <a:rPr dirty="0" sz="1800" spc="-75" b="1">
                <a:latin typeface="Calibri"/>
                <a:cs typeface="Calibri"/>
              </a:rPr>
              <a:t>O</a:t>
            </a:r>
            <a:r>
              <a:rPr dirty="0" sz="1800" spc="-105" b="1">
                <a:latin typeface="Calibri"/>
                <a:cs typeface="Calibri"/>
              </a:rPr>
              <a:t>M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175" b="1">
                <a:latin typeface="Calibri"/>
                <a:cs typeface="Calibri"/>
              </a:rPr>
              <a:t>S</a:t>
            </a:r>
            <a:r>
              <a:rPr dirty="0" sz="1800" spc="45" b="1">
                <a:latin typeface="Calibri"/>
                <a:cs typeface="Calibri"/>
              </a:rPr>
              <a:t>J</a:t>
            </a:r>
            <a:r>
              <a:rPr dirty="0" sz="1800" spc="-13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-5" b="1">
                <a:latin typeface="Calibri"/>
                <a:cs typeface="Calibri"/>
              </a:rPr>
              <a:t>Y</a:t>
            </a:r>
            <a:r>
              <a:rPr dirty="0" sz="1800" spc="85" b="1">
                <a:latin typeface="Calibri"/>
                <a:cs typeface="Calibri"/>
              </a:rPr>
              <a:t>B</a:t>
            </a:r>
            <a:r>
              <a:rPr dirty="0" sz="1800" spc="5" b="1">
                <a:latin typeface="Calibri"/>
                <a:cs typeface="Calibri"/>
              </a:rPr>
              <a:t>O</a:t>
            </a:r>
            <a:r>
              <a:rPr dirty="0" sz="1800" spc="-20" b="1">
                <a:latin typeface="Calibri"/>
                <a:cs typeface="Calibri"/>
              </a:rPr>
              <a:t>R</a:t>
            </a:r>
            <a:r>
              <a:rPr dirty="0" sz="1800" spc="75" b="1">
                <a:latin typeface="Calibri"/>
                <a:cs typeface="Calibri"/>
              </a:rPr>
              <a:t>C</a:t>
            </a:r>
            <a:r>
              <a:rPr dirty="0" sz="1800" spc="-25" b="1">
                <a:latin typeface="Calibri"/>
                <a:cs typeface="Calibri"/>
              </a:rPr>
              <a:t>ZA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067936" y="5733250"/>
            <a:ext cx="216535" cy="576580"/>
          </a:xfrm>
          <a:custGeom>
            <a:avLst/>
            <a:gdLst/>
            <a:ahLst/>
            <a:cxnLst/>
            <a:rect l="l" t="t" r="r" b="b"/>
            <a:pathLst>
              <a:path w="216535" h="576579">
                <a:moveTo>
                  <a:pt x="216026" y="468058"/>
                </a:moveTo>
                <a:lnTo>
                  <a:pt x="0" y="468058"/>
                </a:lnTo>
                <a:lnTo>
                  <a:pt x="108076" y="576071"/>
                </a:lnTo>
                <a:lnTo>
                  <a:pt x="216026" y="468058"/>
                </a:lnTo>
                <a:close/>
              </a:path>
              <a:path w="216535" h="576579">
                <a:moveTo>
                  <a:pt x="162051" y="0"/>
                </a:moveTo>
                <a:lnTo>
                  <a:pt x="53975" y="0"/>
                </a:lnTo>
                <a:lnTo>
                  <a:pt x="53975" y="468058"/>
                </a:lnTo>
                <a:lnTo>
                  <a:pt x="162051" y="468058"/>
                </a:lnTo>
                <a:lnTo>
                  <a:pt x="16205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067936" y="5733250"/>
            <a:ext cx="216535" cy="576580"/>
          </a:xfrm>
          <a:custGeom>
            <a:avLst/>
            <a:gdLst/>
            <a:ahLst/>
            <a:cxnLst/>
            <a:rect l="l" t="t" r="r" b="b"/>
            <a:pathLst>
              <a:path w="216535" h="576579">
                <a:moveTo>
                  <a:pt x="0" y="468058"/>
                </a:moveTo>
                <a:lnTo>
                  <a:pt x="53975" y="468058"/>
                </a:lnTo>
                <a:lnTo>
                  <a:pt x="53975" y="0"/>
                </a:lnTo>
                <a:lnTo>
                  <a:pt x="162051" y="0"/>
                </a:lnTo>
                <a:lnTo>
                  <a:pt x="162051" y="468058"/>
                </a:lnTo>
                <a:lnTo>
                  <a:pt x="216026" y="468058"/>
                </a:lnTo>
                <a:lnTo>
                  <a:pt x="108076" y="576071"/>
                </a:lnTo>
                <a:lnTo>
                  <a:pt x="0" y="468058"/>
                </a:lnTo>
                <a:close/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7395464" y="1484744"/>
            <a:ext cx="1569085" cy="369570"/>
          </a:xfrm>
          <a:prstGeom prst="rect">
            <a:avLst/>
          </a:prstGeom>
          <a:solidFill>
            <a:srgbClr val="D9D9D9"/>
          </a:solidFill>
        </p:spPr>
        <p:txBody>
          <a:bodyPr wrap="square" lIns="0" tIns="40005" rIns="0" bIns="0" rtlCol="0" vert="horz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dirty="0" sz="1800" spc="17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10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12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10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em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ę</a:t>
            </a:r>
            <a:r>
              <a:rPr dirty="0" sz="1800" spc="9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35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11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0" y="1444104"/>
            <a:ext cx="2268220" cy="369570"/>
          </a:xfrm>
          <a:custGeom>
            <a:avLst/>
            <a:gdLst/>
            <a:ahLst/>
            <a:cxnLst/>
            <a:rect l="l" t="t" r="r" b="b"/>
            <a:pathLst>
              <a:path w="2268220" h="369569">
                <a:moveTo>
                  <a:pt x="0" y="369328"/>
                </a:moveTo>
                <a:lnTo>
                  <a:pt x="2267738" y="369328"/>
                </a:lnTo>
                <a:lnTo>
                  <a:pt x="2267738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61061" y="1484121"/>
            <a:ext cx="210947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70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10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12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-10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em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55" b="1">
                <a:solidFill>
                  <a:srgbClr val="9D032A"/>
                </a:solidFill>
                <a:latin typeface="Calibri"/>
                <a:cs typeface="Calibri"/>
              </a:rPr>
              <a:t>f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5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-7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800" spc="-125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800" spc="40" b="1">
                <a:solidFill>
                  <a:srgbClr val="9D032A"/>
                </a:solidFill>
                <a:latin typeface="Calibri"/>
                <a:cs typeface="Calibri"/>
              </a:rPr>
              <a:t>cz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800" spc="-110" b="1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491865" y="3284994"/>
            <a:ext cx="571373" cy="3573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7507351" y="3793363"/>
            <a:ext cx="1483360" cy="1384935"/>
          </a:xfrm>
          <a:prstGeom prst="rect">
            <a:avLst/>
          </a:prstGeom>
          <a:ln w="28575">
            <a:solidFill>
              <a:srgbClr val="BEBEBE"/>
            </a:solidFill>
          </a:ln>
        </p:spPr>
        <p:txBody>
          <a:bodyPr wrap="square" lIns="0" tIns="27305" rIns="0" bIns="0" rtlCol="0" vert="horz">
            <a:spAutoFit/>
          </a:bodyPr>
          <a:lstStyle/>
          <a:p>
            <a:pPr marL="78105" marR="344170">
              <a:lnSpc>
                <a:spcPct val="100000"/>
              </a:lnSpc>
              <a:spcBef>
                <a:spcPts val="215"/>
              </a:spcBef>
            </a:pPr>
            <a:r>
              <a:rPr dirty="0" sz="1200" spc="-100" b="1">
                <a:latin typeface="Calibri"/>
                <a:cs typeface="Calibri"/>
              </a:rPr>
              <a:t>W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-60" b="1">
                <a:latin typeface="Calibri"/>
                <a:cs typeface="Calibri"/>
              </a:rPr>
              <a:t>y</a:t>
            </a:r>
            <a:r>
              <a:rPr dirty="0" sz="1200" spc="80" b="1">
                <a:latin typeface="Calibri"/>
                <a:cs typeface="Calibri"/>
              </a:rPr>
              <a:t>s</a:t>
            </a:r>
            <a:r>
              <a:rPr dirty="0" sz="1200" spc="-40" b="1">
                <a:latin typeface="Calibri"/>
                <a:cs typeface="Calibri"/>
              </a:rPr>
              <a:t>t</a:t>
            </a:r>
            <a:r>
              <a:rPr dirty="0" sz="1200" spc="5" b="1">
                <a:latin typeface="Calibri"/>
                <a:cs typeface="Calibri"/>
              </a:rPr>
              <a:t>kie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k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5" b="1">
                <a:latin typeface="Calibri"/>
                <a:cs typeface="Calibri"/>
              </a:rPr>
              <a:t>ie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45" b="1">
                <a:latin typeface="Calibri"/>
                <a:cs typeface="Calibri"/>
              </a:rPr>
              <a:t>r</a:t>
            </a:r>
            <a:r>
              <a:rPr dirty="0" sz="1200" spc="-20" b="1">
                <a:latin typeface="Calibri"/>
                <a:cs typeface="Calibri"/>
              </a:rPr>
              <a:t>oto</a:t>
            </a:r>
            <a:r>
              <a:rPr dirty="0" sz="1200" spc="-45" b="1">
                <a:latin typeface="Calibri"/>
                <a:cs typeface="Calibri"/>
              </a:rPr>
              <a:t>k</a:t>
            </a:r>
            <a:r>
              <a:rPr dirty="0" sz="1200" spc="-50" b="1">
                <a:latin typeface="Calibri"/>
                <a:cs typeface="Calibri"/>
              </a:rPr>
              <a:t>ołów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15" b="1">
                <a:latin typeface="Calibri"/>
                <a:cs typeface="Calibri"/>
              </a:rPr>
              <a:t>r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25" b="1">
                <a:latin typeface="Calibri"/>
                <a:cs typeface="Calibri"/>
              </a:rPr>
              <a:t>e</a:t>
            </a:r>
            <a:r>
              <a:rPr dirty="0" sz="1200" spc="10" b="1">
                <a:latin typeface="Calibri"/>
                <a:cs typeface="Calibri"/>
              </a:rPr>
              <a:t>k</a:t>
            </a:r>
            <a:r>
              <a:rPr dirty="0" sz="1200" spc="40" b="1">
                <a:latin typeface="Calibri"/>
                <a:cs typeface="Calibri"/>
              </a:rPr>
              <a:t>a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20" b="1">
                <a:latin typeface="Calibri"/>
                <a:cs typeface="Calibri"/>
              </a:rPr>
              <a:t>ane</a:t>
            </a:r>
            <a:endParaRPr sz="1200">
              <a:latin typeface="Calibri"/>
              <a:cs typeface="Calibri"/>
            </a:endParaRPr>
          </a:p>
          <a:p>
            <a:pPr marL="78105" marR="70485">
              <a:lnSpc>
                <a:spcPct val="100000"/>
              </a:lnSpc>
            </a:pPr>
            <a:r>
              <a:rPr dirty="0" sz="1200" spc="30" b="1">
                <a:latin typeface="Calibri"/>
                <a:cs typeface="Calibri"/>
              </a:rPr>
              <a:t>z</a:t>
            </a:r>
            <a:r>
              <a:rPr dirty="0" sz="1200" spc="35" b="1">
                <a:latin typeface="Calibri"/>
                <a:cs typeface="Calibri"/>
              </a:rPr>
              <a:t> </a:t>
            </a:r>
            <a:r>
              <a:rPr dirty="0" sz="1200" spc="-15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b</a:t>
            </a:r>
            <a:r>
              <a:rPr dirty="0" sz="1200" spc="-105" b="1">
                <a:latin typeface="Calibri"/>
                <a:cs typeface="Calibri"/>
              </a:rPr>
              <a:t>w</a:t>
            </a:r>
            <a:r>
              <a:rPr dirty="0" sz="1200" spc="-15" b="1">
                <a:latin typeface="Calibri"/>
                <a:cs typeface="Calibri"/>
              </a:rPr>
              <a:t>od</a:t>
            </a:r>
            <a:r>
              <a:rPr dirty="0" sz="1200" spc="-5" b="1">
                <a:latin typeface="Calibri"/>
                <a:cs typeface="Calibri"/>
              </a:rPr>
              <a:t>ó</a:t>
            </a:r>
            <a:r>
              <a:rPr dirty="0" sz="1200" spc="-100" b="1">
                <a:latin typeface="Calibri"/>
                <a:cs typeface="Calibri"/>
              </a:rPr>
              <a:t>w</a:t>
            </a:r>
            <a:r>
              <a:rPr dirty="0" sz="1200" spc="-3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25" b="1">
                <a:latin typeface="Calibri"/>
                <a:cs typeface="Calibri"/>
              </a:rPr>
              <a:t>e</a:t>
            </a:r>
            <a:r>
              <a:rPr dirty="0" sz="1200" spc="-35" b="1">
                <a:latin typeface="Calibri"/>
                <a:cs typeface="Calibri"/>
              </a:rPr>
              <a:t>ł</a:t>
            </a:r>
            <a:r>
              <a:rPr dirty="0" sz="1200" spc="-5" b="1">
                <a:latin typeface="Calibri"/>
                <a:cs typeface="Calibri"/>
              </a:rPr>
              <a:t>nom</a:t>
            </a:r>
            <a:r>
              <a:rPr dirty="0" sz="1200" spc="15" b="1">
                <a:latin typeface="Calibri"/>
                <a:cs typeface="Calibri"/>
              </a:rPr>
              <a:t>oc</a:t>
            </a:r>
            <a:r>
              <a:rPr dirty="0" sz="1200" b="1">
                <a:latin typeface="Calibri"/>
                <a:cs typeface="Calibri"/>
              </a:rPr>
              <a:t>nik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-5" b="1">
                <a:latin typeface="Calibri"/>
                <a:cs typeface="Calibri"/>
              </a:rPr>
              <a:t>k</a:t>
            </a:r>
            <a:r>
              <a:rPr dirty="0" sz="1200" spc="-5" b="1">
                <a:latin typeface="Calibri"/>
                <a:cs typeface="Calibri"/>
              </a:rPr>
              <a:t>uje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-20" b="1">
                <a:latin typeface="Calibri"/>
                <a:cs typeface="Calibri"/>
              </a:rPr>
              <a:t>i</a:t>
            </a:r>
            <a:r>
              <a:rPr dirty="0" sz="1200" spc="2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-15" b="1">
                <a:latin typeface="Calibri"/>
                <a:cs typeface="Calibri"/>
              </a:rPr>
              <a:t>r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25" b="1">
                <a:latin typeface="Calibri"/>
                <a:cs typeface="Calibri"/>
              </a:rPr>
              <a:t>e</a:t>
            </a:r>
            <a:r>
              <a:rPr dirty="0" sz="1200" spc="10" b="1">
                <a:latin typeface="Calibri"/>
                <a:cs typeface="Calibri"/>
              </a:rPr>
              <a:t>k</a:t>
            </a:r>
            <a:r>
              <a:rPr dirty="0" sz="1200" spc="40" b="1">
                <a:latin typeface="Calibri"/>
                <a:cs typeface="Calibri"/>
              </a:rPr>
              <a:t>a</a:t>
            </a:r>
            <a:r>
              <a:rPr dirty="0" sz="1200" spc="35" b="1">
                <a:latin typeface="Calibri"/>
                <a:cs typeface="Calibri"/>
              </a:rPr>
              <a:t>z</a:t>
            </a:r>
            <a:r>
              <a:rPr dirty="0" sz="1200" spc="-5" b="1">
                <a:latin typeface="Calibri"/>
                <a:cs typeface="Calibri"/>
              </a:rPr>
              <a:t>uje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25" b="1">
                <a:latin typeface="Calibri"/>
                <a:cs typeface="Calibri"/>
              </a:rPr>
              <a:t>j</a:t>
            </a:r>
            <a:r>
              <a:rPr dirty="0" sz="1200" spc="50" b="1">
                <a:latin typeface="Calibri"/>
                <a:cs typeface="Calibri"/>
              </a:rPr>
              <a:t>a</a:t>
            </a:r>
            <a:r>
              <a:rPr dirty="0" sz="1200" spc="10" b="1">
                <a:latin typeface="Calibri"/>
                <a:cs typeface="Calibri"/>
              </a:rPr>
              <a:t>k</a:t>
            </a:r>
            <a:r>
              <a:rPr dirty="0" sz="1200" spc="-25" b="1">
                <a:latin typeface="Calibri"/>
                <a:cs typeface="Calibri"/>
              </a:rPr>
              <a:t>o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d</a:t>
            </a:r>
            <a:r>
              <a:rPr dirty="0" sz="1200" spc="25" b="1">
                <a:latin typeface="Calibri"/>
                <a:cs typeface="Calibri"/>
              </a:rPr>
              <a:t>e</a:t>
            </a:r>
            <a:r>
              <a:rPr dirty="0" sz="1200" b="1">
                <a:latin typeface="Calibri"/>
                <a:cs typeface="Calibri"/>
              </a:rPr>
              <a:t>p</a:t>
            </a:r>
            <a:r>
              <a:rPr dirty="0" sz="1200" spc="5" b="1">
                <a:latin typeface="Calibri"/>
                <a:cs typeface="Calibri"/>
              </a:rPr>
              <a:t>o</a:t>
            </a:r>
            <a:r>
              <a:rPr dirty="0" sz="1200" spc="5" b="1">
                <a:latin typeface="Calibri"/>
                <a:cs typeface="Calibri"/>
              </a:rPr>
              <a:t>z</a:t>
            </a:r>
            <a:r>
              <a:rPr dirty="0" sz="1200" spc="-75" b="1">
                <a:latin typeface="Calibri"/>
                <a:cs typeface="Calibri"/>
              </a:rPr>
              <a:t>y</a:t>
            </a:r>
            <a:r>
              <a:rPr dirty="0" sz="1200" spc="-50" b="1">
                <a:latin typeface="Calibri"/>
                <a:cs typeface="Calibri"/>
              </a:rPr>
              <a:t>t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-100" b="1">
                <a:latin typeface="Calibri"/>
                <a:cs typeface="Calibri"/>
              </a:rPr>
              <a:t>W</a:t>
            </a:r>
            <a:r>
              <a:rPr dirty="0" sz="1200" spc="55" b="1">
                <a:latin typeface="Calibri"/>
                <a:cs typeface="Calibri"/>
              </a:rPr>
              <a:t>B</a:t>
            </a:r>
            <a:r>
              <a:rPr dirty="0" sz="1200" spc="-80" b="1">
                <a:latin typeface="Calibri"/>
                <a:cs typeface="Calibri"/>
              </a:rPr>
              <a:t>P</a:t>
            </a:r>
            <a:r>
              <a:rPr dirty="0" sz="1200" spc="-25" b="1"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67919" rIns="0" bIns="0" rtlCol="0" vert="horz">
            <a:spAutoFit/>
          </a:bodyPr>
          <a:lstStyle/>
          <a:p>
            <a:pPr marL="73533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PR</a:t>
            </a:r>
            <a:r>
              <a:rPr dirty="0" sz="2000" spc="10" b="1">
                <a:latin typeface="Arial Black"/>
                <a:cs typeface="Arial Black"/>
              </a:rPr>
              <a:t>Z</a:t>
            </a:r>
            <a:r>
              <a:rPr dirty="0" sz="2000" b="1">
                <a:latin typeface="Arial Black"/>
                <a:cs typeface="Arial Black"/>
              </a:rPr>
              <a:t>EKA</a:t>
            </a:r>
            <a:r>
              <a:rPr dirty="0" sz="2000" spc="5" b="1">
                <a:latin typeface="Arial Black"/>
                <a:cs typeface="Arial Black"/>
              </a:rPr>
              <a:t>Z</a:t>
            </a:r>
            <a:r>
              <a:rPr dirty="0" sz="2000" spc="-15" b="1">
                <a:latin typeface="Arial Black"/>
                <a:cs typeface="Arial Black"/>
              </a:rPr>
              <a:t>AN</a:t>
            </a:r>
            <a:r>
              <a:rPr dirty="0" sz="2000" b="1">
                <a:latin typeface="Arial Black"/>
                <a:cs typeface="Arial Black"/>
              </a:rPr>
              <a:t>IE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P</a:t>
            </a:r>
            <a:r>
              <a:rPr dirty="0" sz="2000" spc="-30" b="1">
                <a:latin typeface="Arial Black"/>
                <a:cs typeface="Arial Black"/>
              </a:rPr>
              <a:t>R</a:t>
            </a:r>
            <a:r>
              <a:rPr dirty="0" sz="2000" spc="-50" b="1">
                <a:latin typeface="Arial Black"/>
                <a:cs typeface="Arial Black"/>
              </a:rPr>
              <a:t>O</a:t>
            </a:r>
            <a:r>
              <a:rPr dirty="0" sz="2000" spc="-70" b="1">
                <a:latin typeface="Arial Black"/>
                <a:cs typeface="Arial Black"/>
              </a:rPr>
              <a:t>T</a:t>
            </a:r>
            <a:r>
              <a:rPr dirty="0" sz="2000" b="1">
                <a:latin typeface="Arial Black"/>
                <a:cs typeface="Arial Black"/>
              </a:rPr>
              <a:t>O</a:t>
            </a:r>
            <a:r>
              <a:rPr dirty="0" sz="2000" spc="-75" b="1">
                <a:latin typeface="Arial Black"/>
                <a:cs typeface="Arial Black"/>
              </a:rPr>
              <a:t>K</a:t>
            </a:r>
            <a:r>
              <a:rPr dirty="0" sz="2000" b="1">
                <a:latin typeface="Arial Black"/>
                <a:cs typeface="Arial Black"/>
              </a:rPr>
              <a:t>OŁU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GŁ</a:t>
            </a:r>
            <a:r>
              <a:rPr dirty="0" sz="2000" spc="-10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S</a:t>
            </a:r>
            <a:r>
              <a:rPr dirty="0" sz="2000" spc="-35" b="1">
                <a:latin typeface="Arial Black"/>
                <a:cs typeface="Arial Black"/>
              </a:rPr>
              <a:t>O</a:t>
            </a:r>
            <a:r>
              <a:rPr dirty="0" sz="2000" b="1">
                <a:latin typeface="Arial Black"/>
                <a:cs typeface="Arial Black"/>
              </a:rPr>
              <a:t>WANIA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846696" y="2132825"/>
            <a:ext cx="230771" cy="2307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513073" y="1929879"/>
            <a:ext cx="230771" cy="2307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300215" y="6165303"/>
            <a:ext cx="360044" cy="36456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6306" y="3642372"/>
            <a:ext cx="1296670" cy="708025"/>
          </a:xfrm>
          <a:custGeom>
            <a:avLst/>
            <a:gdLst/>
            <a:ahLst/>
            <a:cxnLst/>
            <a:rect l="l" t="t" r="r" b="b"/>
            <a:pathLst>
              <a:path w="1296670" h="708025">
                <a:moveTo>
                  <a:pt x="0" y="707885"/>
                </a:moveTo>
                <a:lnTo>
                  <a:pt x="1296162" y="707885"/>
                </a:lnTo>
                <a:lnTo>
                  <a:pt x="1296162" y="0"/>
                </a:lnTo>
                <a:lnTo>
                  <a:pt x="0" y="0"/>
                </a:lnTo>
                <a:lnTo>
                  <a:pt x="0" y="707885"/>
                </a:lnTo>
                <a:close/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115011" y="3685413"/>
            <a:ext cx="879475" cy="164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25" b="1">
                <a:latin typeface="Calibri"/>
                <a:cs typeface="Calibri"/>
              </a:rPr>
              <a:t>k</a:t>
            </a:r>
            <a:r>
              <a:rPr dirty="0" sz="1000" spc="-20" b="1">
                <a:latin typeface="Calibri"/>
                <a:cs typeface="Calibri"/>
              </a:rPr>
              <a:t>o</a:t>
            </a:r>
            <a:r>
              <a:rPr dirty="0" sz="1000" b="1">
                <a:latin typeface="Calibri"/>
                <a:cs typeface="Calibri"/>
              </a:rPr>
              <a:t>p</a:t>
            </a:r>
            <a:r>
              <a:rPr dirty="0" sz="1000" spc="20" b="1">
                <a:latin typeface="Calibri"/>
                <a:cs typeface="Calibri"/>
              </a:rPr>
              <a:t>e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-45" b="1">
                <a:latin typeface="Calibri"/>
                <a:cs typeface="Calibri"/>
              </a:rPr>
              <a:t>t</a:t>
            </a:r>
            <a:r>
              <a:rPr dirty="0" sz="1000" spc="-65" b="1">
                <a:latin typeface="Calibri"/>
                <a:cs typeface="Calibri"/>
              </a:rPr>
              <a:t>y</a:t>
            </a:r>
            <a:r>
              <a:rPr dirty="0" sz="1000" spc="-15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z</a:t>
            </a:r>
            <a:r>
              <a:rPr dirty="0" sz="1000" spc="-80" b="1">
                <a:latin typeface="Calibri"/>
                <a:cs typeface="Calibri"/>
              </a:rPr>
              <a:t>w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-20" b="1">
                <a:latin typeface="Calibri"/>
                <a:cs typeface="Calibri"/>
              </a:rPr>
              <a:t>o</a:t>
            </a:r>
            <a:r>
              <a:rPr dirty="0" sz="1000" spc="-30" b="1">
                <a:latin typeface="Calibri"/>
                <a:cs typeface="Calibri"/>
              </a:rPr>
              <a:t>t</a:t>
            </a:r>
            <a:r>
              <a:rPr dirty="0" sz="1000" spc="5" b="1">
                <a:latin typeface="Calibri"/>
                <a:cs typeface="Calibri"/>
              </a:rPr>
              <a:t>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5011" y="3837813"/>
            <a:ext cx="1040130" cy="4692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-20" b="1">
                <a:latin typeface="Calibri"/>
                <a:cs typeface="Calibri"/>
              </a:rPr>
              <a:t>i</a:t>
            </a:r>
            <a:r>
              <a:rPr dirty="0" sz="1000" spc="25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n</a:t>
            </a:r>
            <a:r>
              <a:rPr dirty="0" sz="1000" spc="-10" b="1">
                <a:latin typeface="Calibri"/>
                <a:cs typeface="Calibri"/>
              </a:rPr>
              <a:t>i</a:t>
            </a:r>
            <a:r>
              <a:rPr dirty="0" sz="1000" spc="20" b="1">
                <a:latin typeface="Calibri"/>
                <a:cs typeface="Calibri"/>
              </a:rPr>
              <a:t>e</a:t>
            </a:r>
            <a:r>
              <a:rPr dirty="0" sz="1000" spc="-5" b="1">
                <a:latin typeface="Calibri"/>
                <a:cs typeface="Calibri"/>
              </a:rPr>
              <a:t>d</a:t>
            </a:r>
            <a:r>
              <a:rPr dirty="0" sz="1000" spc="-30" b="1">
                <a:latin typeface="Calibri"/>
                <a:cs typeface="Calibri"/>
              </a:rPr>
              <a:t>o</a:t>
            </a:r>
            <a:r>
              <a:rPr dirty="0" sz="1000" spc="-30" b="1">
                <a:latin typeface="Calibri"/>
                <a:cs typeface="Calibri"/>
              </a:rPr>
              <a:t>r</a:t>
            </a:r>
            <a:r>
              <a:rPr dirty="0" sz="1000" spc="20" b="1">
                <a:latin typeface="Calibri"/>
                <a:cs typeface="Calibri"/>
              </a:rPr>
              <a:t>ę</a:t>
            </a:r>
            <a:r>
              <a:rPr dirty="0" sz="1000" spc="45" b="1">
                <a:latin typeface="Calibri"/>
                <a:cs typeface="Calibri"/>
              </a:rPr>
              <a:t>c</a:t>
            </a:r>
            <a:r>
              <a:rPr dirty="0" sz="1000" b="1">
                <a:latin typeface="Calibri"/>
                <a:cs typeface="Calibri"/>
              </a:rPr>
              <a:t>z</a:t>
            </a:r>
            <a:r>
              <a:rPr dirty="0" sz="1000" spc="5" b="1">
                <a:latin typeface="Calibri"/>
                <a:cs typeface="Calibri"/>
              </a:rPr>
              <a:t>o</a:t>
            </a:r>
            <a:r>
              <a:rPr dirty="0" sz="1000" spc="5" b="1">
                <a:latin typeface="Calibri"/>
                <a:cs typeface="Calibri"/>
              </a:rPr>
              <a:t>ne</a:t>
            </a:r>
            <a:r>
              <a:rPr dirty="0" sz="1000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g</a:t>
            </a:r>
            <a:r>
              <a:rPr dirty="0" sz="1000" spc="-25" b="1">
                <a:latin typeface="Calibri"/>
                <a:cs typeface="Calibri"/>
              </a:rPr>
              <a:t>ł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65" b="1">
                <a:latin typeface="Calibri"/>
                <a:cs typeface="Calibri"/>
              </a:rPr>
              <a:t>s</a:t>
            </a:r>
            <a:r>
              <a:rPr dirty="0" sz="1000" spc="-15" b="1">
                <a:latin typeface="Calibri"/>
                <a:cs typeface="Calibri"/>
              </a:rPr>
              <a:t>u</a:t>
            </a:r>
            <a:r>
              <a:rPr dirty="0" sz="1000" spc="15" b="1">
                <a:latin typeface="Calibri"/>
                <a:cs typeface="Calibri"/>
              </a:rPr>
              <a:t>ją</a:t>
            </a:r>
            <a:r>
              <a:rPr dirty="0" sz="1000" spc="5" b="1">
                <a:latin typeface="Calibri"/>
                <a:cs typeface="Calibri"/>
              </a:rPr>
              <a:t>c</a:t>
            </a:r>
            <a:r>
              <a:rPr dirty="0" sz="1000" spc="-60" b="1">
                <a:latin typeface="Calibri"/>
                <a:cs typeface="Calibri"/>
              </a:rPr>
              <a:t>y</a:t>
            </a:r>
            <a:r>
              <a:rPr dirty="0" sz="1000" spc="-5" b="1">
                <a:latin typeface="Calibri"/>
                <a:cs typeface="Calibri"/>
              </a:rPr>
              <a:t>m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</a:t>
            </a:r>
            <a:r>
              <a:rPr dirty="0" sz="1000" spc="40" b="1">
                <a:latin typeface="Calibri"/>
                <a:cs typeface="Calibri"/>
              </a:rPr>
              <a:t>a</a:t>
            </a:r>
            <a:r>
              <a:rPr dirty="0" sz="1000" spc="25" b="1">
                <a:latin typeface="Calibri"/>
                <a:cs typeface="Calibri"/>
              </a:rPr>
              <a:t>k</a:t>
            </a:r>
            <a:r>
              <a:rPr dirty="0" sz="1000" spc="-5" b="1">
                <a:latin typeface="Calibri"/>
                <a:cs typeface="Calibri"/>
              </a:rPr>
              <a:t>i</a:t>
            </a:r>
            <a:r>
              <a:rPr dirty="0" sz="1000" b="1">
                <a:latin typeface="Calibri"/>
                <a:cs typeface="Calibri"/>
              </a:rPr>
              <a:t>e</a:t>
            </a:r>
            <a:r>
              <a:rPr dirty="0" sz="1000" spc="-45" b="1">
                <a:latin typeface="Calibri"/>
                <a:cs typeface="Calibri"/>
              </a:rPr>
              <a:t>t</a:t>
            </a:r>
            <a:r>
              <a:rPr dirty="0" sz="1000" spc="-65" b="1">
                <a:latin typeface="Calibri"/>
                <a:cs typeface="Calibri"/>
              </a:rPr>
              <a:t>y</a:t>
            </a:r>
            <a:r>
              <a:rPr dirty="0" sz="1000" spc="-30" b="1">
                <a:latin typeface="Calibri"/>
                <a:cs typeface="Calibri"/>
              </a:rPr>
              <a:t> 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20" b="1">
                <a:latin typeface="Calibri"/>
                <a:cs typeface="Calibri"/>
              </a:rPr>
              <a:t>e</a:t>
            </a:r>
            <a:r>
              <a:rPr dirty="0" sz="1000" spc="-10" b="1">
                <a:latin typeface="Calibri"/>
                <a:cs typeface="Calibri"/>
              </a:rPr>
              <a:t>f</a:t>
            </a:r>
            <a:r>
              <a:rPr dirty="0" sz="1000" spc="20" b="1">
                <a:latin typeface="Calibri"/>
                <a:cs typeface="Calibri"/>
              </a:rPr>
              <a:t>e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5" b="1">
                <a:latin typeface="Calibri"/>
                <a:cs typeface="Calibri"/>
              </a:rPr>
              <a:t>enda</a:t>
            </a:r>
            <a:r>
              <a:rPr dirty="0" sz="1000" spc="-15" b="1">
                <a:latin typeface="Calibri"/>
                <a:cs typeface="Calibri"/>
              </a:rPr>
              <a:t>l</a:t>
            </a:r>
            <a:r>
              <a:rPr dirty="0" sz="1000" spc="5" b="1">
                <a:latin typeface="Calibri"/>
                <a:cs typeface="Calibri"/>
              </a:rPr>
              <a:t>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90068" y="3441306"/>
            <a:ext cx="318135" cy="295275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80645">
              <a:lnSpc>
                <a:spcPts val="2140"/>
              </a:lnSpc>
              <a:spcBef>
                <a:spcPts val="180"/>
              </a:spcBef>
            </a:pPr>
            <a:r>
              <a:rPr dirty="0" sz="1800" b="1">
                <a:solidFill>
                  <a:srgbClr val="9D032A"/>
                </a:solidFill>
                <a:latin typeface="Arial"/>
                <a:cs typeface="Arial"/>
              </a:rPr>
              <a:t>+</a:t>
            </a:r>
            <a:endParaRPr sz="18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32483" y="2677909"/>
            <a:ext cx="318135" cy="277495"/>
          </a:xfrm>
          <a:prstGeom prst="rect">
            <a:avLst/>
          </a:prstGeom>
          <a:solidFill>
            <a:srgbClr val="BEBEBE"/>
          </a:solidFill>
          <a:ln w="9525">
            <a:solidFill>
              <a:srgbClr val="9D032A"/>
            </a:solidFill>
          </a:ln>
        </p:spPr>
        <p:txBody>
          <a:bodyPr wrap="square" lIns="0" tIns="36830" rIns="0" bIns="0" rtlCol="0" vert="horz">
            <a:spAutoFit/>
          </a:bodyPr>
          <a:lstStyle/>
          <a:p>
            <a:pPr marL="128905">
              <a:lnSpc>
                <a:spcPct val="100000"/>
              </a:lnSpc>
              <a:spcBef>
                <a:spcPts val="290"/>
              </a:spcBef>
            </a:pPr>
            <a:r>
              <a:rPr dirty="0" sz="1200" b="1">
                <a:solidFill>
                  <a:srgbClr val="9D032A"/>
                </a:solidFill>
                <a:latin typeface="Arial"/>
                <a:cs typeface="Arial"/>
              </a:rPr>
              <a:t>+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90068" y="3441306"/>
            <a:ext cx="318135" cy="277495"/>
          </a:xfrm>
          <a:custGeom>
            <a:avLst/>
            <a:gdLst/>
            <a:ahLst/>
            <a:cxnLst/>
            <a:rect l="l" t="t" r="r" b="b"/>
            <a:pathLst>
              <a:path w="318134" h="277495">
                <a:moveTo>
                  <a:pt x="0" y="276999"/>
                </a:moveTo>
                <a:lnTo>
                  <a:pt x="317715" y="276999"/>
                </a:lnTo>
                <a:lnTo>
                  <a:pt x="317715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90068" y="3441306"/>
            <a:ext cx="318135" cy="277495"/>
          </a:xfrm>
          <a:custGeom>
            <a:avLst/>
            <a:gdLst/>
            <a:ahLst/>
            <a:cxnLst/>
            <a:rect l="l" t="t" r="r" b="b"/>
            <a:pathLst>
              <a:path w="318134" h="277495">
                <a:moveTo>
                  <a:pt x="0" y="276999"/>
                </a:moveTo>
                <a:lnTo>
                  <a:pt x="317715" y="276999"/>
                </a:lnTo>
                <a:lnTo>
                  <a:pt x="317715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311607" y="3483229"/>
            <a:ext cx="114935" cy="194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b="1">
                <a:solidFill>
                  <a:srgbClr val="9D032A"/>
                </a:solidFill>
                <a:latin typeface="Arial"/>
                <a:cs typeface="Arial"/>
              </a:rPr>
              <a:t>+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004053" y="2677909"/>
            <a:ext cx="318135" cy="277495"/>
          </a:xfrm>
          <a:prstGeom prst="rect">
            <a:avLst/>
          </a:prstGeom>
          <a:solidFill>
            <a:srgbClr val="BEBEBE"/>
          </a:solidFill>
          <a:ln w="9525">
            <a:solidFill>
              <a:srgbClr val="9D032A"/>
            </a:solidFill>
          </a:ln>
        </p:spPr>
        <p:txBody>
          <a:bodyPr wrap="square" lIns="0" tIns="36830" rIns="0" bIns="0" rtlCol="0" vert="horz">
            <a:spAutoFit/>
          </a:bodyPr>
          <a:lstStyle/>
          <a:p>
            <a:pPr marL="129539">
              <a:lnSpc>
                <a:spcPct val="100000"/>
              </a:lnSpc>
              <a:spcBef>
                <a:spcPts val="290"/>
              </a:spcBef>
            </a:pPr>
            <a:r>
              <a:rPr dirty="0" sz="1200" b="1">
                <a:solidFill>
                  <a:srgbClr val="9D032A"/>
                </a:solidFill>
                <a:latin typeface="Arial"/>
                <a:cs typeface="Arial"/>
              </a:rPr>
              <a:t>+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273547" y="3146310"/>
            <a:ext cx="1296670" cy="708025"/>
          </a:xfrm>
          <a:custGeom>
            <a:avLst/>
            <a:gdLst/>
            <a:ahLst/>
            <a:cxnLst/>
            <a:rect l="l" t="t" r="r" b="b"/>
            <a:pathLst>
              <a:path w="1296670" h="708025">
                <a:moveTo>
                  <a:pt x="0" y="707885"/>
                </a:moveTo>
                <a:lnTo>
                  <a:pt x="1296161" y="707885"/>
                </a:lnTo>
                <a:lnTo>
                  <a:pt x="1296161" y="0"/>
                </a:lnTo>
                <a:lnTo>
                  <a:pt x="0" y="0"/>
                </a:lnTo>
                <a:lnTo>
                  <a:pt x="0" y="707885"/>
                </a:lnTo>
                <a:close/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5353303" y="3189223"/>
            <a:ext cx="879475" cy="164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25" b="1">
                <a:latin typeface="Calibri"/>
                <a:cs typeface="Calibri"/>
              </a:rPr>
              <a:t>k</a:t>
            </a:r>
            <a:r>
              <a:rPr dirty="0" sz="1000" spc="-20" b="1">
                <a:latin typeface="Calibri"/>
                <a:cs typeface="Calibri"/>
              </a:rPr>
              <a:t>o</a:t>
            </a:r>
            <a:r>
              <a:rPr dirty="0" sz="1000" b="1">
                <a:latin typeface="Calibri"/>
                <a:cs typeface="Calibri"/>
              </a:rPr>
              <a:t>p</a:t>
            </a:r>
            <a:r>
              <a:rPr dirty="0" sz="1000" spc="20" b="1">
                <a:latin typeface="Calibri"/>
                <a:cs typeface="Calibri"/>
              </a:rPr>
              <a:t>e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-45" b="1">
                <a:latin typeface="Calibri"/>
                <a:cs typeface="Calibri"/>
              </a:rPr>
              <a:t>t</a:t>
            </a:r>
            <a:r>
              <a:rPr dirty="0" sz="1000" spc="-65" b="1">
                <a:latin typeface="Calibri"/>
                <a:cs typeface="Calibri"/>
              </a:rPr>
              <a:t>y</a:t>
            </a:r>
            <a:r>
              <a:rPr dirty="0" sz="1000" spc="-15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z</a:t>
            </a:r>
            <a:r>
              <a:rPr dirty="0" sz="1000" spc="-80" b="1">
                <a:latin typeface="Calibri"/>
                <a:cs typeface="Calibri"/>
              </a:rPr>
              <a:t>w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-20" b="1">
                <a:latin typeface="Calibri"/>
                <a:cs typeface="Calibri"/>
              </a:rPr>
              <a:t>o</a:t>
            </a:r>
            <a:r>
              <a:rPr dirty="0" sz="1000" spc="-30" b="1">
                <a:latin typeface="Calibri"/>
                <a:cs typeface="Calibri"/>
              </a:rPr>
              <a:t>t</a:t>
            </a:r>
            <a:r>
              <a:rPr dirty="0" sz="1000" spc="5" b="1">
                <a:latin typeface="Calibri"/>
                <a:cs typeface="Calibri"/>
              </a:rPr>
              <a:t>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353303" y="3646423"/>
            <a:ext cx="715645" cy="164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20" b="1">
                <a:latin typeface="Calibri"/>
                <a:cs typeface="Calibri"/>
              </a:rPr>
              <a:t>e</a:t>
            </a:r>
            <a:r>
              <a:rPr dirty="0" sz="1000" spc="-10" b="1">
                <a:latin typeface="Calibri"/>
                <a:cs typeface="Calibri"/>
              </a:rPr>
              <a:t>f</a:t>
            </a:r>
            <a:r>
              <a:rPr dirty="0" sz="1000" spc="20" b="1">
                <a:latin typeface="Calibri"/>
                <a:cs typeface="Calibri"/>
              </a:rPr>
              <a:t>e</a:t>
            </a:r>
            <a:r>
              <a:rPr dirty="0" sz="1000" spc="-25" b="1">
                <a:latin typeface="Calibri"/>
                <a:cs typeface="Calibri"/>
              </a:rPr>
              <a:t>r</a:t>
            </a:r>
            <a:r>
              <a:rPr dirty="0" sz="1000" spc="5" b="1">
                <a:latin typeface="Calibri"/>
                <a:cs typeface="Calibri"/>
              </a:rPr>
              <a:t>enda</a:t>
            </a:r>
            <a:r>
              <a:rPr dirty="0" sz="1000" spc="-15" b="1">
                <a:latin typeface="Calibri"/>
                <a:cs typeface="Calibri"/>
              </a:rPr>
              <a:t>l</a:t>
            </a:r>
            <a:r>
              <a:rPr dirty="0" sz="1000" spc="5" b="1">
                <a:latin typeface="Calibri"/>
                <a:cs typeface="Calibri"/>
              </a:rPr>
              <a:t>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004053" y="3284969"/>
            <a:ext cx="318135" cy="277495"/>
          </a:xfrm>
          <a:custGeom>
            <a:avLst/>
            <a:gdLst/>
            <a:ahLst/>
            <a:cxnLst/>
            <a:rect l="l" t="t" r="r" b="b"/>
            <a:pathLst>
              <a:path w="318135" h="277495">
                <a:moveTo>
                  <a:pt x="0" y="276999"/>
                </a:moveTo>
                <a:lnTo>
                  <a:pt x="317715" y="276999"/>
                </a:lnTo>
                <a:lnTo>
                  <a:pt x="317715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004053" y="3284969"/>
            <a:ext cx="318135" cy="277495"/>
          </a:xfrm>
          <a:custGeom>
            <a:avLst/>
            <a:gdLst/>
            <a:ahLst/>
            <a:cxnLst/>
            <a:rect l="l" t="t" r="r" b="b"/>
            <a:pathLst>
              <a:path w="318135" h="277495">
                <a:moveTo>
                  <a:pt x="0" y="276999"/>
                </a:moveTo>
                <a:lnTo>
                  <a:pt x="317715" y="276999"/>
                </a:lnTo>
                <a:lnTo>
                  <a:pt x="317715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5126228" y="3342619"/>
            <a:ext cx="1266825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39395" marR="5080" indent="-227329">
              <a:lnSpc>
                <a:spcPct val="91400"/>
              </a:lnSpc>
              <a:tabLst>
                <a:tab pos="239395" algn="l"/>
              </a:tabLst>
            </a:pPr>
            <a:r>
              <a:rPr dirty="0" sz="1200" b="1">
                <a:solidFill>
                  <a:srgbClr val="9D032A"/>
                </a:solidFill>
                <a:latin typeface="Arial"/>
                <a:cs typeface="Arial"/>
              </a:rPr>
              <a:t>+	</a:t>
            </a:r>
            <a:r>
              <a:rPr dirty="0" baseline="5555" sz="1500" spc="-30" b="1">
                <a:latin typeface="Calibri"/>
                <a:cs typeface="Calibri"/>
              </a:rPr>
              <a:t>i</a:t>
            </a:r>
            <a:r>
              <a:rPr dirty="0" baseline="5555" sz="1500" spc="37" b="1">
                <a:latin typeface="Calibri"/>
                <a:cs typeface="Calibri"/>
              </a:rPr>
              <a:t> </a:t>
            </a:r>
            <a:r>
              <a:rPr dirty="0" baseline="5555" sz="1500" spc="15" b="1">
                <a:latin typeface="Calibri"/>
                <a:cs typeface="Calibri"/>
              </a:rPr>
              <a:t>n</a:t>
            </a:r>
            <a:r>
              <a:rPr dirty="0" baseline="5555" sz="1500" spc="-15" b="1">
                <a:latin typeface="Calibri"/>
                <a:cs typeface="Calibri"/>
              </a:rPr>
              <a:t>i</a:t>
            </a:r>
            <a:r>
              <a:rPr dirty="0" baseline="5555" sz="1500" spc="30" b="1">
                <a:latin typeface="Calibri"/>
                <a:cs typeface="Calibri"/>
              </a:rPr>
              <a:t>e</a:t>
            </a:r>
            <a:r>
              <a:rPr dirty="0" baseline="5555" sz="1500" spc="-7" b="1">
                <a:latin typeface="Calibri"/>
                <a:cs typeface="Calibri"/>
              </a:rPr>
              <a:t>d</a:t>
            </a:r>
            <a:r>
              <a:rPr dirty="0" baseline="5555" sz="1500" spc="-44" b="1">
                <a:latin typeface="Calibri"/>
                <a:cs typeface="Calibri"/>
              </a:rPr>
              <a:t>o</a:t>
            </a:r>
            <a:r>
              <a:rPr dirty="0" baseline="5555" sz="1500" spc="-44" b="1">
                <a:latin typeface="Calibri"/>
                <a:cs typeface="Calibri"/>
              </a:rPr>
              <a:t>r</a:t>
            </a:r>
            <a:r>
              <a:rPr dirty="0" baseline="5555" sz="1500" spc="30" b="1">
                <a:latin typeface="Calibri"/>
                <a:cs typeface="Calibri"/>
              </a:rPr>
              <a:t>ę</a:t>
            </a:r>
            <a:r>
              <a:rPr dirty="0" baseline="5555" sz="1500" spc="67" b="1">
                <a:latin typeface="Calibri"/>
                <a:cs typeface="Calibri"/>
              </a:rPr>
              <a:t>c</a:t>
            </a:r>
            <a:r>
              <a:rPr dirty="0" baseline="5555" sz="1500" b="1">
                <a:latin typeface="Calibri"/>
                <a:cs typeface="Calibri"/>
              </a:rPr>
              <a:t>z</a:t>
            </a:r>
            <a:r>
              <a:rPr dirty="0" baseline="5555" sz="1500" spc="7" b="1">
                <a:latin typeface="Calibri"/>
                <a:cs typeface="Calibri"/>
              </a:rPr>
              <a:t>o</a:t>
            </a:r>
            <a:r>
              <a:rPr dirty="0" baseline="5555" sz="1500" spc="7" b="1">
                <a:latin typeface="Calibri"/>
                <a:cs typeface="Calibri"/>
              </a:rPr>
              <a:t>ne</a:t>
            </a:r>
            <a:r>
              <a:rPr dirty="0" baseline="5555" sz="1500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g</a:t>
            </a:r>
            <a:r>
              <a:rPr dirty="0" sz="1000" spc="-25" b="1">
                <a:latin typeface="Calibri"/>
                <a:cs typeface="Calibri"/>
              </a:rPr>
              <a:t>ł</a:t>
            </a:r>
            <a:r>
              <a:rPr dirty="0" sz="1000" spc="-15" b="1">
                <a:latin typeface="Calibri"/>
                <a:cs typeface="Calibri"/>
              </a:rPr>
              <a:t>o</a:t>
            </a:r>
            <a:r>
              <a:rPr dirty="0" sz="1000" spc="65" b="1">
                <a:latin typeface="Calibri"/>
                <a:cs typeface="Calibri"/>
              </a:rPr>
              <a:t>s</a:t>
            </a:r>
            <a:r>
              <a:rPr dirty="0" sz="1000" spc="-15" b="1">
                <a:latin typeface="Calibri"/>
                <a:cs typeface="Calibri"/>
              </a:rPr>
              <a:t>u</a:t>
            </a:r>
            <a:r>
              <a:rPr dirty="0" sz="1000" spc="15" b="1">
                <a:latin typeface="Calibri"/>
                <a:cs typeface="Calibri"/>
              </a:rPr>
              <a:t>ją</a:t>
            </a:r>
            <a:r>
              <a:rPr dirty="0" sz="1000" spc="5" b="1">
                <a:latin typeface="Calibri"/>
                <a:cs typeface="Calibri"/>
              </a:rPr>
              <a:t>c</a:t>
            </a:r>
            <a:r>
              <a:rPr dirty="0" sz="1000" spc="-60" b="1">
                <a:latin typeface="Calibri"/>
                <a:cs typeface="Calibri"/>
              </a:rPr>
              <a:t>y</a:t>
            </a:r>
            <a:r>
              <a:rPr dirty="0" sz="1000" spc="-5" b="1">
                <a:latin typeface="Calibri"/>
                <a:cs typeface="Calibri"/>
              </a:rPr>
              <a:t>m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</a:t>
            </a:r>
            <a:r>
              <a:rPr dirty="0" sz="1000" spc="40" b="1">
                <a:latin typeface="Calibri"/>
                <a:cs typeface="Calibri"/>
              </a:rPr>
              <a:t>a</a:t>
            </a:r>
            <a:r>
              <a:rPr dirty="0" sz="1000" spc="25" b="1">
                <a:latin typeface="Calibri"/>
                <a:cs typeface="Calibri"/>
              </a:rPr>
              <a:t>k</a:t>
            </a:r>
            <a:r>
              <a:rPr dirty="0" sz="1000" spc="-5" b="1">
                <a:latin typeface="Calibri"/>
                <a:cs typeface="Calibri"/>
              </a:rPr>
              <a:t>i</a:t>
            </a:r>
            <a:r>
              <a:rPr dirty="0" sz="1000" b="1">
                <a:latin typeface="Calibri"/>
                <a:cs typeface="Calibri"/>
              </a:rPr>
              <a:t>e</a:t>
            </a:r>
            <a:r>
              <a:rPr dirty="0" sz="1000" spc="-45" b="1">
                <a:latin typeface="Calibri"/>
                <a:cs typeface="Calibri"/>
              </a:rPr>
              <a:t>t</a:t>
            </a:r>
            <a:r>
              <a:rPr dirty="0" sz="1000" spc="-65" b="1">
                <a:latin typeface="Calibri"/>
                <a:cs typeface="Calibri"/>
              </a:rPr>
              <a:t>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93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775418"/>
            <a:ext cx="2195703" cy="20298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1920" y="2950464"/>
            <a:ext cx="3758184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10711" y="2950464"/>
            <a:ext cx="557784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14957" y="5487542"/>
            <a:ext cx="545465" cy="1113155"/>
          </a:xfrm>
          <a:custGeom>
            <a:avLst/>
            <a:gdLst/>
            <a:ahLst/>
            <a:cxnLst/>
            <a:rect l="l" t="t" r="r" b="b"/>
            <a:pathLst>
              <a:path w="545464" h="1113154">
                <a:moveTo>
                  <a:pt x="0" y="1112900"/>
                </a:moveTo>
                <a:lnTo>
                  <a:pt x="545084" y="0"/>
                </a:lnTo>
              </a:path>
            </a:pathLst>
          </a:custGeom>
          <a:ln w="25400">
            <a:solidFill>
              <a:srgbClr val="5F606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814957" y="4486402"/>
            <a:ext cx="545465" cy="2114550"/>
          </a:xfrm>
          <a:custGeom>
            <a:avLst/>
            <a:gdLst/>
            <a:ahLst/>
            <a:cxnLst/>
            <a:rect l="l" t="t" r="r" b="b"/>
            <a:pathLst>
              <a:path w="545464" h="2114550">
                <a:moveTo>
                  <a:pt x="0" y="2114042"/>
                </a:moveTo>
                <a:lnTo>
                  <a:pt x="545084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14957" y="3602101"/>
            <a:ext cx="524510" cy="2998470"/>
          </a:xfrm>
          <a:custGeom>
            <a:avLst/>
            <a:gdLst/>
            <a:ahLst/>
            <a:cxnLst/>
            <a:rect l="l" t="t" r="r" b="b"/>
            <a:pathLst>
              <a:path w="524510" h="2998470">
                <a:moveTo>
                  <a:pt x="0" y="2998343"/>
                </a:moveTo>
                <a:lnTo>
                  <a:pt x="524256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814957" y="2307463"/>
            <a:ext cx="508634" cy="4293235"/>
          </a:xfrm>
          <a:custGeom>
            <a:avLst/>
            <a:gdLst/>
            <a:ahLst/>
            <a:cxnLst/>
            <a:rect l="l" t="t" r="r" b="b"/>
            <a:pathLst>
              <a:path w="508635" h="4293234">
                <a:moveTo>
                  <a:pt x="0" y="4292981"/>
                </a:moveTo>
                <a:lnTo>
                  <a:pt x="508507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03732" y="6083808"/>
            <a:ext cx="7581900" cy="7741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23532" y="6033481"/>
            <a:ext cx="8425180" cy="708025"/>
          </a:xfrm>
          <a:prstGeom prst="rect">
            <a:avLst/>
          </a:prstGeom>
        </p:spPr>
        <p:txBody>
          <a:bodyPr wrap="square" lIns="0" tIns="487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8"/>
              </a:spcBef>
            </a:pPr>
            <a:endParaRPr sz="2150">
              <a:latin typeface="Times New Roman"/>
              <a:cs typeface="Times New Roman"/>
            </a:endParaRPr>
          </a:p>
          <a:p>
            <a:pPr marL="997585">
              <a:lnSpc>
                <a:spcPct val="100000"/>
              </a:lnSpc>
            </a:pPr>
            <a:r>
              <a:rPr dirty="0" sz="2400" spc="4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400" spc="7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10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8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spc="-2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14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4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1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-105" b="1">
                <a:solidFill>
                  <a:srgbClr val="FFFFFF"/>
                </a:solidFill>
                <a:latin typeface="Calibri"/>
                <a:cs typeface="Calibri"/>
              </a:rPr>
              <a:t>Ó</a:t>
            </a:r>
            <a:r>
              <a:rPr dirty="0" sz="2400" spc="11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400" spc="-16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-17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40" b="1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sz="2400" spc="11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400" spc="-1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400" spc="40" b="1">
                <a:solidFill>
                  <a:srgbClr val="FFFFFF"/>
                </a:solidFill>
                <a:latin typeface="Calibri"/>
                <a:cs typeface="Calibri"/>
              </a:rPr>
              <a:t>RMI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400" spc="5" b="1">
                <a:solidFill>
                  <a:srgbClr val="FFFFFF"/>
                </a:solidFill>
                <a:latin typeface="Calibri"/>
                <a:cs typeface="Calibri"/>
              </a:rPr>
              <a:t>TRZ</a:t>
            </a:r>
            <a:r>
              <a:rPr dirty="0" sz="2400" spc="3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-20" b="1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24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7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12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12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12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25" b="1">
                <a:solidFill>
                  <a:srgbClr val="FFFFFF"/>
                </a:solidFill>
                <a:latin typeface="Calibri"/>
                <a:cs typeface="Calibri"/>
              </a:rPr>
              <a:t>YDEN</a:t>
            </a:r>
            <a:r>
              <a:rPr dirty="0" sz="2400" spc="-12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-17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5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400" spc="-4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spc="-1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18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400" spc="-17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400" spc="-110" b="1">
                <a:solidFill>
                  <a:srgbClr val="FFFFFF"/>
                </a:solidFill>
                <a:latin typeface="Calibri"/>
                <a:cs typeface="Calibri"/>
              </a:rPr>
              <a:t>A)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05811" y="1417319"/>
            <a:ext cx="6172199" cy="17800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321432" y="1714627"/>
            <a:ext cx="6142990" cy="1177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64"/>
              </a:lnSpc>
            </a:pPr>
            <a:r>
              <a:rPr dirty="0" sz="1600" spc="40" b="1">
                <a:latin typeface="Calibri"/>
                <a:cs typeface="Calibri"/>
              </a:rPr>
              <a:t>Sp</a:t>
            </a:r>
            <a:r>
              <a:rPr dirty="0" sz="1600" spc="25" b="1">
                <a:latin typeface="Calibri"/>
                <a:cs typeface="Calibri"/>
              </a:rPr>
              <a:t>i</a:t>
            </a:r>
            <a:r>
              <a:rPr dirty="0" sz="1600" spc="100" b="1">
                <a:latin typeface="Calibri"/>
                <a:cs typeface="Calibri"/>
              </a:rPr>
              <a:t>s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135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os</a:t>
            </a:r>
            <a:r>
              <a:rPr dirty="0" sz="1600" spc="15" b="1">
                <a:latin typeface="Calibri"/>
                <a:cs typeface="Calibri"/>
              </a:rPr>
              <a:t>ó</a:t>
            </a:r>
            <a:r>
              <a:rPr dirty="0" sz="1600" spc="-5" b="1">
                <a:latin typeface="Calibri"/>
                <a:cs typeface="Calibri"/>
              </a:rPr>
              <a:t>b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155" b="1">
                <a:latin typeface="Calibri"/>
                <a:cs typeface="Calibri"/>
              </a:rPr>
              <a:t> </a:t>
            </a:r>
            <a:r>
              <a:rPr dirty="0" sz="1600" spc="15" b="1">
                <a:latin typeface="Calibri"/>
                <a:cs typeface="Calibri"/>
              </a:rPr>
              <a:t>u</a:t>
            </a:r>
            <a:r>
              <a:rPr dirty="0" sz="1600" spc="-5" b="1">
                <a:latin typeface="Calibri"/>
                <a:cs typeface="Calibri"/>
              </a:rPr>
              <a:t>pr</a:t>
            </a:r>
            <a:r>
              <a:rPr dirty="0" sz="1600" spc="-30" b="1">
                <a:latin typeface="Calibri"/>
                <a:cs typeface="Calibri"/>
              </a:rPr>
              <a:t>a</a:t>
            </a:r>
            <a:r>
              <a:rPr dirty="0" sz="1600" spc="-50" b="1">
                <a:latin typeface="Calibri"/>
                <a:cs typeface="Calibri"/>
              </a:rPr>
              <a:t>wni</a:t>
            </a:r>
            <a:r>
              <a:rPr dirty="0" sz="1600" spc="-45" b="1">
                <a:latin typeface="Calibri"/>
                <a:cs typeface="Calibri"/>
              </a:rPr>
              <a:t>o</a:t>
            </a:r>
            <a:r>
              <a:rPr dirty="0" sz="1600" spc="-25" b="1">
                <a:latin typeface="Calibri"/>
                <a:cs typeface="Calibri"/>
              </a:rPr>
              <a:t>n</a:t>
            </a:r>
            <a:r>
              <a:rPr dirty="0" sz="1600" spc="-130" b="1">
                <a:latin typeface="Calibri"/>
                <a:cs typeface="Calibri"/>
              </a:rPr>
              <a:t>y</a:t>
            </a:r>
            <a:r>
              <a:rPr dirty="0" sz="1600" spc="35" b="1">
                <a:latin typeface="Calibri"/>
                <a:cs typeface="Calibri"/>
              </a:rPr>
              <a:t>ch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130" b="1">
                <a:latin typeface="Calibri"/>
                <a:cs typeface="Calibri"/>
              </a:rPr>
              <a:t> </a:t>
            </a:r>
            <a:r>
              <a:rPr dirty="0" sz="1600" spc="135" b="1">
                <a:latin typeface="Calibri"/>
                <a:cs typeface="Calibri"/>
              </a:rPr>
              <a:t>+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140" b="1">
                <a:latin typeface="Calibri"/>
                <a:cs typeface="Calibri"/>
              </a:rPr>
              <a:t> </a:t>
            </a:r>
            <a:r>
              <a:rPr dirty="0" sz="1600" spc="40" b="1">
                <a:latin typeface="Calibri"/>
                <a:cs typeface="Calibri"/>
              </a:rPr>
              <a:t>z</a:t>
            </a:r>
            <a:r>
              <a:rPr dirty="0" sz="1600" spc="40" b="1">
                <a:latin typeface="Calibri"/>
                <a:cs typeface="Calibri"/>
              </a:rPr>
              <a:t>a</a:t>
            </a:r>
            <a:r>
              <a:rPr dirty="0" sz="1600" spc="110" b="1">
                <a:latin typeface="Calibri"/>
                <a:cs typeface="Calibri"/>
              </a:rPr>
              <a:t>ś</a:t>
            </a:r>
            <a:r>
              <a:rPr dirty="0" sz="1600" spc="-125" b="1">
                <a:latin typeface="Calibri"/>
                <a:cs typeface="Calibri"/>
              </a:rPr>
              <a:t>w</a:t>
            </a:r>
            <a:r>
              <a:rPr dirty="0" sz="1600" spc="-50" b="1">
                <a:latin typeface="Calibri"/>
                <a:cs typeface="Calibri"/>
              </a:rPr>
              <a:t>i</a:t>
            </a:r>
            <a:r>
              <a:rPr dirty="0" sz="1600" spc="25" b="1">
                <a:latin typeface="Calibri"/>
                <a:cs typeface="Calibri"/>
              </a:rPr>
              <a:t>a</a:t>
            </a:r>
            <a:r>
              <a:rPr dirty="0" sz="1600" spc="30" b="1">
                <a:latin typeface="Calibri"/>
                <a:cs typeface="Calibri"/>
              </a:rPr>
              <a:t>d</a:t>
            </a:r>
            <a:r>
              <a:rPr dirty="0" sz="1600" spc="55" b="1">
                <a:latin typeface="Calibri"/>
                <a:cs typeface="Calibri"/>
              </a:rPr>
              <a:t>c</a:t>
            </a:r>
            <a:r>
              <a:rPr dirty="0" sz="1600" spc="60" b="1">
                <a:latin typeface="Calibri"/>
                <a:cs typeface="Calibri"/>
              </a:rPr>
              <a:t>z</a:t>
            </a:r>
            <a:r>
              <a:rPr dirty="0" sz="1600" spc="10" b="1">
                <a:latin typeface="Calibri"/>
                <a:cs typeface="Calibri"/>
              </a:rPr>
              <a:t>enia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135" b="1">
                <a:latin typeface="Calibri"/>
                <a:cs typeface="Calibri"/>
              </a:rPr>
              <a:t> </a:t>
            </a:r>
            <a:r>
              <a:rPr dirty="0" sz="1600" spc="-35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140" b="1">
                <a:latin typeface="Calibri"/>
                <a:cs typeface="Calibri"/>
              </a:rPr>
              <a:t> </a:t>
            </a:r>
            <a:r>
              <a:rPr dirty="0" sz="1600" spc="-35" b="1">
                <a:latin typeface="Calibri"/>
                <a:cs typeface="Calibri"/>
              </a:rPr>
              <a:t>p</a:t>
            </a:r>
            <a:r>
              <a:rPr dirty="0" sz="1600" spc="-10" b="1">
                <a:latin typeface="Calibri"/>
                <a:cs typeface="Calibri"/>
              </a:rPr>
              <a:t>r</a:t>
            </a:r>
            <a:r>
              <a:rPr dirty="0" sz="1600" spc="10" b="1">
                <a:latin typeface="Calibri"/>
                <a:cs typeface="Calibri"/>
              </a:rPr>
              <a:t>a</a:t>
            </a:r>
            <a:r>
              <a:rPr dirty="0" sz="1600" spc="-45" b="1">
                <a:latin typeface="Calibri"/>
                <a:cs typeface="Calibri"/>
              </a:rPr>
              <a:t>wie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140" b="1">
                <a:latin typeface="Calibri"/>
                <a:cs typeface="Calibri"/>
              </a:rPr>
              <a:t> </a:t>
            </a:r>
            <a:r>
              <a:rPr dirty="0" sz="1600" spc="-20" b="1">
                <a:latin typeface="Calibri"/>
                <a:cs typeface="Calibri"/>
              </a:rPr>
              <a:t>do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140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głos</a:t>
            </a:r>
            <a:r>
              <a:rPr dirty="0" sz="1600" spc="-25" b="1">
                <a:latin typeface="Calibri"/>
                <a:cs typeface="Calibri"/>
              </a:rPr>
              <a:t>o</a:t>
            </a:r>
            <a:r>
              <a:rPr dirty="0" sz="1600" spc="-50" b="1">
                <a:latin typeface="Calibri"/>
                <a:cs typeface="Calibri"/>
              </a:rPr>
              <a:t>w</a:t>
            </a:r>
            <a:r>
              <a:rPr dirty="0" sz="1600" spc="-45" b="1">
                <a:latin typeface="Calibri"/>
                <a:cs typeface="Calibri"/>
              </a:rPr>
              <a:t>a</a:t>
            </a:r>
            <a:r>
              <a:rPr dirty="0" sz="1600" spc="-15" b="1">
                <a:latin typeface="Calibri"/>
                <a:cs typeface="Calibri"/>
              </a:rPr>
              <a:t>ni</a:t>
            </a:r>
            <a:r>
              <a:rPr dirty="0" sz="1600" spc="50" b="1"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20"/>
              </a:lnSpc>
              <a:tabLst>
                <a:tab pos="3254375" algn="l"/>
              </a:tabLst>
            </a:pPr>
            <a:r>
              <a:rPr dirty="0" sz="1600" spc="140" b="1">
                <a:latin typeface="Calibri"/>
                <a:cs typeface="Calibri"/>
              </a:rPr>
              <a:t>+</a:t>
            </a:r>
            <a:r>
              <a:rPr dirty="0" sz="1600" spc="140" b="1">
                <a:latin typeface="Calibri"/>
                <a:cs typeface="Calibri"/>
              </a:rPr>
              <a:t>  </a:t>
            </a:r>
            <a:r>
              <a:rPr dirty="0" sz="1600" spc="-95" b="1">
                <a:latin typeface="Calibri"/>
                <a:cs typeface="Calibri"/>
              </a:rPr>
              <a:t> </a:t>
            </a:r>
            <a:r>
              <a:rPr dirty="0" sz="1600" spc="45" b="1">
                <a:latin typeface="Calibri"/>
                <a:cs typeface="Calibri"/>
              </a:rPr>
              <a:t>a</a:t>
            </a:r>
            <a:r>
              <a:rPr dirty="0" sz="1600" spc="-20" b="1">
                <a:latin typeface="Calibri"/>
                <a:cs typeface="Calibri"/>
              </a:rPr>
              <a:t>k</a:t>
            </a:r>
            <a:r>
              <a:rPr dirty="0" sz="1600" spc="-5" b="1">
                <a:latin typeface="Calibri"/>
                <a:cs typeface="Calibri"/>
              </a:rPr>
              <a:t>t</a:t>
            </a:r>
            <a:r>
              <a:rPr dirty="0" sz="1600" spc="-95" b="1">
                <a:latin typeface="Calibri"/>
                <a:cs typeface="Calibri"/>
              </a:rPr>
              <a:t>y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95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p</a:t>
            </a:r>
            <a:r>
              <a:rPr dirty="0" sz="1600" b="1">
                <a:latin typeface="Calibri"/>
                <a:cs typeface="Calibri"/>
              </a:rPr>
              <a:t>e</a:t>
            </a:r>
            <a:r>
              <a:rPr dirty="0" sz="1600" spc="-20" b="1">
                <a:latin typeface="Calibri"/>
                <a:cs typeface="Calibri"/>
              </a:rPr>
              <a:t>ł</a:t>
            </a:r>
            <a:r>
              <a:rPr dirty="0" sz="1600" spc="-25" b="1">
                <a:latin typeface="Calibri"/>
                <a:cs typeface="Calibri"/>
              </a:rPr>
              <a:t>n</a:t>
            </a:r>
            <a:r>
              <a:rPr dirty="0" sz="1600" b="1">
                <a:latin typeface="Calibri"/>
                <a:cs typeface="Calibri"/>
              </a:rPr>
              <a:t>omocnic</a:t>
            </a:r>
            <a:r>
              <a:rPr dirty="0" sz="1600" spc="10" b="1">
                <a:latin typeface="Calibri"/>
                <a:cs typeface="Calibri"/>
              </a:rPr>
              <a:t>t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90" b="1">
                <a:latin typeface="Calibri"/>
                <a:cs typeface="Calibri"/>
              </a:rPr>
              <a:t> </a:t>
            </a:r>
            <a:r>
              <a:rPr dirty="0" sz="1600" spc="140" b="1">
                <a:latin typeface="Calibri"/>
                <a:cs typeface="Calibri"/>
              </a:rPr>
              <a:t>+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9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45" b="1">
                <a:latin typeface="Calibri"/>
                <a:cs typeface="Calibri"/>
              </a:rPr>
              <a:t>a</a:t>
            </a:r>
            <a:r>
              <a:rPr dirty="0" sz="1600" b="1">
                <a:latin typeface="Calibri"/>
                <a:cs typeface="Calibri"/>
              </a:rPr>
              <a:t>k</a:t>
            </a:r>
            <a:r>
              <a:rPr dirty="0" sz="1600" spc="5" b="1">
                <a:latin typeface="Calibri"/>
                <a:cs typeface="Calibri"/>
              </a:rPr>
              <a:t>i</a:t>
            </a:r>
            <a:r>
              <a:rPr dirty="0" sz="1600" spc="5" b="1">
                <a:latin typeface="Calibri"/>
                <a:cs typeface="Calibri"/>
              </a:rPr>
              <a:t>e</a:t>
            </a:r>
            <a:r>
              <a:rPr dirty="0" sz="1600" spc="-80" b="1">
                <a:latin typeface="Calibri"/>
                <a:cs typeface="Calibri"/>
              </a:rPr>
              <a:t>ty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spc="40" b="1">
                <a:latin typeface="Calibri"/>
                <a:cs typeface="Calibri"/>
              </a:rPr>
              <a:t>z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95" b="1">
                <a:latin typeface="Calibri"/>
                <a:cs typeface="Calibri"/>
              </a:rPr>
              <a:t> </a:t>
            </a:r>
            <a:r>
              <a:rPr dirty="0" sz="1600" spc="15" b="1">
                <a:latin typeface="Calibri"/>
                <a:cs typeface="Calibri"/>
              </a:rPr>
              <a:t>pos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15" b="1">
                <a:latin typeface="Calibri"/>
                <a:cs typeface="Calibri"/>
              </a:rPr>
              <a:t>g</a:t>
            </a:r>
            <a:r>
              <a:rPr dirty="0" sz="1600" spc="-10" b="1">
                <a:latin typeface="Calibri"/>
                <a:cs typeface="Calibri"/>
              </a:rPr>
              <a:t>r</a:t>
            </a:r>
            <a:r>
              <a:rPr dirty="0" sz="1600" spc="-5" b="1">
                <a:latin typeface="Calibri"/>
                <a:cs typeface="Calibri"/>
              </a:rPr>
              <a:t>e</a:t>
            </a:r>
            <a:r>
              <a:rPr dirty="0" sz="1600" spc="15" b="1">
                <a:latin typeface="Calibri"/>
                <a:cs typeface="Calibri"/>
              </a:rPr>
              <a:t>g</a:t>
            </a:r>
            <a:r>
              <a:rPr dirty="0" sz="1600" spc="-65" b="1">
                <a:latin typeface="Calibri"/>
                <a:cs typeface="Calibri"/>
              </a:rPr>
              <a:t>o</a:t>
            </a:r>
            <a:r>
              <a:rPr dirty="0" sz="1600" spc="-140" b="1">
                <a:latin typeface="Calibri"/>
                <a:cs typeface="Calibri"/>
              </a:rPr>
              <a:t>w</a:t>
            </a:r>
            <a:r>
              <a:rPr dirty="0" sz="1600" spc="45" b="1">
                <a:latin typeface="Calibri"/>
                <a:cs typeface="Calibri"/>
              </a:rPr>
              <a:t>a</a:t>
            </a:r>
            <a:r>
              <a:rPr dirty="0" sz="1600" spc="-25" b="1">
                <a:latin typeface="Calibri"/>
                <a:cs typeface="Calibri"/>
              </a:rPr>
              <a:t>n</a:t>
            </a:r>
            <a:r>
              <a:rPr dirty="0" sz="1600" spc="-90" b="1">
                <a:latin typeface="Calibri"/>
                <a:cs typeface="Calibri"/>
              </a:rPr>
              <a:t>y</a:t>
            </a:r>
            <a:r>
              <a:rPr dirty="0" sz="1600" spc="-5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95" b="1">
                <a:latin typeface="Calibri"/>
                <a:cs typeface="Calibri"/>
              </a:rPr>
              <a:t> </a:t>
            </a:r>
            <a:r>
              <a:rPr dirty="0" sz="1600" spc="20" b="1">
                <a:latin typeface="Calibri"/>
                <a:cs typeface="Calibri"/>
              </a:rPr>
              <a:t>k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b="1">
                <a:latin typeface="Calibri"/>
                <a:cs typeface="Calibri"/>
              </a:rPr>
              <a:t>r</a:t>
            </a:r>
            <a:r>
              <a:rPr dirty="0" sz="1600" spc="-5" b="1">
                <a:latin typeface="Calibri"/>
                <a:cs typeface="Calibri"/>
              </a:rPr>
              <a:t>t</a:t>
            </a:r>
            <a:r>
              <a:rPr dirty="0" sz="1600" b="1">
                <a:latin typeface="Calibri"/>
                <a:cs typeface="Calibri"/>
              </a:rPr>
              <a:t>a</a:t>
            </a:r>
            <a:r>
              <a:rPr dirty="0" sz="1600" spc="-5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90" b="1">
                <a:latin typeface="Calibri"/>
                <a:cs typeface="Calibri"/>
              </a:rPr>
              <a:t> </a:t>
            </a:r>
            <a:r>
              <a:rPr dirty="0" sz="1600" spc="-15" b="1">
                <a:latin typeface="Calibri"/>
                <a:cs typeface="Calibri"/>
              </a:rPr>
              <a:t>do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20"/>
              </a:lnSpc>
              <a:tabLst>
                <a:tab pos="1353185" algn="l"/>
              </a:tabLst>
            </a:pPr>
            <a:r>
              <a:rPr dirty="0" sz="1600" spc="-20" b="1">
                <a:latin typeface="Calibri"/>
                <a:cs typeface="Calibri"/>
              </a:rPr>
              <a:t>g</a:t>
            </a:r>
            <a:r>
              <a:rPr dirty="0" sz="1600" spc="-5" b="1">
                <a:latin typeface="Calibri"/>
                <a:cs typeface="Calibri"/>
              </a:rPr>
              <a:t>ł</a:t>
            </a:r>
            <a:r>
              <a:rPr dirty="0" sz="1600" spc="10" b="1">
                <a:latin typeface="Calibri"/>
                <a:cs typeface="Calibri"/>
              </a:rPr>
              <a:t>os</a:t>
            </a:r>
            <a:r>
              <a:rPr dirty="0" sz="1600" spc="-15" b="1">
                <a:latin typeface="Calibri"/>
                <a:cs typeface="Calibri"/>
              </a:rPr>
              <a:t>o</a:t>
            </a:r>
            <a:r>
              <a:rPr dirty="0" sz="1600" spc="-50" b="1">
                <a:latin typeface="Calibri"/>
                <a:cs typeface="Calibri"/>
              </a:rPr>
              <a:t>w</a:t>
            </a:r>
            <a:r>
              <a:rPr dirty="0" sz="1600" spc="-45" b="1">
                <a:latin typeface="Calibri"/>
                <a:cs typeface="Calibri"/>
              </a:rPr>
              <a:t>a</a:t>
            </a:r>
            <a:r>
              <a:rPr dirty="0" sz="1600" spc="-15" b="1">
                <a:latin typeface="Calibri"/>
                <a:cs typeface="Calibri"/>
              </a:rPr>
              <a:t>ni</a:t>
            </a:r>
            <a:r>
              <a:rPr dirty="0" sz="1600" spc="50" b="1">
                <a:latin typeface="Calibri"/>
                <a:cs typeface="Calibri"/>
              </a:rPr>
              <a:t>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135" b="1">
                <a:latin typeface="Calibri"/>
                <a:cs typeface="Calibri"/>
              </a:rPr>
              <a:t>+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15" b="1">
                <a:latin typeface="Calibri"/>
                <a:cs typeface="Calibri"/>
              </a:rPr>
              <a:t>aki</a:t>
            </a:r>
            <a:r>
              <a:rPr dirty="0" sz="1600" spc="5" b="1">
                <a:latin typeface="Calibri"/>
                <a:cs typeface="Calibri"/>
              </a:rPr>
              <a:t>e</a:t>
            </a:r>
            <a:r>
              <a:rPr dirty="0" sz="1600" spc="-55" b="1">
                <a:latin typeface="Calibri"/>
                <a:cs typeface="Calibri"/>
              </a:rPr>
              <a:t>t</a:t>
            </a:r>
            <a:r>
              <a:rPr dirty="0" sz="1600" spc="-100" b="1">
                <a:latin typeface="Calibri"/>
                <a:cs typeface="Calibri"/>
              </a:rPr>
              <a:t>y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 </a:t>
            </a:r>
            <a:r>
              <a:rPr dirty="0" sz="1600" spc="40" b="1">
                <a:latin typeface="Calibri"/>
                <a:cs typeface="Calibri"/>
              </a:rPr>
              <a:t>z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35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k</a:t>
            </a:r>
            <a:r>
              <a:rPr dirty="0" sz="1600" spc="-5" b="1">
                <a:latin typeface="Calibri"/>
                <a:cs typeface="Calibri"/>
              </a:rPr>
              <a:t>ope</a:t>
            </a:r>
            <a:r>
              <a:rPr dirty="0" sz="1600" b="1">
                <a:latin typeface="Calibri"/>
                <a:cs typeface="Calibri"/>
              </a:rPr>
              <a:t>r</a:t>
            </a:r>
            <a:r>
              <a:rPr dirty="0" sz="1600" spc="-5" b="1">
                <a:latin typeface="Calibri"/>
                <a:cs typeface="Calibri"/>
              </a:rPr>
              <a:t>t</a:t>
            </a:r>
            <a:r>
              <a:rPr dirty="0" sz="1600" spc="-5" b="1">
                <a:latin typeface="Calibri"/>
                <a:cs typeface="Calibri"/>
              </a:rPr>
              <a:t>a</a:t>
            </a:r>
            <a:r>
              <a:rPr dirty="0" sz="1600" spc="-15" b="1">
                <a:latin typeface="Calibri"/>
                <a:cs typeface="Calibri"/>
              </a:rPr>
              <a:t>mi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 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-120" b="1">
                <a:latin typeface="Calibri"/>
                <a:cs typeface="Calibri"/>
              </a:rPr>
              <a:t>w</a:t>
            </a:r>
            <a:r>
              <a:rPr dirty="0" sz="1600" spc="-90" b="1">
                <a:latin typeface="Calibri"/>
                <a:cs typeface="Calibri"/>
              </a:rPr>
              <a:t>r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25" b="1">
                <a:latin typeface="Calibri"/>
                <a:cs typeface="Calibri"/>
              </a:rPr>
              <a:t>t</a:t>
            </a:r>
            <a:r>
              <a:rPr dirty="0" sz="1600" spc="-65" b="1">
                <a:latin typeface="Calibri"/>
                <a:cs typeface="Calibri"/>
              </a:rPr>
              <a:t>n</a:t>
            </a:r>
            <a:r>
              <a:rPr dirty="0" sz="1600" spc="-40" b="1">
                <a:latin typeface="Calibri"/>
                <a:cs typeface="Calibri"/>
              </a:rPr>
              <a:t>y</a:t>
            </a:r>
            <a:r>
              <a:rPr dirty="0" sz="1600" spc="-70" b="1">
                <a:latin typeface="Calibri"/>
                <a:cs typeface="Calibri"/>
              </a:rPr>
              <a:t>m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 </a:t>
            </a:r>
            <a:r>
              <a:rPr dirty="0" sz="1600" spc="135" b="1">
                <a:latin typeface="Calibri"/>
                <a:cs typeface="Calibri"/>
              </a:rPr>
              <a:t>+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5" b="1">
                <a:latin typeface="Calibri"/>
                <a:cs typeface="Calibri"/>
              </a:rPr>
              <a:t>a</a:t>
            </a:r>
            <a:r>
              <a:rPr dirty="0" sz="1600" spc="-15" b="1">
                <a:latin typeface="Calibri"/>
                <a:cs typeface="Calibri"/>
              </a:rPr>
              <a:t>r</a:t>
            </a:r>
            <a:r>
              <a:rPr dirty="0" sz="1600" spc="-15" b="1">
                <a:latin typeface="Calibri"/>
                <a:cs typeface="Calibri"/>
              </a:rPr>
              <a:t>k</a:t>
            </a:r>
            <a:r>
              <a:rPr dirty="0" sz="1600" spc="60" b="1">
                <a:latin typeface="Calibri"/>
                <a:cs typeface="Calibri"/>
              </a:rPr>
              <a:t>u</a:t>
            </a:r>
            <a:r>
              <a:rPr dirty="0" sz="1600" spc="50" b="1">
                <a:latin typeface="Calibri"/>
                <a:cs typeface="Calibri"/>
              </a:rPr>
              <a:t>s</a:t>
            </a:r>
            <a:r>
              <a:rPr dirty="0" sz="1600" spc="20" b="1">
                <a:latin typeface="Calibri"/>
                <a:cs typeface="Calibri"/>
              </a:rPr>
              <a:t>z</a:t>
            </a:r>
            <a:r>
              <a:rPr dirty="0" sz="1600" spc="35" b="1">
                <a:latin typeface="Calibri"/>
                <a:cs typeface="Calibri"/>
              </a:rPr>
              <a:t>e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25" b="1">
                <a:latin typeface="Calibri"/>
                <a:cs typeface="Calibri"/>
              </a:rPr>
              <a:t> </a:t>
            </a:r>
            <a:r>
              <a:rPr dirty="0" sz="1600" spc="-25" b="1">
                <a:latin typeface="Calibri"/>
                <a:cs typeface="Calibri"/>
              </a:rPr>
              <a:t>p</a:t>
            </a:r>
            <a:r>
              <a:rPr dirty="0" sz="1600" spc="-15" b="1">
                <a:latin typeface="Calibri"/>
                <a:cs typeface="Calibri"/>
              </a:rPr>
              <a:t>o</a:t>
            </a:r>
            <a:r>
              <a:rPr dirty="0" sz="1600" spc="-20" b="1">
                <a:latin typeface="Calibri"/>
                <a:cs typeface="Calibri"/>
              </a:rPr>
              <a:t>m</a:t>
            </a:r>
            <a:r>
              <a:rPr dirty="0" sz="1600" spc="-20" b="1">
                <a:latin typeface="Calibri"/>
                <a:cs typeface="Calibri"/>
              </a:rPr>
              <a:t>o</a:t>
            </a:r>
            <a:r>
              <a:rPr dirty="0" sz="1600" spc="75" b="1">
                <a:latin typeface="Calibri"/>
                <a:cs typeface="Calibri"/>
              </a:rPr>
              <a:t>c</a:t>
            </a:r>
            <a:r>
              <a:rPr dirty="0" sz="1600" spc="-15" b="1">
                <a:latin typeface="Calibri"/>
                <a:cs typeface="Calibri"/>
              </a:rPr>
              <a:t>ni</a:t>
            </a:r>
            <a:r>
              <a:rPr dirty="0" sz="1600" spc="45" b="1">
                <a:latin typeface="Calibri"/>
                <a:cs typeface="Calibri"/>
              </a:rPr>
              <a:t>cze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10"/>
              </a:lnSpc>
            </a:pPr>
            <a:r>
              <a:rPr dirty="0" sz="1600" spc="135" b="1">
                <a:latin typeface="Calibri"/>
                <a:cs typeface="Calibri"/>
              </a:rPr>
              <a:t>+</a:t>
            </a:r>
            <a:r>
              <a:rPr dirty="0" sz="1600" spc="135" b="1">
                <a:latin typeface="Calibri"/>
                <a:cs typeface="Calibri"/>
              </a:rPr>
              <a:t>  </a:t>
            </a:r>
            <a:r>
              <a:rPr dirty="0" sz="1600" spc="-165" b="1">
                <a:latin typeface="Calibri"/>
                <a:cs typeface="Calibri"/>
              </a:rPr>
              <a:t> </a:t>
            </a:r>
            <a:r>
              <a:rPr dirty="0" sz="1600" spc="-15" b="1">
                <a:latin typeface="Calibri"/>
                <a:cs typeface="Calibri"/>
              </a:rPr>
              <a:t>ni</a:t>
            </a:r>
            <a:r>
              <a:rPr dirty="0" sz="1600" spc="-5" b="1">
                <a:latin typeface="Calibri"/>
                <a:cs typeface="Calibri"/>
              </a:rPr>
              <a:t>e</a:t>
            </a:r>
            <a:r>
              <a:rPr dirty="0" sz="1600" spc="-130" b="1">
                <a:latin typeface="Calibri"/>
                <a:cs typeface="Calibri"/>
              </a:rPr>
              <a:t>w</a:t>
            </a:r>
            <a:r>
              <a:rPr dirty="0" sz="1600" spc="-35" b="1">
                <a:latin typeface="Calibri"/>
                <a:cs typeface="Calibri"/>
              </a:rPr>
              <a:t>y</a:t>
            </a:r>
            <a:r>
              <a:rPr dirty="0" sz="1600" spc="-70" b="1">
                <a:latin typeface="Calibri"/>
                <a:cs typeface="Calibri"/>
              </a:rPr>
              <a:t>k</a:t>
            </a:r>
            <a:r>
              <a:rPr dirty="0" sz="1600" spc="-45" b="1">
                <a:latin typeface="Calibri"/>
                <a:cs typeface="Calibri"/>
              </a:rPr>
              <a:t>o</a:t>
            </a:r>
            <a:r>
              <a:rPr dirty="0" sz="1600" spc="-20" b="1">
                <a:latin typeface="Calibri"/>
                <a:cs typeface="Calibri"/>
              </a:rPr>
              <a:t>r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-5" b="1">
                <a:latin typeface="Calibri"/>
                <a:cs typeface="Calibri"/>
              </a:rPr>
              <a:t>yst</a:t>
            </a:r>
            <a:r>
              <a:rPr dirty="0" sz="1600" b="1">
                <a:latin typeface="Calibri"/>
                <a:cs typeface="Calibri"/>
              </a:rPr>
              <a:t>a</a:t>
            </a:r>
            <a:r>
              <a:rPr dirty="0" sz="1600" spc="15" b="1">
                <a:latin typeface="Calibri"/>
                <a:cs typeface="Calibri"/>
              </a:rPr>
              <a:t>ne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155" b="1">
                <a:latin typeface="Calibri"/>
                <a:cs typeface="Calibri"/>
              </a:rPr>
              <a:t> </a:t>
            </a:r>
            <a:r>
              <a:rPr dirty="0" sz="1600" spc="-65" b="1">
                <a:latin typeface="Calibri"/>
                <a:cs typeface="Calibri"/>
              </a:rPr>
              <a:t>f</a:t>
            </a:r>
            <a:r>
              <a:rPr dirty="0" sz="1600" spc="-45" b="1">
                <a:latin typeface="Calibri"/>
                <a:cs typeface="Calibri"/>
              </a:rPr>
              <a:t>o</a:t>
            </a:r>
            <a:r>
              <a:rPr dirty="0" sz="1600" spc="-20" b="1">
                <a:latin typeface="Calibri"/>
                <a:cs typeface="Calibri"/>
              </a:rPr>
              <a:t>r</a:t>
            </a:r>
            <a:r>
              <a:rPr dirty="0" sz="1600" spc="-5" b="1">
                <a:latin typeface="Calibri"/>
                <a:cs typeface="Calibri"/>
              </a:rPr>
              <a:t>mula</a:t>
            </a:r>
            <a:r>
              <a:rPr dirty="0" sz="1600" spc="10" b="1">
                <a:latin typeface="Calibri"/>
                <a:cs typeface="Calibri"/>
              </a:rPr>
              <a:t>r</a:t>
            </a:r>
            <a:r>
              <a:rPr dirty="0" sz="1600" spc="20" b="1">
                <a:latin typeface="Calibri"/>
                <a:cs typeface="Calibri"/>
              </a:rPr>
              <a:t>z</a:t>
            </a:r>
            <a:r>
              <a:rPr dirty="0" sz="1600" spc="35" b="1">
                <a:latin typeface="Calibri"/>
                <a:cs typeface="Calibri"/>
              </a:rPr>
              <a:t>e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180" b="1">
                <a:latin typeface="Calibri"/>
                <a:cs typeface="Calibri"/>
              </a:rPr>
              <a:t> </a:t>
            </a:r>
            <a:r>
              <a:rPr dirty="0" sz="1600" spc="-30" b="1">
                <a:latin typeface="Calibri"/>
                <a:cs typeface="Calibri"/>
              </a:rPr>
              <a:t>p</a:t>
            </a:r>
            <a:r>
              <a:rPr dirty="0" sz="1600" spc="-45" b="1">
                <a:latin typeface="Calibri"/>
                <a:cs typeface="Calibri"/>
              </a:rPr>
              <a:t>r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90" b="1">
                <a:latin typeface="Calibri"/>
                <a:cs typeface="Calibri"/>
              </a:rPr>
              <a:t>t</a:t>
            </a:r>
            <a:r>
              <a:rPr dirty="0" sz="1600" b="1">
                <a:latin typeface="Calibri"/>
                <a:cs typeface="Calibri"/>
              </a:rPr>
              <a:t>o</a:t>
            </a:r>
            <a:r>
              <a:rPr dirty="0" sz="1600" spc="-25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ołu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170" b="1">
                <a:latin typeface="Calibri"/>
                <a:cs typeface="Calibri"/>
              </a:rPr>
              <a:t> </a:t>
            </a:r>
            <a:r>
              <a:rPr dirty="0" sz="1600" spc="-45" b="1">
                <a:latin typeface="Calibri"/>
                <a:cs typeface="Calibri"/>
              </a:rPr>
              <a:t>(</a:t>
            </a:r>
            <a:r>
              <a:rPr dirty="0" sz="1600" spc="-45" b="1">
                <a:latin typeface="Calibri"/>
                <a:cs typeface="Calibri"/>
              </a:rPr>
              <a:t>t</a:t>
            </a:r>
            <a:r>
              <a:rPr dirty="0" sz="1600" spc="40" b="1">
                <a:latin typeface="Calibri"/>
                <a:cs typeface="Calibri"/>
              </a:rPr>
              <a:t>ak</a:t>
            </a:r>
            <a:r>
              <a:rPr dirty="0" sz="1600" spc="40" b="1">
                <a:latin typeface="Calibri"/>
                <a:cs typeface="Calibri"/>
              </a:rPr>
              <a:t>ż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16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b</a:t>
            </a:r>
            <a:r>
              <a:rPr dirty="0" sz="1600" spc="-60" b="1">
                <a:latin typeface="Calibri"/>
                <a:cs typeface="Calibri"/>
              </a:rPr>
              <a:t>ł</a:t>
            </a:r>
            <a:r>
              <a:rPr dirty="0" sz="1600" b="1">
                <a:latin typeface="Calibri"/>
                <a:cs typeface="Calibri"/>
              </a:rPr>
              <a:t>ędni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b="1">
                <a:latin typeface="Calibri"/>
                <a:cs typeface="Calibri"/>
              </a:rPr>
              <a:t>  </a:t>
            </a:r>
            <a:r>
              <a:rPr dirty="0" sz="1600" spc="-165" b="1">
                <a:latin typeface="Calibri"/>
                <a:cs typeface="Calibri"/>
              </a:rPr>
              <a:t> </a:t>
            </a:r>
            <a:r>
              <a:rPr dirty="0" sz="1600" spc="-130" b="1">
                <a:latin typeface="Calibri"/>
                <a:cs typeface="Calibri"/>
              </a:rPr>
              <a:t>w</a:t>
            </a:r>
            <a:r>
              <a:rPr dirty="0" sz="1600" spc="-30" b="1">
                <a:latin typeface="Calibri"/>
                <a:cs typeface="Calibri"/>
              </a:rPr>
              <a:t>yp</a:t>
            </a:r>
            <a:r>
              <a:rPr dirty="0" sz="1600" spc="-40" b="1">
                <a:latin typeface="Calibri"/>
                <a:cs typeface="Calibri"/>
              </a:rPr>
              <a:t>e</a:t>
            </a:r>
            <a:r>
              <a:rPr dirty="0" sz="1600" spc="-60" b="1">
                <a:latin typeface="Calibri"/>
                <a:cs typeface="Calibri"/>
              </a:rPr>
              <a:t>ł</a:t>
            </a:r>
            <a:r>
              <a:rPr dirty="0" sz="1600" spc="-15" b="1">
                <a:latin typeface="Calibri"/>
                <a:cs typeface="Calibri"/>
              </a:rPr>
              <a:t>ni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ne)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64"/>
              </a:lnSpc>
            </a:pPr>
            <a:r>
              <a:rPr dirty="0" sz="1600" spc="135" b="1">
                <a:latin typeface="Calibri"/>
                <a:cs typeface="Calibri"/>
              </a:rPr>
              <a:t>+</a:t>
            </a:r>
            <a:r>
              <a:rPr dirty="0" sz="1600" spc="45" b="1">
                <a:latin typeface="Calibri"/>
                <a:cs typeface="Calibri"/>
              </a:rPr>
              <a:t> </a:t>
            </a:r>
            <a:r>
              <a:rPr dirty="0" sz="1600" spc="-30" b="1">
                <a:latin typeface="Calibri"/>
                <a:cs typeface="Calibri"/>
              </a:rPr>
              <a:t>wa</a:t>
            </a:r>
            <a:r>
              <a:rPr dirty="0" sz="1600" spc="-10" b="1">
                <a:latin typeface="Calibri"/>
                <a:cs typeface="Calibri"/>
              </a:rPr>
              <a:t>d</a:t>
            </a:r>
            <a:r>
              <a:rPr dirty="0" sz="1600" spc="-30" b="1">
                <a:latin typeface="Calibri"/>
                <a:cs typeface="Calibri"/>
              </a:rPr>
              <a:t>l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-45" b="1">
                <a:latin typeface="Calibri"/>
                <a:cs typeface="Calibri"/>
              </a:rPr>
              <a:t>wie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-35" b="1">
                <a:latin typeface="Calibri"/>
                <a:cs typeface="Calibri"/>
              </a:rPr>
              <a:t>r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30" b="1">
                <a:latin typeface="Calibri"/>
                <a:cs typeface="Calibri"/>
              </a:rPr>
              <a:t>ąd</a:t>
            </a:r>
            <a:r>
              <a:rPr dirty="0" sz="1600" spc="30" b="1">
                <a:latin typeface="Calibri"/>
                <a:cs typeface="Calibri"/>
              </a:rPr>
              <a:t>z</a:t>
            </a:r>
            <a:r>
              <a:rPr dirty="0" sz="1600" b="1">
                <a:latin typeface="Calibri"/>
                <a:cs typeface="Calibri"/>
              </a:rPr>
              <a:t>one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60" b="1">
                <a:latin typeface="Calibri"/>
                <a:cs typeface="Calibri"/>
              </a:rPr>
              <a:t>r</a:t>
            </a:r>
            <a:r>
              <a:rPr dirty="0" sz="1600" spc="-60" b="1">
                <a:latin typeface="Calibri"/>
                <a:cs typeface="Calibri"/>
              </a:rPr>
              <a:t>o</a:t>
            </a:r>
            <a:r>
              <a:rPr dirty="0" sz="1600" spc="-55" b="1">
                <a:latin typeface="Calibri"/>
                <a:cs typeface="Calibri"/>
              </a:rPr>
              <a:t>t</a:t>
            </a:r>
            <a:r>
              <a:rPr dirty="0" sz="1600" b="1">
                <a:latin typeface="Calibri"/>
                <a:cs typeface="Calibri"/>
              </a:rPr>
              <a:t>o</a:t>
            </a:r>
            <a:r>
              <a:rPr dirty="0" sz="1600" spc="-35" b="1">
                <a:latin typeface="Calibri"/>
                <a:cs typeface="Calibri"/>
              </a:rPr>
              <a:t>k</a:t>
            </a:r>
            <a:r>
              <a:rPr dirty="0" sz="1600" spc="-65" b="1">
                <a:latin typeface="Calibri"/>
                <a:cs typeface="Calibri"/>
              </a:rPr>
              <a:t>oły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30" b="1">
                <a:latin typeface="Calibri"/>
                <a:cs typeface="Calibri"/>
              </a:rPr>
              <a:t>g</a:t>
            </a:r>
            <a:r>
              <a:rPr dirty="0" sz="1600" spc="-45" b="1">
                <a:latin typeface="Calibri"/>
                <a:cs typeface="Calibri"/>
              </a:rPr>
              <a:t>ł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30" b="1">
                <a:latin typeface="Calibri"/>
                <a:cs typeface="Calibri"/>
              </a:rPr>
              <a:t>s</a:t>
            </a:r>
            <a:r>
              <a:rPr dirty="0" sz="1600" spc="25" b="1">
                <a:latin typeface="Calibri"/>
                <a:cs typeface="Calibri"/>
              </a:rPr>
              <a:t>o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-15" b="1">
                <a:latin typeface="Calibri"/>
                <a:cs typeface="Calibri"/>
              </a:rPr>
              <a:t>ni</a:t>
            </a:r>
            <a:r>
              <a:rPr dirty="0" sz="1600" spc="50" b="1"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91511" y="3233927"/>
            <a:ext cx="6464808" cy="7772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337054" y="3355340"/>
            <a:ext cx="6124575" cy="255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55" b="1">
                <a:latin typeface="Calibri"/>
                <a:cs typeface="Calibri"/>
              </a:rPr>
              <a:t>Li</a:t>
            </a:r>
            <a:r>
              <a:rPr dirty="0" sz="1600" spc="70" b="1">
                <a:latin typeface="Calibri"/>
                <a:cs typeface="Calibri"/>
              </a:rPr>
              <a:t>s</a:t>
            </a:r>
            <a:r>
              <a:rPr dirty="0" sz="1600" spc="-55" b="1">
                <a:latin typeface="Calibri"/>
                <a:cs typeface="Calibri"/>
              </a:rPr>
              <a:t>t</a:t>
            </a:r>
            <a:r>
              <a:rPr dirty="0" sz="1600" spc="50" b="1">
                <a:latin typeface="Calibri"/>
                <a:cs typeface="Calibri"/>
              </a:rPr>
              <a:t>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30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os</a:t>
            </a:r>
            <a:r>
              <a:rPr dirty="0" sz="1600" spc="15" b="1">
                <a:latin typeface="Calibri"/>
                <a:cs typeface="Calibri"/>
              </a:rPr>
              <a:t>ó</a:t>
            </a:r>
            <a:r>
              <a:rPr dirty="0" sz="1600" spc="-10" b="1">
                <a:latin typeface="Calibri"/>
                <a:cs typeface="Calibri"/>
              </a:rPr>
              <a:t>b</a:t>
            </a:r>
            <a:r>
              <a:rPr dirty="0" sz="1600" spc="-15" b="1">
                <a:latin typeface="Calibri"/>
                <a:cs typeface="Calibri"/>
              </a:rPr>
              <a:t>,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30" b="1">
                <a:latin typeface="Calibri"/>
                <a:cs typeface="Calibri"/>
              </a:rPr>
              <a:t> </a:t>
            </a:r>
            <a:r>
              <a:rPr dirty="0" sz="1600" spc="-20" b="1">
                <a:latin typeface="Calibri"/>
                <a:cs typeface="Calibri"/>
              </a:rPr>
              <a:t>k</a:t>
            </a:r>
            <a:r>
              <a:rPr dirty="0" sz="1600" b="1">
                <a:latin typeface="Calibri"/>
                <a:cs typeface="Calibri"/>
              </a:rPr>
              <a:t>t</a:t>
            </a:r>
            <a:r>
              <a:rPr dirty="0" sz="1600" spc="-20" b="1">
                <a:latin typeface="Calibri"/>
                <a:cs typeface="Calibri"/>
              </a:rPr>
              <a:t>óre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2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u</a:t>
            </a:r>
            <a:r>
              <a:rPr dirty="0" sz="1600" spc="10" b="1">
                <a:latin typeface="Calibri"/>
                <a:cs typeface="Calibri"/>
              </a:rPr>
              <a:t>d</a:t>
            </a:r>
            <a:r>
              <a:rPr dirty="0" sz="1600" b="1">
                <a:latin typeface="Calibri"/>
                <a:cs typeface="Calibri"/>
              </a:rPr>
              <a:t>ziel</a:t>
            </a:r>
            <a:r>
              <a:rPr dirty="0" sz="1600" spc="-30" b="1">
                <a:latin typeface="Calibri"/>
                <a:cs typeface="Calibri"/>
              </a:rPr>
              <a:t>i</a:t>
            </a:r>
            <a:r>
              <a:rPr dirty="0" sz="1600" spc="-60" b="1">
                <a:latin typeface="Calibri"/>
                <a:cs typeface="Calibri"/>
              </a:rPr>
              <a:t>ł</a:t>
            </a:r>
            <a:r>
              <a:rPr dirty="0" sz="1600" spc="-100" b="1">
                <a:latin typeface="Calibri"/>
                <a:cs typeface="Calibri"/>
              </a:rPr>
              <a:t>y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3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peł</a:t>
            </a:r>
            <a:r>
              <a:rPr dirty="0" sz="1600" b="1">
                <a:latin typeface="Calibri"/>
                <a:cs typeface="Calibri"/>
              </a:rPr>
              <a:t>n</a:t>
            </a:r>
            <a:r>
              <a:rPr dirty="0" sz="1600" spc="-15" b="1">
                <a:latin typeface="Calibri"/>
                <a:cs typeface="Calibri"/>
              </a:rPr>
              <a:t>o</a:t>
            </a:r>
            <a:r>
              <a:rPr dirty="0" sz="1600" spc="-25" b="1">
                <a:latin typeface="Calibri"/>
                <a:cs typeface="Calibri"/>
              </a:rPr>
              <a:t>m</a:t>
            </a:r>
            <a:r>
              <a:rPr dirty="0" sz="1600" spc="20" b="1">
                <a:latin typeface="Calibri"/>
                <a:cs typeface="Calibri"/>
              </a:rPr>
              <a:t>o</a:t>
            </a:r>
            <a:r>
              <a:rPr dirty="0" sz="1600" spc="20" b="1">
                <a:latin typeface="Calibri"/>
                <a:cs typeface="Calibri"/>
              </a:rPr>
              <a:t>c</a:t>
            </a:r>
            <a:r>
              <a:rPr dirty="0" sz="1600" spc="-15" b="1">
                <a:latin typeface="Calibri"/>
                <a:cs typeface="Calibri"/>
              </a:rPr>
              <a:t>ni</a:t>
            </a:r>
            <a:r>
              <a:rPr dirty="0" sz="1600" spc="-35" b="1">
                <a:latin typeface="Calibri"/>
                <a:cs typeface="Calibri"/>
              </a:rPr>
              <a:t>ct</a:t>
            </a:r>
            <a:r>
              <a:rPr dirty="0" sz="1600" spc="-75" b="1">
                <a:latin typeface="Calibri"/>
                <a:cs typeface="Calibri"/>
              </a:rPr>
              <a:t>w</a:t>
            </a:r>
            <a:r>
              <a:rPr dirty="0" sz="1600" spc="50" b="1">
                <a:latin typeface="Calibri"/>
                <a:cs typeface="Calibri"/>
              </a:rPr>
              <a:t>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d</a:t>
            </a:r>
            <a:r>
              <a:rPr dirty="0" sz="1600" spc="-2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30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głos</a:t>
            </a:r>
            <a:r>
              <a:rPr dirty="0" sz="1600" spc="-15" b="1">
                <a:latin typeface="Calibri"/>
                <a:cs typeface="Calibri"/>
              </a:rPr>
              <a:t>o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-15" b="1">
                <a:latin typeface="Calibri"/>
                <a:cs typeface="Calibri"/>
              </a:rPr>
              <a:t>ni</a:t>
            </a:r>
            <a:r>
              <a:rPr dirty="0" sz="1600" spc="20" b="1">
                <a:latin typeface="Calibri"/>
                <a:cs typeface="Calibri"/>
              </a:rPr>
              <a:t>a,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40" b="1">
                <a:latin typeface="Calibri"/>
                <a:cs typeface="Calibri"/>
              </a:rPr>
              <a:t> </a:t>
            </a:r>
            <a:r>
              <a:rPr dirty="0" sz="1600" spc="25" b="1">
                <a:latin typeface="Calibri"/>
                <a:cs typeface="Calibri"/>
              </a:rPr>
              <a:t>n</a:t>
            </a:r>
            <a:r>
              <a:rPr dirty="0" sz="1600" spc="25" b="1">
                <a:latin typeface="Calibri"/>
                <a:cs typeface="Calibri"/>
              </a:rPr>
              <a:t>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25" b="1">
                <a:latin typeface="Calibri"/>
                <a:cs typeface="Calibri"/>
              </a:rPr>
              <a:t> </a:t>
            </a:r>
            <a:r>
              <a:rPr dirty="0" sz="1600" spc="-20" b="1">
                <a:latin typeface="Calibri"/>
                <a:cs typeface="Calibri"/>
              </a:rPr>
              <a:t>k</a:t>
            </a:r>
            <a:r>
              <a:rPr dirty="0" sz="1600" b="1">
                <a:latin typeface="Calibri"/>
                <a:cs typeface="Calibri"/>
              </a:rPr>
              <a:t>t</a:t>
            </a:r>
            <a:r>
              <a:rPr dirty="0" sz="1600" spc="-15" b="1">
                <a:latin typeface="Calibri"/>
                <a:cs typeface="Calibri"/>
              </a:rPr>
              <a:t>ór</a:t>
            </a:r>
            <a:r>
              <a:rPr dirty="0" sz="1600" spc="-15" b="1">
                <a:latin typeface="Calibri"/>
                <a:cs typeface="Calibri"/>
              </a:rPr>
              <a:t>e</a:t>
            </a:r>
            <a:r>
              <a:rPr dirty="0" sz="1600" spc="-45" b="1">
                <a:latin typeface="Calibri"/>
                <a:cs typeface="Calibri"/>
              </a:rPr>
              <a:t>j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37054" y="3585464"/>
            <a:ext cx="5156835" cy="255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10" b="1">
                <a:latin typeface="Calibri"/>
                <a:cs typeface="Calibri"/>
              </a:rPr>
              <a:t>k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b="1">
                <a:latin typeface="Calibri"/>
                <a:cs typeface="Calibri"/>
              </a:rPr>
              <a:t>m</a:t>
            </a:r>
            <a:r>
              <a:rPr dirty="0" sz="1600" spc="-15" b="1">
                <a:latin typeface="Calibri"/>
                <a:cs typeface="Calibri"/>
              </a:rPr>
              <a:t>i</a:t>
            </a:r>
            <a:r>
              <a:rPr dirty="0" sz="1600" spc="35" b="1">
                <a:latin typeface="Calibri"/>
                <a:cs typeface="Calibri"/>
              </a:rPr>
              <a:t>sja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0" b="1">
                <a:latin typeface="Calibri"/>
                <a:cs typeface="Calibri"/>
              </a:rPr>
              <a:t>d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60" b="1">
                <a:latin typeface="Calibri"/>
                <a:cs typeface="Calibri"/>
              </a:rPr>
              <a:t>o</a:t>
            </a:r>
            <a:r>
              <a:rPr dirty="0" sz="1600" spc="-70" b="1">
                <a:latin typeface="Calibri"/>
                <a:cs typeface="Calibri"/>
              </a:rPr>
              <a:t>t</a:t>
            </a:r>
            <a:r>
              <a:rPr dirty="0" sz="1600" spc="-50" b="1">
                <a:latin typeface="Calibri"/>
                <a:cs typeface="Calibri"/>
              </a:rPr>
              <a:t>o</a:t>
            </a:r>
            <a:r>
              <a:rPr dirty="0" sz="1600" spc="-114" b="1">
                <a:latin typeface="Calibri"/>
                <a:cs typeface="Calibri"/>
              </a:rPr>
              <a:t>wy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15" b="1">
                <a:latin typeface="Calibri"/>
                <a:cs typeface="Calibri"/>
              </a:rPr>
              <a:t>ała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10" b="1">
                <a:latin typeface="Calibri"/>
                <a:cs typeface="Calibri"/>
              </a:rPr>
              <a:t>f</a:t>
            </a:r>
            <a:r>
              <a:rPr dirty="0" sz="1600" spc="20" b="1">
                <a:latin typeface="Calibri"/>
                <a:cs typeface="Calibri"/>
              </a:rPr>
              <a:t>a</a:t>
            </a:r>
            <a:r>
              <a:rPr dirty="0" sz="1600" spc="40" b="1">
                <a:latin typeface="Calibri"/>
                <a:cs typeface="Calibri"/>
              </a:rPr>
              <a:t>k</a:t>
            </a:r>
            <a:r>
              <a:rPr dirty="0" sz="1600" spc="-65" b="1">
                <a:latin typeface="Calibri"/>
                <a:cs typeface="Calibri"/>
              </a:rPr>
              <a:t>t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30" b="1">
                <a:latin typeface="Calibri"/>
                <a:cs typeface="Calibri"/>
              </a:rPr>
              <a:t>g</a:t>
            </a:r>
            <a:r>
              <a:rPr dirty="0" sz="1600" spc="-45" b="1">
                <a:latin typeface="Calibri"/>
                <a:cs typeface="Calibri"/>
              </a:rPr>
              <a:t>ł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65" b="1">
                <a:latin typeface="Calibri"/>
                <a:cs typeface="Calibri"/>
              </a:rPr>
              <a:t>o</a:t>
            </a:r>
            <a:r>
              <a:rPr dirty="0" sz="1600" spc="-155" b="1">
                <a:latin typeface="Calibri"/>
                <a:cs typeface="Calibri"/>
              </a:rPr>
              <a:t>w</a:t>
            </a:r>
            <a:r>
              <a:rPr dirty="0" sz="1600" spc="55" b="1">
                <a:latin typeface="Calibri"/>
                <a:cs typeface="Calibri"/>
              </a:rPr>
              <a:t>a</a:t>
            </a:r>
            <a:r>
              <a:rPr dirty="0" sz="1600" spc="-15" b="1">
                <a:latin typeface="Calibri"/>
                <a:cs typeface="Calibri"/>
              </a:rPr>
              <a:t>ni</a:t>
            </a:r>
            <a:r>
              <a:rPr dirty="0" sz="1600" spc="50" b="1">
                <a:latin typeface="Calibri"/>
                <a:cs typeface="Calibri"/>
              </a:rPr>
              <a:t>a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-25" b="1">
                <a:latin typeface="Calibri"/>
                <a:cs typeface="Calibri"/>
              </a:rPr>
              <a:t>r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30" b="1">
                <a:latin typeface="Calibri"/>
                <a:cs typeface="Calibri"/>
              </a:rPr>
              <a:t>e</a:t>
            </a:r>
            <a:r>
              <a:rPr dirty="0" sz="1600" spc="40" b="1">
                <a:latin typeface="Calibri"/>
                <a:cs typeface="Calibri"/>
              </a:rPr>
              <a:t>z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p</a:t>
            </a:r>
            <a:r>
              <a:rPr dirty="0" sz="1600" spc="30" b="1">
                <a:latin typeface="Calibri"/>
                <a:cs typeface="Calibri"/>
              </a:rPr>
              <a:t>e</a:t>
            </a:r>
            <a:r>
              <a:rPr dirty="0" sz="1600" spc="-45" b="1">
                <a:latin typeface="Calibri"/>
                <a:cs typeface="Calibri"/>
              </a:rPr>
              <a:t>ł</a:t>
            </a:r>
            <a:r>
              <a:rPr dirty="0" sz="1600" spc="10" b="1">
                <a:latin typeface="Calibri"/>
                <a:cs typeface="Calibri"/>
              </a:rPr>
              <a:t>n</a:t>
            </a:r>
            <a:r>
              <a:rPr dirty="0" sz="1600" spc="-20" b="1">
                <a:latin typeface="Calibri"/>
                <a:cs typeface="Calibri"/>
              </a:rPr>
              <a:t>om</a:t>
            </a:r>
            <a:r>
              <a:rPr dirty="0" sz="1600" spc="15" b="1">
                <a:latin typeface="Calibri"/>
                <a:cs typeface="Calibri"/>
              </a:rPr>
              <a:t>ocnik</a:t>
            </a:r>
            <a:r>
              <a:rPr dirty="0" sz="1600" spc="25" b="1">
                <a:latin typeface="Calibri"/>
                <a:cs typeface="Calibri"/>
              </a:rPr>
              <a:t>a</a:t>
            </a:r>
            <a:r>
              <a:rPr dirty="0" sz="1600" spc="-30" b="1"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11323" y="4021835"/>
            <a:ext cx="6932675" cy="9890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572504" y="4124705"/>
            <a:ext cx="1891664" cy="4851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8895">
              <a:lnSpc>
                <a:spcPts val="1864"/>
              </a:lnSpc>
              <a:tabLst>
                <a:tab pos="1005840" algn="l"/>
              </a:tabLst>
            </a:pPr>
            <a:r>
              <a:rPr dirty="0" sz="1600" spc="-30" b="1">
                <a:latin typeface="Calibri"/>
                <a:cs typeface="Calibri"/>
              </a:rPr>
              <a:t>p</a:t>
            </a:r>
            <a:r>
              <a:rPr dirty="0" sz="1600" spc="-60" b="1">
                <a:latin typeface="Calibri"/>
                <a:cs typeface="Calibri"/>
              </a:rPr>
              <a:t>r</a:t>
            </a:r>
            <a:r>
              <a:rPr dirty="0" sz="1600" spc="-45" b="1">
                <a:latin typeface="Calibri"/>
                <a:cs typeface="Calibri"/>
              </a:rPr>
              <a:t>o</a:t>
            </a:r>
            <a:r>
              <a:rPr dirty="0" sz="1600" spc="-80" b="1">
                <a:latin typeface="Calibri"/>
                <a:cs typeface="Calibri"/>
              </a:rPr>
              <a:t>t</a:t>
            </a:r>
            <a:r>
              <a:rPr dirty="0" sz="1600" b="1">
                <a:latin typeface="Calibri"/>
                <a:cs typeface="Calibri"/>
              </a:rPr>
              <a:t>o</a:t>
            </a:r>
            <a:r>
              <a:rPr dirty="0" sz="1600" spc="-40" b="1">
                <a:latin typeface="Calibri"/>
                <a:cs typeface="Calibri"/>
              </a:rPr>
              <a:t>k</a:t>
            </a:r>
            <a:r>
              <a:rPr dirty="0" sz="1600" spc="-60" b="1">
                <a:latin typeface="Calibri"/>
                <a:cs typeface="Calibri"/>
              </a:rPr>
              <a:t>oły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spc="15" b="1">
                <a:latin typeface="Calibri"/>
                <a:cs typeface="Calibri"/>
              </a:rPr>
              <a:t>posied</a:t>
            </a:r>
            <a:r>
              <a:rPr dirty="0" sz="1600" spc="15" b="1">
                <a:latin typeface="Calibri"/>
                <a:cs typeface="Calibri"/>
              </a:rPr>
              <a:t>z</a:t>
            </a:r>
            <a:r>
              <a:rPr dirty="0" sz="1600" spc="15" b="1">
                <a:latin typeface="Calibri"/>
                <a:cs typeface="Calibri"/>
              </a:rPr>
              <a:t>eń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64"/>
              </a:lnSpc>
              <a:tabLst>
                <a:tab pos="1242695" algn="l"/>
              </a:tabLst>
            </a:pPr>
            <a:r>
              <a:rPr dirty="0" sz="1600" spc="25" b="1">
                <a:latin typeface="Calibri"/>
                <a:cs typeface="Calibri"/>
              </a:rPr>
              <a:t>eg</a:t>
            </a:r>
            <a:r>
              <a:rPr dirty="0" sz="1600" spc="20" b="1">
                <a:latin typeface="Calibri"/>
                <a:cs typeface="Calibri"/>
              </a:rPr>
              <a:t>z</a:t>
            </a:r>
            <a:r>
              <a:rPr dirty="0" sz="1600" spc="35" b="1">
                <a:latin typeface="Calibri"/>
                <a:cs typeface="Calibri"/>
              </a:rPr>
              <a:t>e</a:t>
            </a:r>
            <a:r>
              <a:rPr dirty="0" sz="1600" spc="-20" b="1">
                <a:latin typeface="Calibri"/>
                <a:cs typeface="Calibri"/>
              </a:rPr>
              <a:t>m</a:t>
            </a:r>
            <a:r>
              <a:rPr dirty="0" sz="1600" spc="-15" b="1">
                <a:latin typeface="Calibri"/>
                <a:cs typeface="Calibri"/>
              </a:rPr>
              <a:t>pla</a:t>
            </a:r>
            <a:r>
              <a:rPr dirty="0" sz="1600" spc="20" b="1">
                <a:latin typeface="Calibri"/>
                <a:cs typeface="Calibri"/>
              </a:rPr>
              <a:t>r</a:t>
            </a:r>
            <a:r>
              <a:rPr dirty="0" sz="1600" spc="20" b="1">
                <a:latin typeface="Calibri"/>
                <a:cs typeface="Calibri"/>
              </a:rPr>
              <a:t>z</a:t>
            </a:r>
            <a:r>
              <a:rPr dirty="0" sz="1600" spc="35" b="1">
                <a:latin typeface="Calibri"/>
                <a:cs typeface="Calibri"/>
              </a:rPr>
              <a:t>e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b="1">
                <a:latin typeface="Calibri"/>
                <a:cs typeface="Calibri"/>
              </a:rPr>
              <a:t>ra</a:t>
            </a:r>
            <a:r>
              <a:rPr dirty="0" sz="1600" spc="5" b="1">
                <a:latin typeface="Calibri"/>
                <a:cs typeface="Calibri"/>
              </a:rPr>
              <a:t>p</a:t>
            </a:r>
            <a:r>
              <a:rPr dirty="0" sz="1600" spc="-45" b="1">
                <a:latin typeface="Calibri"/>
                <a:cs typeface="Calibri"/>
              </a:rPr>
              <a:t>o</a:t>
            </a:r>
            <a:r>
              <a:rPr dirty="0" sz="1600" spc="10" b="1">
                <a:latin typeface="Calibri"/>
                <a:cs typeface="Calibri"/>
              </a:rPr>
              <a:t>r</a:t>
            </a:r>
            <a:r>
              <a:rPr dirty="0" sz="1600" spc="-30" b="1">
                <a:latin typeface="Calibri"/>
                <a:cs typeface="Calibri"/>
              </a:rPr>
              <a:t>tu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58008" y="4124705"/>
            <a:ext cx="4093845" cy="7169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64"/>
              </a:lnSpc>
              <a:tabLst>
                <a:tab pos="681355" algn="l"/>
                <a:tab pos="1842770" algn="l"/>
                <a:tab pos="2825750" algn="l"/>
                <a:tab pos="3961765" algn="l"/>
              </a:tabLst>
            </a:pPr>
            <a:r>
              <a:rPr dirty="0" sz="1600" spc="-125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4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600" spc="5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600" spc="35" b="1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6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600" spc="3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600" spc="15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600" spc="4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600" spc="10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600" spc="-10" b="1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b="1">
                <a:solidFill>
                  <a:srgbClr val="9D032A"/>
                </a:solidFill>
                <a:latin typeface="Calibri"/>
                <a:cs typeface="Calibri"/>
              </a:rPr>
              <a:t>l</a:t>
            </a:r>
            <a:r>
              <a:rPr dirty="0" sz="1600" spc="45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-3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4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6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600" spc="-5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600" spc="-4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90" b="1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60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40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600" spc="-30" b="1">
                <a:solidFill>
                  <a:srgbClr val="9D032A"/>
                </a:solidFill>
                <a:latin typeface="Calibri"/>
                <a:cs typeface="Calibri"/>
              </a:rPr>
              <a:t>ołu</a:t>
            </a:r>
            <a:r>
              <a:rPr dirty="0" sz="16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600" spc="20" b="1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600" spc="5" b="1">
                <a:solidFill>
                  <a:srgbClr val="9D032A"/>
                </a:solidFill>
                <a:latin typeface="Calibri"/>
                <a:cs typeface="Calibri"/>
              </a:rPr>
              <a:t>ło</a:t>
            </a:r>
            <a:r>
              <a:rPr dirty="0" sz="1600" spc="1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600" spc="-60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6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600" spc="5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600" spc="10" b="1">
                <a:solidFill>
                  <a:srgbClr val="9D032A"/>
                </a:solidFill>
                <a:latin typeface="Calibri"/>
                <a:cs typeface="Calibri"/>
              </a:rPr>
              <a:t>nia</a:t>
            </a:r>
            <a:r>
              <a:rPr dirty="0" sz="1600" b="1">
                <a:solidFill>
                  <a:srgbClr val="9D032A"/>
                </a:solidFill>
                <a:latin typeface="Calibri"/>
                <a:cs typeface="Calibri"/>
              </a:rPr>
              <a:t>	</a:t>
            </a:r>
            <a:r>
              <a:rPr dirty="0" sz="1600" spc="140" b="1">
                <a:latin typeface="Calibri"/>
                <a:cs typeface="Calibri"/>
              </a:rPr>
              <a:t>+</a:t>
            </a:r>
            <a:endParaRPr sz="1600">
              <a:latin typeface="Calibri"/>
              <a:cs typeface="Calibri"/>
            </a:endParaRPr>
          </a:p>
          <a:p>
            <a:pPr marL="12700" marR="5715">
              <a:lnSpc>
                <a:spcPts val="1820"/>
              </a:lnSpc>
              <a:spcBef>
                <a:spcPts val="90"/>
              </a:spcBef>
              <a:tabLst>
                <a:tab pos="277495" algn="l"/>
                <a:tab pos="1108075" algn="l"/>
                <a:tab pos="1373505" algn="l"/>
                <a:tab pos="2520950" algn="l"/>
                <a:tab pos="3277235" algn="l"/>
                <a:tab pos="3540760" algn="l"/>
              </a:tabLst>
            </a:pPr>
            <a:r>
              <a:rPr dirty="0" sz="1600" spc="135" b="1">
                <a:latin typeface="Calibri"/>
                <a:cs typeface="Calibri"/>
              </a:rPr>
              <a:t>+</a:t>
            </a:r>
            <a:r>
              <a:rPr dirty="0" sz="1600" spc="135" b="1">
                <a:latin typeface="Calibri"/>
                <a:cs typeface="Calibri"/>
              </a:rPr>
              <a:t>	</a:t>
            </a:r>
            <a:r>
              <a:rPr dirty="0" sz="1600" b="1">
                <a:latin typeface="Calibri"/>
                <a:cs typeface="Calibri"/>
              </a:rPr>
              <a:t>uchw</a:t>
            </a:r>
            <a:r>
              <a:rPr dirty="0" sz="1600" spc="-10" b="1">
                <a:latin typeface="Calibri"/>
                <a:cs typeface="Calibri"/>
              </a:rPr>
              <a:t>a</a:t>
            </a:r>
            <a:r>
              <a:rPr dirty="0" sz="1600" spc="-60" b="1">
                <a:latin typeface="Calibri"/>
                <a:cs typeface="Calibri"/>
              </a:rPr>
              <a:t>ł</a:t>
            </a:r>
            <a:r>
              <a:rPr dirty="0" sz="1600" spc="-100" b="1">
                <a:latin typeface="Calibri"/>
                <a:cs typeface="Calibri"/>
              </a:rPr>
              <a:t>y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spc="135" b="1">
                <a:latin typeface="Calibri"/>
                <a:cs typeface="Calibri"/>
              </a:rPr>
              <a:t>+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spc="20" b="1">
                <a:latin typeface="Calibri"/>
                <a:cs typeface="Calibri"/>
              </a:rPr>
              <a:t>z</a:t>
            </a:r>
            <a:r>
              <a:rPr dirty="0" sz="1600" spc="25" b="1">
                <a:latin typeface="Calibri"/>
                <a:cs typeface="Calibri"/>
              </a:rPr>
              <a:t>e</a:t>
            </a:r>
            <a:r>
              <a:rPr dirty="0" sz="1600" spc="20" b="1">
                <a:latin typeface="Calibri"/>
                <a:cs typeface="Calibri"/>
              </a:rPr>
              <a:t>s</a:t>
            </a:r>
            <a:r>
              <a:rPr dirty="0" sz="1600" spc="25" b="1">
                <a:latin typeface="Calibri"/>
                <a:cs typeface="Calibri"/>
              </a:rPr>
              <a:t>t</a:t>
            </a:r>
            <a:r>
              <a:rPr dirty="0" sz="1600" spc="20" b="1">
                <a:latin typeface="Calibri"/>
                <a:cs typeface="Calibri"/>
              </a:rPr>
              <a:t>a</a:t>
            </a:r>
            <a:r>
              <a:rPr dirty="0" sz="1600" spc="-25" b="1">
                <a:latin typeface="Calibri"/>
                <a:cs typeface="Calibri"/>
              </a:rPr>
              <a:t>wienie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spc="-10" b="1">
                <a:latin typeface="Calibri"/>
                <a:cs typeface="Calibri"/>
              </a:rPr>
              <a:t>b</a:t>
            </a:r>
            <a:r>
              <a:rPr dirty="0" sz="1600" spc="-60" b="1">
                <a:latin typeface="Calibri"/>
                <a:cs typeface="Calibri"/>
              </a:rPr>
              <a:t>ł</a:t>
            </a:r>
            <a:r>
              <a:rPr dirty="0" sz="1600" spc="-35" b="1">
                <a:latin typeface="Calibri"/>
                <a:cs typeface="Calibri"/>
              </a:rPr>
              <a:t>ędów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spc="135" b="1">
                <a:latin typeface="Calibri"/>
                <a:cs typeface="Calibri"/>
              </a:rPr>
              <a:t>+</a:t>
            </a:r>
            <a:r>
              <a:rPr dirty="0" sz="1600" b="1">
                <a:latin typeface="Calibri"/>
                <a:cs typeface="Calibri"/>
              </a:rPr>
              <a:t>	</a:t>
            </a:r>
            <a:r>
              <a:rPr dirty="0" sz="1600" spc="-25" b="1">
                <a:latin typeface="Calibri"/>
                <a:cs typeface="Calibri"/>
              </a:rPr>
              <a:t>dr</a:t>
            </a:r>
            <a:r>
              <a:rPr dirty="0" sz="1600" spc="15" b="1">
                <a:latin typeface="Calibri"/>
                <a:cs typeface="Calibri"/>
              </a:rPr>
              <a:t>u</a:t>
            </a:r>
            <a:r>
              <a:rPr dirty="0" sz="1600" b="1">
                <a:latin typeface="Calibri"/>
                <a:cs typeface="Calibri"/>
              </a:rPr>
              <a:t>gie</a:t>
            </a:r>
            <a:r>
              <a:rPr dirty="0" sz="1600" spc="-5" b="1">
                <a:latin typeface="Calibri"/>
                <a:cs typeface="Calibri"/>
              </a:rPr>
              <a:t> </a:t>
            </a:r>
            <a:r>
              <a:rPr dirty="0" sz="1600" spc="-30" b="1">
                <a:latin typeface="Calibri"/>
                <a:cs typeface="Calibri"/>
              </a:rPr>
              <a:t>o</a:t>
            </a:r>
            <a:r>
              <a:rPr dirty="0" sz="1600" spc="110" b="1">
                <a:latin typeface="Calibri"/>
                <a:cs typeface="Calibri"/>
              </a:rPr>
              <a:t>s</a:t>
            </a:r>
            <a:r>
              <a:rPr dirty="0" sz="1600" spc="-55" b="1">
                <a:latin typeface="Calibri"/>
                <a:cs typeface="Calibri"/>
              </a:rPr>
              <a:t>t</a:t>
            </a:r>
            <a:r>
              <a:rPr dirty="0" sz="1600" spc="-35" b="1">
                <a:latin typeface="Calibri"/>
                <a:cs typeface="Calibri"/>
              </a:rPr>
              <a:t>r</a:t>
            </a:r>
            <a:r>
              <a:rPr dirty="0" sz="1600" spc="45" b="1">
                <a:latin typeface="Calibri"/>
                <a:cs typeface="Calibri"/>
              </a:rPr>
              <a:t>z</a:t>
            </a:r>
            <a:r>
              <a:rPr dirty="0" sz="1600" spc="30" b="1">
                <a:latin typeface="Calibri"/>
                <a:cs typeface="Calibri"/>
              </a:rPr>
              <a:t>eż</a:t>
            </a:r>
            <a:r>
              <a:rPr dirty="0" sz="1600" spc="15" b="1">
                <a:latin typeface="Calibri"/>
                <a:cs typeface="Calibri"/>
              </a:rPr>
              <a:t>eń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-15" b="1">
                <a:latin typeface="Calibri"/>
                <a:cs typeface="Calibri"/>
              </a:rPr>
              <a:t>i</a:t>
            </a:r>
            <a:r>
              <a:rPr dirty="0" sz="1600" spc="-55" b="1">
                <a:latin typeface="Calibri"/>
                <a:cs typeface="Calibri"/>
              </a:rPr>
              <a:t>t</a:t>
            </a:r>
            <a:r>
              <a:rPr dirty="0" sz="1600" b="1">
                <a:latin typeface="Calibri"/>
                <a:cs typeface="Calibri"/>
              </a:rPr>
              <a:t>p</a:t>
            </a:r>
            <a:r>
              <a:rPr dirty="0" sz="1600" spc="-30" b="1"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301239" y="5103876"/>
            <a:ext cx="6216396" cy="8503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2718561" y="5226684"/>
            <a:ext cx="5380990" cy="52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68044" marR="5080" indent="-855344">
              <a:lnSpc>
                <a:spcPts val="2039"/>
              </a:lnSpc>
            </a:pPr>
            <a:r>
              <a:rPr dirty="0" sz="2000" spc="60" b="1">
                <a:latin typeface="Calibri"/>
                <a:cs typeface="Calibri"/>
              </a:rPr>
              <a:t>P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45" b="1">
                <a:latin typeface="Calibri"/>
                <a:cs typeface="Calibri"/>
              </a:rPr>
              <a:t>e</a:t>
            </a:r>
            <a:r>
              <a:rPr dirty="0" sz="2000" spc="75" b="1">
                <a:latin typeface="Calibri"/>
                <a:cs typeface="Calibri"/>
              </a:rPr>
              <a:t>cz</a:t>
            </a:r>
            <a:r>
              <a:rPr dirty="0" sz="2000" spc="65" b="1">
                <a:latin typeface="Calibri"/>
                <a:cs typeface="Calibri"/>
              </a:rPr>
              <a:t>ęć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k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35" b="1">
                <a:latin typeface="Calibri"/>
                <a:cs typeface="Calibri"/>
              </a:rPr>
              <a:t>mi</a:t>
            </a:r>
            <a:r>
              <a:rPr dirty="0" sz="2000" spc="15" b="1">
                <a:latin typeface="Calibri"/>
                <a:cs typeface="Calibri"/>
              </a:rPr>
              <a:t>s</a:t>
            </a:r>
            <a:r>
              <a:rPr dirty="0" sz="2000" spc="-50" b="1">
                <a:latin typeface="Calibri"/>
                <a:cs typeface="Calibri"/>
              </a:rPr>
              <a:t>j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45" b="1">
                <a:latin typeface="Calibri"/>
                <a:cs typeface="Calibri"/>
              </a:rPr>
              <a:t> 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20" b="1">
                <a:latin typeface="Calibri"/>
                <a:cs typeface="Calibri"/>
              </a:rPr>
              <a:t>kładkę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25" b="1">
                <a:latin typeface="Calibri"/>
                <a:cs typeface="Calibri"/>
              </a:rPr>
              <a:t>n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55" b="1">
                <a:latin typeface="Calibri"/>
                <a:cs typeface="Calibri"/>
              </a:rPr>
              <a:t>k</a:t>
            </a:r>
            <a:r>
              <a:rPr dirty="0" sz="2000" spc="65" b="1">
                <a:latin typeface="Calibri"/>
                <a:cs typeface="Calibri"/>
              </a:rPr>
              <a:t>a</a:t>
            </a:r>
            <a:r>
              <a:rPr dirty="0" sz="2000" spc="15" b="1">
                <a:latin typeface="Calibri"/>
                <a:cs typeface="Calibri"/>
              </a:rPr>
              <a:t>r</a:t>
            </a:r>
            <a:r>
              <a:rPr dirty="0" sz="2000" spc="-20" b="1">
                <a:latin typeface="Calibri"/>
                <a:cs typeface="Calibri"/>
              </a:rPr>
              <a:t>tę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15" b="1">
                <a:latin typeface="Calibri"/>
                <a:cs typeface="Calibri"/>
              </a:rPr>
              <a:t>d</a:t>
            </a:r>
            <a:r>
              <a:rPr dirty="0" sz="2000" spc="-35" b="1">
                <a:latin typeface="Calibri"/>
                <a:cs typeface="Calibri"/>
              </a:rPr>
              <a:t>o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g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40" b="1">
                <a:latin typeface="Calibri"/>
                <a:cs typeface="Calibri"/>
              </a:rPr>
              <a:t>s</a:t>
            </a:r>
            <a:r>
              <a:rPr dirty="0" sz="2000" spc="25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40" b="1">
                <a:latin typeface="Calibri"/>
                <a:cs typeface="Calibri"/>
              </a:rPr>
              <a:t>a</a:t>
            </a:r>
            <a:r>
              <a:rPr dirty="0" sz="2000" spc="30" b="1">
                <a:latin typeface="Calibri"/>
                <a:cs typeface="Calibri"/>
              </a:rPr>
              <a:t>n</a:t>
            </a:r>
            <a:r>
              <a:rPr dirty="0" sz="2000" spc="-30" b="1">
                <a:latin typeface="Calibri"/>
                <a:cs typeface="Calibri"/>
              </a:rPr>
              <a:t>i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30" b="1">
                <a:latin typeface="Calibri"/>
                <a:cs typeface="Calibri"/>
              </a:rPr>
              <a:t> </a:t>
            </a:r>
            <a:r>
              <a:rPr dirty="0" sz="2000" spc="130" b="1">
                <a:latin typeface="Calibri"/>
                <a:cs typeface="Calibri"/>
              </a:rPr>
              <a:t>s</a:t>
            </a:r>
            <a:r>
              <a:rPr dirty="0" sz="2000" b="1">
                <a:latin typeface="Calibri"/>
                <a:cs typeface="Calibri"/>
              </a:rPr>
              <a:t>p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-45" b="1">
                <a:latin typeface="Calibri"/>
                <a:cs typeface="Calibri"/>
              </a:rPr>
              <a:t>r</a:t>
            </a:r>
            <a:r>
              <a:rPr dirty="0" sz="2000" spc="30" b="1">
                <a:latin typeface="Calibri"/>
                <a:cs typeface="Calibri"/>
              </a:rPr>
              <a:t>ządzoną</a:t>
            </a:r>
            <a:r>
              <a:rPr dirty="0" sz="2000" spc="10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30" b="1">
                <a:latin typeface="Calibri"/>
                <a:cs typeface="Calibri"/>
              </a:rPr>
              <a:t>l</a:t>
            </a:r>
            <a:r>
              <a:rPr dirty="0" sz="2000" spc="25" b="1">
                <a:latin typeface="Calibri"/>
                <a:cs typeface="Calibri"/>
              </a:rPr>
              <a:t>fabecie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95" b="1">
                <a:latin typeface="Calibri"/>
                <a:cs typeface="Calibri"/>
              </a:rPr>
              <a:t>B</a:t>
            </a:r>
            <a:r>
              <a:rPr dirty="0" sz="2000" spc="-45" b="1">
                <a:latin typeface="Calibri"/>
                <a:cs typeface="Calibri"/>
              </a:rPr>
              <a:t>r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-45" b="1">
                <a:latin typeface="Calibri"/>
                <a:cs typeface="Calibri"/>
              </a:rPr>
              <a:t>l</a:t>
            </a:r>
            <a:r>
              <a:rPr dirty="0" sz="2000" spc="-30" b="1">
                <a:latin typeface="Calibri"/>
                <a:cs typeface="Calibri"/>
              </a:rPr>
              <a:t>l</a:t>
            </a:r>
            <a:r>
              <a:rPr dirty="0" sz="2000" spc="15" b="1">
                <a:latin typeface="Calibri"/>
                <a:cs typeface="Calibri"/>
              </a:rPr>
              <a:t>e</a:t>
            </a:r>
            <a:r>
              <a:rPr dirty="0" sz="2000" spc="-5" b="1">
                <a:latin typeface="Calibri"/>
                <a:cs typeface="Calibri"/>
              </a:rPr>
              <a:t>’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35" b="1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3532" y="6033481"/>
            <a:ext cx="8425180" cy="708025"/>
          </a:xfrm>
          <a:prstGeom prst="rect">
            <a:avLst/>
          </a:prstGeom>
          <a:solidFill>
            <a:srgbClr val="9D032A"/>
          </a:solidFill>
          <a:ln w="28575">
            <a:solidFill>
              <a:srgbClr val="BEBEBE"/>
            </a:solidFill>
          </a:ln>
        </p:spPr>
        <p:txBody>
          <a:bodyPr wrap="square" lIns="0" tIns="25400" rIns="0" bIns="0" rtlCol="0" vert="horz">
            <a:spAutoFit/>
          </a:bodyPr>
          <a:lstStyle/>
          <a:p>
            <a:pPr marL="810895" marR="453390" indent="-352425">
              <a:lnSpc>
                <a:spcPct val="100000"/>
              </a:lnSpc>
              <a:spcBef>
                <a:spcPts val="200"/>
              </a:spcBef>
            </a:pPr>
            <a:r>
              <a:rPr dirty="0" sz="2000" spc="-12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9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2000" spc="-60" b="1">
                <a:solidFill>
                  <a:srgbClr val="FFFFFF"/>
                </a:solidFill>
                <a:latin typeface="Calibri"/>
                <a:cs typeface="Calibri"/>
              </a:rPr>
              <a:t>iw</a:t>
            </a:r>
            <a:r>
              <a:rPr dirty="0" sz="2000" spc="-7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-475" b="1">
                <a:solidFill>
                  <a:srgbClr val="FFFFFF"/>
                </a:solidFill>
                <a:latin typeface="Calibri"/>
                <a:cs typeface="Calibri"/>
              </a:rPr>
              <a:t>—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men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spc="7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pn</a:t>
            </a:r>
            <a:r>
              <a:rPr dirty="0" sz="2000" spc="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ana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14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cz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ie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7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ż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anie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20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5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wyższ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go,</a:t>
            </a:r>
            <a:r>
              <a:rPr dirty="0" sz="20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3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75" b="1">
                <a:solidFill>
                  <a:srgbClr val="FFFFFF"/>
                </a:solidFill>
                <a:latin typeface="Calibri"/>
                <a:cs typeface="Calibri"/>
              </a:rPr>
              <a:t>ą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-100" b="1">
                <a:solidFill>
                  <a:srgbClr val="FFFFFF"/>
                </a:solidFill>
                <a:latin typeface="Calibri"/>
                <a:cs typeface="Calibri"/>
              </a:rPr>
              <a:t>ów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wszec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2000" spc="-16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000" spc="60" b="1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8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 spc="-12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000" spc="-85" b="1">
                <a:solidFill>
                  <a:srgbClr val="FFFFFF"/>
                </a:solidFill>
                <a:latin typeface="Calibri"/>
                <a:cs typeface="Calibri"/>
              </a:rPr>
              <a:t>ji!!!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3709" y="1606193"/>
            <a:ext cx="1327785" cy="1802764"/>
          </a:xfrm>
          <a:custGeom>
            <a:avLst/>
            <a:gdLst/>
            <a:ahLst/>
            <a:cxnLst/>
            <a:rect l="l" t="t" r="r" b="b"/>
            <a:pathLst>
              <a:path w="1327785" h="1802764">
                <a:moveTo>
                  <a:pt x="0" y="1802370"/>
                </a:moveTo>
                <a:lnTo>
                  <a:pt x="1327650" y="1802370"/>
                </a:lnTo>
                <a:lnTo>
                  <a:pt x="1327650" y="0"/>
                </a:lnTo>
                <a:lnTo>
                  <a:pt x="0" y="0"/>
                </a:lnTo>
                <a:lnTo>
                  <a:pt x="0" y="1802370"/>
                </a:lnTo>
                <a:close/>
              </a:path>
            </a:pathLst>
          </a:custGeom>
          <a:solidFill>
            <a:srgbClr val="84DBE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96337" y="1549043"/>
            <a:ext cx="1369060" cy="1912620"/>
          </a:xfrm>
          <a:custGeom>
            <a:avLst/>
            <a:gdLst/>
            <a:ahLst/>
            <a:cxnLst/>
            <a:rect l="l" t="t" r="r" b="b"/>
            <a:pathLst>
              <a:path w="1369060" h="1912620">
                <a:moveTo>
                  <a:pt x="1368827" y="0"/>
                </a:moveTo>
                <a:lnTo>
                  <a:pt x="0" y="162823"/>
                </a:lnTo>
                <a:lnTo>
                  <a:pt x="190817" y="1912371"/>
                </a:lnTo>
                <a:lnTo>
                  <a:pt x="1257349" y="1780239"/>
                </a:lnTo>
                <a:lnTo>
                  <a:pt x="1368827" y="0"/>
                </a:lnTo>
                <a:close/>
              </a:path>
            </a:pathLst>
          </a:custGeom>
          <a:solidFill>
            <a:srgbClr val="C1EC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76584" y="1488792"/>
            <a:ext cx="1073081" cy="20846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225028" y="2276830"/>
            <a:ext cx="918971" cy="68925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452359" y="2791955"/>
            <a:ext cx="1558925" cy="277495"/>
          </a:xfrm>
          <a:custGeom>
            <a:avLst/>
            <a:gdLst/>
            <a:ahLst/>
            <a:cxnLst/>
            <a:rect l="l" t="t" r="r" b="b"/>
            <a:pathLst>
              <a:path w="1558925" h="277494">
                <a:moveTo>
                  <a:pt x="0" y="276999"/>
                </a:moveTo>
                <a:lnTo>
                  <a:pt x="1558798" y="276999"/>
                </a:lnTo>
                <a:lnTo>
                  <a:pt x="1558798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7532369" y="2833751"/>
            <a:ext cx="1588770" cy="194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5" b="1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dirty="0" sz="1200" b="1">
                <a:solidFill>
                  <a:srgbClr val="FF0000"/>
                </a:solidFill>
                <a:latin typeface="Arial"/>
                <a:cs typeface="Arial"/>
              </a:rPr>
              <a:t>pisać,</a:t>
            </a:r>
            <a:r>
              <a:rPr dirty="0" sz="1200" spc="-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FF0000"/>
                </a:solidFill>
                <a:latin typeface="Arial"/>
                <a:cs typeface="Arial"/>
              </a:rPr>
              <a:t>opieczęt</a:t>
            </a:r>
            <a:r>
              <a:rPr dirty="0" sz="1200" spc="-5" b="1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dirty="0" sz="1200" spc="25" b="1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dirty="0" sz="1200" b="1">
                <a:solidFill>
                  <a:srgbClr val="FF0000"/>
                </a:solidFill>
                <a:latin typeface="Arial"/>
                <a:cs typeface="Arial"/>
              </a:rPr>
              <a:t>ać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225028" y="3284956"/>
            <a:ext cx="918971" cy="68925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225028" y="4221073"/>
            <a:ext cx="918971" cy="6892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8316468" y="3717023"/>
            <a:ext cx="646430" cy="277495"/>
          </a:xfrm>
          <a:prstGeom prst="rect">
            <a:avLst/>
          </a:prstGeom>
          <a:solidFill>
            <a:srgbClr val="D9D9D9"/>
          </a:solidFill>
        </p:spPr>
        <p:txBody>
          <a:bodyPr wrap="square" lIns="0" tIns="41910" rIns="0" bIns="0" rtlCol="0" vert="horz">
            <a:spAutoFit/>
          </a:bodyPr>
          <a:lstStyle/>
          <a:p>
            <a:pPr marL="92710">
              <a:lnSpc>
                <a:spcPct val="100000"/>
              </a:lnSpc>
              <a:spcBef>
                <a:spcPts val="330"/>
              </a:spcBef>
            </a:pPr>
            <a:r>
              <a:rPr dirty="0" sz="1200" b="1">
                <a:solidFill>
                  <a:srgbClr val="FF0000"/>
                </a:solidFill>
                <a:latin typeface="Arial"/>
                <a:cs typeface="Arial"/>
              </a:rPr>
              <a:t>opisać,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585202" y="4725149"/>
            <a:ext cx="1558925" cy="277495"/>
          </a:xfrm>
          <a:custGeom>
            <a:avLst/>
            <a:gdLst/>
            <a:ahLst/>
            <a:cxnLst/>
            <a:rect l="l" t="t" r="r" b="b"/>
            <a:pathLst>
              <a:path w="1558925" h="277495">
                <a:moveTo>
                  <a:pt x="0" y="276999"/>
                </a:moveTo>
                <a:lnTo>
                  <a:pt x="1558798" y="276999"/>
                </a:lnTo>
                <a:lnTo>
                  <a:pt x="1558798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7665211" y="4767326"/>
            <a:ext cx="1503680" cy="194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5" b="1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dirty="0" sz="1200" b="1">
                <a:solidFill>
                  <a:srgbClr val="FF0000"/>
                </a:solidFill>
                <a:latin typeface="Arial"/>
                <a:cs typeface="Arial"/>
              </a:rPr>
              <a:t>pisać,</a:t>
            </a:r>
            <a:r>
              <a:rPr dirty="0" sz="1200" spc="-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FF0000"/>
                </a:solidFill>
                <a:latin typeface="Arial"/>
                <a:cs typeface="Arial"/>
              </a:rPr>
              <a:t>opieczęt</a:t>
            </a:r>
            <a:r>
              <a:rPr dirty="0" sz="1200" spc="-5" b="1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dirty="0" sz="1200" spc="25" b="1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dirty="0" sz="1200" b="1">
                <a:solidFill>
                  <a:srgbClr val="FF0000"/>
                </a:solidFill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225028" y="5157190"/>
            <a:ext cx="918971" cy="68925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8172450" y="5589244"/>
            <a:ext cx="646430" cy="277495"/>
          </a:xfrm>
          <a:prstGeom prst="rect">
            <a:avLst/>
          </a:prstGeom>
          <a:solidFill>
            <a:srgbClr val="D9D9D9"/>
          </a:solidFill>
        </p:spPr>
        <p:txBody>
          <a:bodyPr wrap="square" lIns="0" tIns="42544" rIns="0" bIns="0" rtlCol="0" vert="horz">
            <a:spAutoFit/>
          </a:bodyPr>
          <a:lstStyle/>
          <a:p>
            <a:pPr marL="92710">
              <a:lnSpc>
                <a:spcPct val="100000"/>
              </a:lnSpc>
              <a:spcBef>
                <a:spcPts val="334"/>
              </a:spcBef>
            </a:pPr>
            <a:r>
              <a:rPr dirty="0" sz="1200" b="1">
                <a:solidFill>
                  <a:srgbClr val="FF0000"/>
                </a:solidFill>
                <a:latin typeface="Arial"/>
                <a:cs typeface="Arial"/>
              </a:rPr>
              <a:t>opisać,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78891" rIns="0" bIns="0" rtlCol="0" vert="horz">
            <a:spAutoFit/>
          </a:bodyPr>
          <a:lstStyle/>
          <a:p>
            <a:pPr marL="1347470">
              <a:lnSpc>
                <a:spcPct val="100000"/>
              </a:lnSpc>
            </a:pPr>
            <a:r>
              <a:rPr dirty="0" sz="2000" b="1">
                <a:latin typeface="Arial Black"/>
                <a:cs typeface="Arial Black"/>
              </a:rPr>
              <a:t>DOKUME</a:t>
            </a:r>
            <a:r>
              <a:rPr dirty="0" sz="2000" spc="-10" b="1">
                <a:latin typeface="Arial Black"/>
                <a:cs typeface="Arial Black"/>
              </a:rPr>
              <a:t>N</a:t>
            </a:r>
            <a:r>
              <a:rPr dirty="0" sz="2000" spc="-130" b="1">
                <a:latin typeface="Arial Black"/>
                <a:cs typeface="Arial Black"/>
              </a:rPr>
              <a:t>T</a:t>
            </a:r>
            <a:r>
              <a:rPr dirty="0" sz="2000" spc="-50" b="1">
                <a:latin typeface="Arial Black"/>
                <a:cs typeface="Arial Black"/>
              </a:rPr>
              <a:t>A</a:t>
            </a:r>
            <a:r>
              <a:rPr dirty="0" sz="2000" spc="-15" b="1">
                <a:latin typeface="Arial Black"/>
                <a:cs typeface="Arial Black"/>
              </a:rPr>
              <a:t>C</a:t>
            </a:r>
            <a:r>
              <a:rPr dirty="0" sz="2000" spc="-55" b="1">
                <a:latin typeface="Arial Black"/>
                <a:cs typeface="Arial Black"/>
              </a:rPr>
              <a:t>J</a:t>
            </a:r>
            <a:r>
              <a:rPr dirty="0" sz="2000" b="1">
                <a:latin typeface="Arial Black"/>
                <a:cs typeface="Arial Black"/>
              </a:rPr>
              <a:t>A</a:t>
            </a:r>
            <a:r>
              <a:rPr dirty="0" sz="2000" spc="-5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Z</a:t>
            </a:r>
            <a:r>
              <a:rPr dirty="0" sz="200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REFER</a:t>
            </a:r>
            <a:r>
              <a:rPr dirty="0" sz="2000" spc="5" b="1">
                <a:latin typeface="Arial Black"/>
                <a:cs typeface="Arial Black"/>
              </a:rPr>
              <a:t>E</a:t>
            </a:r>
            <a:r>
              <a:rPr dirty="0" sz="2000" b="1">
                <a:latin typeface="Arial Black"/>
                <a:cs typeface="Arial Black"/>
              </a:rPr>
              <a:t>NDUM</a:t>
            </a:r>
            <a:endParaRPr sz="2000">
              <a:latin typeface="Arial Black"/>
              <a:cs typeface="Arial Black"/>
            </a:endParaRPr>
          </a:p>
          <a:p>
            <a:pPr marL="1935480">
              <a:lnSpc>
                <a:spcPct val="100000"/>
              </a:lnSpc>
              <a:spcBef>
                <a:spcPts val="200"/>
              </a:spcBef>
            </a:pPr>
            <a:r>
              <a:rPr dirty="0" sz="1800" spc="-5" b="1">
                <a:latin typeface="Arial Black"/>
                <a:cs typeface="Arial Black"/>
              </a:rPr>
              <a:t>(pr</a:t>
            </a:r>
            <a:r>
              <a:rPr dirty="0" sz="1800" spc="-2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eka</a:t>
            </a:r>
            <a:r>
              <a:rPr dirty="0" sz="1800" spc="-10" b="1">
                <a:latin typeface="Arial Black"/>
                <a:cs typeface="Arial Black"/>
              </a:rPr>
              <a:t>z</a:t>
            </a:r>
            <a:r>
              <a:rPr dirty="0" sz="1800" b="1">
                <a:latin typeface="Arial Black"/>
                <a:cs typeface="Arial Black"/>
              </a:rPr>
              <a:t>anie </a:t>
            </a:r>
            <a:r>
              <a:rPr dirty="0" sz="1800" spc="-5" b="1">
                <a:latin typeface="Arial Black"/>
                <a:cs typeface="Arial Black"/>
              </a:rPr>
              <a:t>w</a:t>
            </a:r>
            <a:r>
              <a:rPr dirty="0" sz="1800" b="1">
                <a:latin typeface="Arial Black"/>
                <a:cs typeface="Arial Black"/>
              </a:rPr>
              <a:t> dep</a:t>
            </a:r>
            <a:r>
              <a:rPr dirty="0" sz="1800" spc="35" b="1">
                <a:latin typeface="Arial Black"/>
                <a:cs typeface="Arial Black"/>
              </a:rPr>
              <a:t>o</a:t>
            </a:r>
            <a:r>
              <a:rPr dirty="0" sz="1800" spc="-5" b="1">
                <a:latin typeface="Arial Black"/>
                <a:cs typeface="Arial Black"/>
              </a:rPr>
              <a:t>zy</a:t>
            </a:r>
            <a:r>
              <a:rPr dirty="0" sz="1800" b="1">
                <a:latin typeface="Arial Black"/>
                <a:cs typeface="Arial Black"/>
              </a:rPr>
              <a:t>t</a:t>
            </a:r>
            <a:r>
              <a:rPr dirty="0" sz="1800" spc="-10" b="1">
                <a:latin typeface="Arial Black"/>
                <a:cs typeface="Arial Black"/>
              </a:rPr>
              <a:t> </a:t>
            </a:r>
            <a:r>
              <a:rPr dirty="0" sz="1800" b="1">
                <a:latin typeface="Arial Black"/>
                <a:cs typeface="Arial Black"/>
              </a:rPr>
              <a:t>WBP)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94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92090" y="2259583"/>
            <a:ext cx="3790950" cy="1385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391400" y="3845052"/>
            <a:ext cx="367283" cy="513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3863" y="1641728"/>
            <a:ext cx="8999220" cy="590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 spc="85" b="1">
                <a:latin typeface="Calibri"/>
                <a:cs typeface="Calibri"/>
              </a:rPr>
              <a:t>c</a:t>
            </a:r>
            <a:r>
              <a:rPr dirty="0" sz="1900" spc="-5" b="1">
                <a:latin typeface="Calibri"/>
                <a:cs typeface="Calibri"/>
              </a:rPr>
              <a:t>złon</a:t>
            </a:r>
            <a:r>
              <a:rPr dirty="0" sz="1900" spc="-45" b="1">
                <a:latin typeface="Calibri"/>
                <a:cs typeface="Calibri"/>
              </a:rPr>
              <a:t>k</a:t>
            </a:r>
            <a:r>
              <a:rPr dirty="0" sz="1900" spc="-20" b="1">
                <a:latin typeface="Calibri"/>
                <a:cs typeface="Calibri"/>
              </a:rPr>
              <a:t>om</a:t>
            </a:r>
            <a:r>
              <a:rPr dirty="0" sz="1900" b="1">
                <a:latin typeface="Calibri"/>
                <a:cs typeface="Calibri"/>
              </a:rPr>
              <a:t> </a:t>
            </a:r>
            <a:r>
              <a:rPr dirty="0" sz="1900" spc="-114" b="1">
                <a:latin typeface="Calibri"/>
                <a:cs typeface="Calibri"/>
              </a:rPr>
              <a:t> </a:t>
            </a:r>
            <a:r>
              <a:rPr dirty="0" sz="1900" spc="-5" b="1">
                <a:latin typeface="Calibri"/>
                <a:cs typeface="Calibri"/>
              </a:rPr>
              <a:t>k</a:t>
            </a:r>
            <a:r>
              <a:rPr dirty="0" sz="1900" spc="10" b="1">
                <a:latin typeface="Calibri"/>
                <a:cs typeface="Calibri"/>
              </a:rPr>
              <a:t>omi</a:t>
            </a:r>
            <a:r>
              <a:rPr dirty="0" sz="1900" spc="15" b="1">
                <a:latin typeface="Calibri"/>
                <a:cs typeface="Calibri"/>
              </a:rPr>
              <a:t>s</a:t>
            </a:r>
            <a:r>
              <a:rPr dirty="0" sz="1900" spc="-50" b="1">
                <a:latin typeface="Calibri"/>
                <a:cs typeface="Calibri"/>
              </a:rPr>
              <a:t>j</a:t>
            </a:r>
            <a:r>
              <a:rPr dirty="0" sz="1900" spc="-35" b="1">
                <a:latin typeface="Calibri"/>
                <a:cs typeface="Calibri"/>
              </a:rPr>
              <a:t>i</a:t>
            </a:r>
            <a:r>
              <a:rPr dirty="0" sz="1900" b="1">
                <a:latin typeface="Calibri"/>
                <a:cs typeface="Calibri"/>
              </a:rPr>
              <a:t> </a:t>
            </a:r>
            <a:r>
              <a:rPr dirty="0" sz="1900" spc="-114" b="1">
                <a:latin typeface="Calibri"/>
                <a:cs typeface="Calibri"/>
              </a:rPr>
              <a:t> </a:t>
            </a:r>
            <a:r>
              <a:rPr dirty="0" sz="1900" spc="-20" b="1">
                <a:latin typeface="Calibri"/>
                <a:cs typeface="Calibri"/>
              </a:rPr>
              <a:t>o</a:t>
            </a:r>
            <a:r>
              <a:rPr dirty="0" sz="1900" spc="-45" b="1">
                <a:latin typeface="Calibri"/>
                <a:cs typeface="Calibri"/>
              </a:rPr>
              <a:t>b</a:t>
            </a:r>
            <a:r>
              <a:rPr dirty="0" sz="1900" spc="-175" b="1">
                <a:latin typeface="Calibri"/>
                <a:cs typeface="Calibri"/>
              </a:rPr>
              <a:t>w</a:t>
            </a:r>
            <a:r>
              <a:rPr dirty="0" sz="1900" spc="-25" b="1">
                <a:latin typeface="Calibri"/>
                <a:cs typeface="Calibri"/>
              </a:rPr>
              <a:t>od</a:t>
            </a:r>
            <a:r>
              <a:rPr dirty="0" sz="1900" spc="-55" b="1">
                <a:latin typeface="Calibri"/>
                <a:cs typeface="Calibri"/>
              </a:rPr>
              <a:t>o</a:t>
            </a:r>
            <a:r>
              <a:rPr dirty="0" sz="1900" spc="-170" b="1">
                <a:latin typeface="Calibri"/>
                <a:cs typeface="Calibri"/>
              </a:rPr>
              <a:t>w</a:t>
            </a:r>
            <a:r>
              <a:rPr dirty="0" sz="1900" spc="-125" b="1">
                <a:latin typeface="Calibri"/>
                <a:cs typeface="Calibri"/>
              </a:rPr>
              <a:t>y</a:t>
            </a:r>
            <a:r>
              <a:rPr dirty="0" sz="1900" spc="45" b="1">
                <a:latin typeface="Calibri"/>
                <a:cs typeface="Calibri"/>
              </a:rPr>
              <a:t>ch</a:t>
            </a:r>
            <a:r>
              <a:rPr dirty="0" sz="1900" b="1">
                <a:latin typeface="Calibri"/>
                <a:cs typeface="Calibri"/>
              </a:rPr>
              <a:t> </a:t>
            </a:r>
            <a:r>
              <a:rPr dirty="0" sz="1900" spc="-114" b="1">
                <a:latin typeface="Calibri"/>
                <a:cs typeface="Calibri"/>
              </a:rPr>
              <a:t> </a:t>
            </a:r>
            <a:r>
              <a:rPr dirty="0" sz="1900" spc="4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900" spc="6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90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-12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65" b="1" u="sng">
                <a:solidFill>
                  <a:srgbClr val="9D032A"/>
                </a:solidFill>
                <a:latin typeface="Calibri"/>
                <a:cs typeface="Calibri"/>
              </a:rPr>
              <a:t>cza</a:t>
            </a:r>
            <a:r>
              <a:rPr dirty="0" sz="1900" spc="120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90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-12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-20" b="1" u="sng">
                <a:solidFill>
                  <a:srgbClr val="9D032A"/>
                </a:solidFill>
                <a:latin typeface="Calibri"/>
                <a:cs typeface="Calibri"/>
              </a:rPr>
              <a:t>zwi</a:t>
            </a:r>
            <a:r>
              <a:rPr dirty="0" sz="1900" spc="-35" b="1" u="sng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900" spc="35" b="1" u="sng">
                <a:solidFill>
                  <a:srgbClr val="9D032A"/>
                </a:solidFill>
                <a:latin typeface="Calibri"/>
                <a:cs typeface="Calibri"/>
              </a:rPr>
              <a:t>za</a:t>
            </a:r>
            <a:r>
              <a:rPr dirty="0" sz="1900" spc="5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900" spc="-114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90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-12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4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90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-13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-40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900" spc="-25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900" spc="15" b="1" u="sng">
                <a:solidFill>
                  <a:srgbClr val="9D032A"/>
                </a:solidFill>
                <a:latin typeface="Calibri"/>
                <a:cs typeface="Calibri"/>
              </a:rPr>
              <a:t>zep</a:t>
            </a:r>
            <a:r>
              <a:rPr dirty="0" sz="1900" spc="-80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900" spc="-7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900" spc="-185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900" spc="20" b="1" u="sng">
                <a:solidFill>
                  <a:srgbClr val="9D032A"/>
                </a:solidFill>
                <a:latin typeface="Calibri"/>
                <a:cs typeface="Calibri"/>
              </a:rPr>
              <a:t>adzenie</a:t>
            </a:r>
            <a:r>
              <a:rPr dirty="0" sz="1900" spc="-5" b="1" u="sng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90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-11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30" b="1" u="sng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900" spc="-60" b="1" u="sng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900" spc="-4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900" spc="120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900" spc="-5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900" spc="-185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900" spc="5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900" spc="-15" b="1" u="sng">
                <a:solidFill>
                  <a:srgbClr val="9D032A"/>
                </a:solidFill>
                <a:latin typeface="Calibri"/>
                <a:cs typeface="Calibri"/>
              </a:rPr>
              <a:t>ni</a:t>
            </a:r>
            <a:r>
              <a:rPr dirty="0" sz="1900" spc="6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90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-10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-5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900" spc="-50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900" spc="55" b="1" u="sng">
                <a:solidFill>
                  <a:srgbClr val="9D032A"/>
                </a:solidFill>
                <a:latin typeface="Calibri"/>
                <a:cs typeface="Calibri"/>
              </a:rPr>
              <a:t>az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900" spc="15" b="1" u="sng">
                <a:solidFill>
                  <a:srgbClr val="9D032A"/>
                </a:solidFill>
                <a:latin typeface="Calibri"/>
                <a:cs typeface="Calibri"/>
              </a:rPr>
              <a:t>u</a:t>
            </a:r>
            <a:r>
              <a:rPr dirty="0" sz="1900" spc="125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900" spc="-70" b="1" u="sng">
                <a:solidFill>
                  <a:srgbClr val="9D032A"/>
                </a:solidFill>
                <a:latin typeface="Calibri"/>
                <a:cs typeface="Calibri"/>
              </a:rPr>
              <a:t>t</a:t>
            </a:r>
            <a:r>
              <a:rPr dirty="0" sz="1900" spc="20" b="1" u="sng">
                <a:solidFill>
                  <a:srgbClr val="9D032A"/>
                </a:solidFill>
                <a:latin typeface="Calibri"/>
                <a:cs typeface="Calibri"/>
              </a:rPr>
              <a:t>al</a:t>
            </a:r>
            <a:r>
              <a:rPr dirty="0" sz="1900" spc="2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900" b="1" u="sng">
                <a:solidFill>
                  <a:srgbClr val="9D032A"/>
                </a:solidFill>
                <a:latin typeface="Calibri"/>
                <a:cs typeface="Calibri"/>
              </a:rPr>
              <a:t>ni</a:t>
            </a:r>
            <a:r>
              <a:rPr dirty="0" sz="1900" spc="5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900" b="1" u="sng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900" spc="1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-15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900" spc="-100" b="1" u="sng">
                <a:solidFill>
                  <a:srgbClr val="9D032A"/>
                </a:solidFill>
                <a:latin typeface="Calibri"/>
                <a:cs typeface="Calibri"/>
              </a:rPr>
              <a:t>y</a:t>
            </a:r>
            <a:r>
              <a:rPr dirty="0" sz="1900" spc="15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900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900" spc="-10" b="1" u="sng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900" spc="-30" b="1" u="sng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900" spc="-155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900" spc="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40" b="1" u="sng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900" spc="-60" b="1" u="sng">
                <a:solidFill>
                  <a:srgbClr val="9D032A"/>
                </a:solidFill>
                <a:latin typeface="Calibri"/>
                <a:cs typeface="Calibri"/>
              </a:rPr>
              <a:t>ł</a:t>
            </a:r>
            <a:r>
              <a:rPr dirty="0" sz="1900" spc="-30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900" spc="125" b="1" u="sng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900" spc="-5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900" spc="-18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900" spc="6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900" spc="10" b="1" u="sng">
                <a:solidFill>
                  <a:srgbClr val="9D032A"/>
                </a:solidFill>
                <a:latin typeface="Calibri"/>
                <a:cs typeface="Calibri"/>
              </a:rPr>
              <a:t>n</a:t>
            </a:r>
            <a:r>
              <a:rPr dirty="0" sz="1900" spc="-35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900" spc="65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9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900" spc="-10" b="1">
                <a:latin typeface="Calibri"/>
                <a:cs typeface="Calibri"/>
              </a:rPr>
              <a:t>p</a:t>
            </a:r>
            <a:r>
              <a:rPr dirty="0" sz="1900" spc="-35" b="1">
                <a:latin typeface="Calibri"/>
                <a:cs typeface="Calibri"/>
              </a:rPr>
              <a:t>r</a:t>
            </a:r>
            <a:r>
              <a:rPr dirty="0" sz="1900" spc="50" b="1">
                <a:latin typeface="Calibri"/>
                <a:cs typeface="Calibri"/>
              </a:rPr>
              <a:t>z</a:t>
            </a:r>
            <a:r>
              <a:rPr dirty="0" sz="1900" spc="5" b="1">
                <a:latin typeface="Calibri"/>
                <a:cs typeface="Calibri"/>
              </a:rPr>
              <a:t>y</a:t>
            </a:r>
            <a:r>
              <a:rPr dirty="0" sz="1900" spc="5" b="1">
                <a:latin typeface="Calibri"/>
                <a:cs typeface="Calibri"/>
              </a:rPr>
              <a:t>s</a:t>
            </a:r>
            <a:r>
              <a:rPr dirty="0" sz="1900" spc="-5" b="1">
                <a:latin typeface="Calibri"/>
                <a:cs typeface="Calibri"/>
              </a:rPr>
              <a:t>ług</a:t>
            </a:r>
            <a:r>
              <a:rPr dirty="0" sz="1900" spc="-15" b="1">
                <a:latin typeface="Calibri"/>
                <a:cs typeface="Calibri"/>
              </a:rPr>
              <a:t>u</a:t>
            </a:r>
            <a:r>
              <a:rPr dirty="0" sz="1900" spc="-45" b="1">
                <a:latin typeface="Calibri"/>
                <a:cs typeface="Calibri"/>
              </a:rPr>
              <a:t>j</a:t>
            </a:r>
            <a:r>
              <a:rPr dirty="0" sz="1900" spc="30" b="1">
                <a:latin typeface="Calibri"/>
                <a:cs typeface="Calibri"/>
              </a:rPr>
              <a:t>e</a:t>
            </a:r>
            <a:r>
              <a:rPr dirty="0" sz="1900" spc="5" b="1">
                <a:latin typeface="Calibri"/>
                <a:cs typeface="Calibri"/>
              </a:rPr>
              <a:t> </a:t>
            </a:r>
            <a:r>
              <a:rPr dirty="0" sz="1900" spc="50" b="1">
                <a:latin typeface="Calibri"/>
                <a:cs typeface="Calibri"/>
              </a:rPr>
              <a:t>z</a:t>
            </a:r>
            <a:r>
              <a:rPr dirty="0" sz="1900" spc="15" b="1">
                <a:latin typeface="Calibri"/>
                <a:cs typeface="Calibri"/>
              </a:rPr>
              <a:t>r</a:t>
            </a:r>
            <a:r>
              <a:rPr dirty="0" sz="1900" spc="-125" b="1">
                <a:latin typeface="Calibri"/>
                <a:cs typeface="Calibri"/>
              </a:rPr>
              <a:t>y</a:t>
            </a:r>
            <a:r>
              <a:rPr dirty="0" sz="1900" spc="70" b="1">
                <a:latin typeface="Calibri"/>
                <a:cs typeface="Calibri"/>
              </a:rPr>
              <a:t>c</a:t>
            </a:r>
            <a:r>
              <a:rPr dirty="0" sz="1900" spc="55" b="1">
                <a:latin typeface="Calibri"/>
                <a:cs typeface="Calibri"/>
              </a:rPr>
              <a:t>z</a:t>
            </a:r>
            <a:r>
              <a:rPr dirty="0" sz="1900" spc="-30" b="1">
                <a:latin typeface="Calibri"/>
                <a:cs typeface="Calibri"/>
              </a:rPr>
              <a:t>ał</a:t>
            </a:r>
            <a:r>
              <a:rPr dirty="0" sz="1900" spc="-50" b="1">
                <a:latin typeface="Calibri"/>
                <a:cs typeface="Calibri"/>
              </a:rPr>
              <a:t>t</a:t>
            </a:r>
            <a:r>
              <a:rPr dirty="0" sz="1900" spc="-65" b="1">
                <a:latin typeface="Calibri"/>
                <a:cs typeface="Calibri"/>
              </a:rPr>
              <a:t>o</a:t>
            </a:r>
            <a:r>
              <a:rPr dirty="0" sz="1900" spc="-180" b="1">
                <a:latin typeface="Calibri"/>
                <a:cs typeface="Calibri"/>
              </a:rPr>
              <a:t>w</a:t>
            </a:r>
            <a:r>
              <a:rPr dirty="0" sz="1900" spc="45" b="1">
                <a:latin typeface="Calibri"/>
                <a:cs typeface="Calibri"/>
              </a:rPr>
              <a:t>ana</a:t>
            </a:r>
            <a:r>
              <a:rPr dirty="0" sz="1900" spc="5" b="1">
                <a:latin typeface="Calibri"/>
                <a:cs typeface="Calibri"/>
              </a:rPr>
              <a:t> </a:t>
            </a:r>
            <a:r>
              <a:rPr dirty="0" sz="1900" spc="5" b="1">
                <a:latin typeface="Calibri"/>
                <a:cs typeface="Calibri"/>
              </a:rPr>
              <a:t>d</a:t>
            </a:r>
            <a:r>
              <a:rPr dirty="0" sz="1900" spc="-30" b="1">
                <a:latin typeface="Calibri"/>
                <a:cs typeface="Calibri"/>
              </a:rPr>
              <a:t>i</a:t>
            </a:r>
            <a:r>
              <a:rPr dirty="0" sz="1900" spc="-30" b="1">
                <a:latin typeface="Calibri"/>
                <a:cs typeface="Calibri"/>
              </a:rPr>
              <a:t>e</a:t>
            </a:r>
            <a:r>
              <a:rPr dirty="0" sz="1900" spc="-15" b="1">
                <a:latin typeface="Calibri"/>
                <a:cs typeface="Calibri"/>
              </a:rPr>
              <a:t>t</a:t>
            </a:r>
            <a:r>
              <a:rPr dirty="0" sz="1900" spc="65" b="1">
                <a:latin typeface="Calibri"/>
                <a:cs typeface="Calibri"/>
              </a:rPr>
              <a:t>a</a:t>
            </a:r>
            <a:r>
              <a:rPr dirty="0" sz="1900" b="1">
                <a:latin typeface="Calibri"/>
                <a:cs typeface="Calibri"/>
              </a:rPr>
              <a:t> </a:t>
            </a:r>
            <a:r>
              <a:rPr dirty="0" sz="1900" spc="70" b="1">
                <a:latin typeface="Calibri"/>
                <a:cs typeface="Calibri"/>
              </a:rPr>
              <a:t> </a:t>
            </a:r>
            <a:r>
              <a:rPr dirty="0" sz="1900" spc="-110" b="1">
                <a:latin typeface="Calibri"/>
                <a:cs typeface="Calibri"/>
              </a:rPr>
              <a:t>-</a:t>
            </a:r>
            <a:r>
              <a:rPr dirty="0" sz="1900" spc="30" b="1">
                <a:latin typeface="Calibri"/>
                <a:cs typeface="Calibri"/>
              </a:rPr>
              <a:t> </a:t>
            </a:r>
            <a:r>
              <a:rPr dirty="0" sz="1900" spc="40" b="1">
                <a:latin typeface="Calibri"/>
                <a:cs typeface="Calibri"/>
              </a:rPr>
              <a:t>g</a:t>
            </a:r>
            <a:r>
              <a:rPr dirty="0" sz="1900" spc="-60" b="1">
                <a:latin typeface="Calibri"/>
                <a:cs typeface="Calibri"/>
              </a:rPr>
              <a:t>ł</a:t>
            </a:r>
            <a:r>
              <a:rPr dirty="0" sz="1900" spc="-30" b="1">
                <a:latin typeface="Calibri"/>
                <a:cs typeface="Calibri"/>
              </a:rPr>
              <a:t>o</a:t>
            </a:r>
            <a:r>
              <a:rPr dirty="0" sz="1900" spc="125" b="1">
                <a:latin typeface="Calibri"/>
                <a:cs typeface="Calibri"/>
              </a:rPr>
              <a:t>s</a:t>
            </a:r>
            <a:r>
              <a:rPr dirty="0" sz="1900" spc="-35" b="1">
                <a:latin typeface="Calibri"/>
                <a:cs typeface="Calibri"/>
              </a:rPr>
              <a:t>.</a:t>
            </a:r>
            <a:r>
              <a:rPr dirty="0" sz="1900" spc="20" b="1">
                <a:latin typeface="Calibri"/>
                <a:cs typeface="Calibri"/>
              </a:rPr>
              <a:t> </a:t>
            </a:r>
            <a:r>
              <a:rPr dirty="0" sz="1900" spc="-45" b="1">
                <a:latin typeface="Calibri"/>
                <a:cs typeface="Calibri"/>
              </a:rPr>
              <a:t>j</a:t>
            </a:r>
            <a:r>
              <a:rPr dirty="0" sz="1900" spc="35" b="1">
                <a:latin typeface="Calibri"/>
                <a:cs typeface="Calibri"/>
              </a:rPr>
              <a:t>e</a:t>
            </a:r>
            <a:r>
              <a:rPr dirty="0" sz="1900" spc="5" b="1">
                <a:latin typeface="Calibri"/>
                <a:cs typeface="Calibri"/>
              </a:rPr>
              <a:t>d</a:t>
            </a:r>
            <a:r>
              <a:rPr dirty="0" sz="1900" spc="-15" b="1">
                <a:latin typeface="Calibri"/>
                <a:cs typeface="Calibri"/>
              </a:rPr>
              <a:t>n</a:t>
            </a:r>
            <a:r>
              <a:rPr dirty="0" sz="1900" spc="-5" b="1">
                <a:latin typeface="Calibri"/>
                <a:cs typeface="Calibri"/>
              </a:rPr>
              <a:t>o</a:t>
            </a:r>
            <a:r>
              <a:rPr dirty="0" sz="1900" spc="-15" b="1">
                <a:latin typeface="Calibri"/>
                <a:cs typeface="Calibri"/>
              </a:rPr>
              <a:t>dni</a:t>
            </a:r>
            <a:r>
              <a:rPr dirty="0" sz="1900" spc="-55" b="1">
                <a:latin typeface="Calibri"/>
                <a:cs typeface="Calibri"/>
              </a:rPr>
              <a:t>o</a:t>
            </a:r>
            <a:r>
              <a:rPr dirty="0" sz="1900" spc="-180" b="1">
                <a:latin typeface="Calibri"/>
                <a:cs typeface="Calibri"/>
              </a:rPr>
              <a:t>w</a:t>
            </a:r>
            <a:r>
              <a:rPr dirty="0" sz="1900" spc="30" b="1">
                <a:latin typeface="Calibri"/>
                <a:cs typeface="Calibri"/>
              </a:rPr>
              <a:t>e</a:t>
            </a:r>
            <a:r>
              <a:rPr dirty="0" sz="1900" spc="-50" b="1">
                <a:latin typeface="Calibri"/>
                <a:cs typeface="Calibri"/>
              </a:rPr>
              <a:t>: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4363" y="2555494"/>
            <a:ext cx="2900680" cy="285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latin typeface="Franklin Gothic Medium"/>
                <a:cs typeface="Franklin Gothic Medium"/>
              </a:rPr>
              <a:t>1)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d</a:t>
            </a:r>
            <a:r>
              <a:rPr dirty="0" sz="1800" spc="-20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p</a:t>
            </a:r>
            <a:r>
              <a:rPr dirty="0" sz="1800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e</a:t>
            </a:r>
            <a:r>
              <a:rPr dirty="0" sz="1800" spc="-85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od</a:t>
            </a:r>
            <a:r>
              <a:rPr dirty="0" sz="1800" spc="-15">
                <a:latin typeface="Franklin Gothic Medium"/>
                <a:cs typeface="Franklin Gothic Medium"/>
              </a:rPr>
              <a:t>n</a:t>
            </a:r>
            <a:r>
              <a:rPr dirty="0" sz="1800" spc="-15">
                <a:latin typeface="Franklin Gothic Medium"/>
                <a:cs typeface="Franklin Gothic Medium"/>
              </a:rPr>
              <a:t>icząc</a:t>
            </a:r>
            <a:r>
              <a:rPr dirty="0" sz="1800" spc="-5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OKW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13734" y="2530094"/>
            <a:ext cx="956310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114" b="1">
                <a:latin typeface="Calibri"/>
                <a:cs typeface="Calibri"/>
              </a:rPr>
              <a:t>-</a:t>
            </a:r>
            <a:r>
              <a:rPr dirty="0" sz="2000" spc="-114" b="1">
                <a:latin typeface="Calibri"/>
                <a:cs typeface="Calibri"/>
              </a:rPr>
              <a:t> </a:t>
            </a:r>
            <a:r>
              <a:rPr dirty="0" sz="2000" spc="90" b="1">
                <a:latin typeface="Calibri"/>
                <a:cs typeface="Calibri"/>
              </a:rPr>
              <a:t> </a:t>
            </a:r>
            <a:r>
              <a:rPr dirty="0" sz="2000" spc="160" b="1">
                <a:latin typeface="Calibri"/>
                <a:cs typeface="Calibri"/>
              </a:rPr>
              <a:t>180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-70" b="1">
                <a:latin typeface="Calibri"/>
                <a:cs typeface="Calibri"/>
              </a:rPr>
              <a:t>ł</a:t>
            </a:r>
            <a:r>
              <a:rPr dirty="0" sz="2000" spc="-15" b="1">
                <a:latin typeface="Calibri"/>
                <a:cs typeface="Calibri"/>
              </a:rPr>
              <a:t>,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2087" y="5517222"/>
            <a:ext cx="8641080" cy="1102995"/>
          </a:xfrm>
          <a:prstGeom prst="rect">
            <a:avLst/>
          </a:prstGeom>
          <a:solidFill>
            <a:srgbClr val="BEBEBE"/>
          </a:solidFill>
          <a:ln w="38100">
            <a:solidFill>
              <a:srgbClr val="9D032A"/>
            </a:solidFill>
          </a:ln>
        </p:spPr>
        <p:txBody>
          <a:bodyPr wrap="square" lIns="0" tIns="171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dirty="0" sz="2200" spc="30" b="1">
                <a:latin typeface="Calibri"/>
                <a:cs typeface="Calibri"/>
              </a:rPr>
              <a:t>D</a:t>
            </a:r>
            <a:r>
              <a:rPr dirty="0" sz="2200" spc="-35" b="1">
                <a:latin typeface="Calibri"/>
                <a:cs typeface="Calibri"/>
              </a:rPr>
              <a:t>i</a:t>
            </a:r>
            <a:r>
              <a:rPr dirty="0" sz="2200" spc="-65" b="1">
                <a:latin typeface="Calibri"/>
                <a:cs typeface="Calibri"/>
              </a:rPr>
              <a:t>ety</a:t>
            </a:r>
            <a:r>
              <a:rPr dirty="0" sz="2200" spc="25" b="1">
                <a:latin typeface="Calibri"/>
                <a:cs typeface="Calibri"/>
              </a:rPr>
              <a:t> </a:t>
            </a:r>
            <a:r>
              <a:rPr dirty="0" sz="2200" spc="-170" b="1">
                <a:latin typeface="Calibri"/>
                <a:cs typeface="Calibri"/>
              </a:rPr>
              <a:t>w</a:t>
            </a:r>
            <a:r>
              <a:rPr dirty="0" sz="2200" spc="-125" b="1">
                <a:latin typeface="Calibri"/>
                <a:cs typeface="Calibri"/>
              </a:rPr>
              <a:t>y</a:t>
            </a:r>
            <a:r>
              <a:rPr dirty="0" sz="2200" b="1">
                <a:latin typeface="Calibri"/>
                <a:cs typeface="Calibri"/>
              </a:rPr>
              <a:t>p</a:t>
            </a:r>
            <a:r>
              <a:rPr dirty="0" sz="2200" spc="-75" b="1">
                <a:latin typeface="Calibri"/>
                <a:cs typeface="Calibri"/>
              </a:rPr>
              <a:t>ł</a:t>
            </a:r>
            <a:r>
              <a:rPr dirty="0" sz="2200" spc="60" b="1">
                <a:latin typeface="Calibri"/>
                <a:cs typeface="Calibri"/>
              </a:rPr>
              <a:t>acane</a:t>
            </a:r>
            <a:r>
              <a:rPr dirty="0" sz="2200" spc="35" b="1">
                <a:latin typeface="Calibri"/>
                <a:cs typeface="Calibri"/>
              </a:rPr>
              <a:t> </a:t>
            </a:r>
            <a:r>
              <a:rPr dirty="0" sz="2200" spc="150" b="1">
                <a:latin typeface="Calibri"/>
                <a:cs typeface="Calibri"/>
              </a:rPr>
              <a:t>s</a:t>
            </a:r>
            <a:r>
              <a:rPr dirty="0" sz="2200" spc="70" b="1">
                <a:latin typeface="Calibri"/>
                <a:cs typeface="Calibri"/>
              </a:rPr>
              <a:t>ą</a:t>
            </a:r>
            <a:endParaRPr sz="2200">
              <a:latin typeface="Calibri"/>
              <a:cs typeface="Calibri"/>
            </a:endParaRPr>
          </a:p>
          <a:p>
            <a:pPr algn="ctr" marL="1152525" marR="1150620">
              <a:lnSpc>
                <a:spcPct val="100000"/>
              </a:lnSpc>
            </a:pPr>
            <a:r>
              <a:rPr dirty="0" sz="2200" b="1">
                <a:latin typeface="Calibri"/>
                <a:cs typeface="Calibri"/>
              </a:rPr>
              <a:t>p</a:t>
            </a:r>
            <a:r>
              <a:rPr dirty="0" sz="2200" spc="-45" b="1">
                <a:latin typeface="Calibri"/>
                <a:cs typeface="Calibri"/>
              </a:rPr>
              <a:t>o</a:t>
            </a:r>
            <a:r>
              <a:rPr dirty="0" sz="2200" spc="55" b="1">
                <a:latin typeface="Calibri"/>
                <a:cs typeface="Calibri"/>
              </a:rPr>
              <a:t> </a:t>
            </a:r>
            <a:r>
              <a:rPr dirty="0" sz="2200" b="1">
                <a:latin typeface="Calibri"/>
                <a:cs typeface="Calibri"/>
              </a:rPr>
              <a:t>p</a:t>
            </a:r>
            <a:r>
              <a:rPr dirty="0" sz="2200" spc="-45" b="1">
                <a:latin typeface="Calibri"/>
                <a:cs typeface="Calibri"/>
              </a:rPr>
              <a:t>r</a:t>
            </a:r>
            <a:r>
              <a:rPr dirty="0" sz="2200" spc="55" b="1">
                <a:latin typeface="Calibri"/>
                <a:cs typeface="Calibri"/>
              </a:rPr>
              <a:t>z</a:t>
            </a:r>
            <a:r>
              <a:rPr dirty="0" sz="2200" spc="-125" b="1">
                <a:latin typeface="Calibri"/>
                <a:cs typeface="Calibri"/>
              </a:rPr>
              <a:t>y</a:t>
            </a:r>
            <a:r>
              <a:rPr dirty="0" sz="2200" spc="-10" b="1">
                <a:latin typeface="Calibri"/>
                <a:cs typeface="Calibri"/>
              </a:rPr>
              <a:t>j</a:t>
            </a:r>
            <a:r>
              <a:rPr dirty="0" sz="2200" spc="-10" b="1">
                <a:latin typeface="Calibri"/>
                <a:cs typeface="Calibri"/>
              </a:rPr>
              <a:t>ę</a:t>
            </a:r>
            <a:r>
              <a:rPr dirty="0" sz="2200" spc="20" b="1">
                <a:latin typeface="Calibri"/>
                <a:cs typeface="Calibri"/>
              </a:rPr>
              <a:t>ciu</a:t>
            </a:r>
            <a:r>
              <a:rPr dirty="0" sz="2200" spc="25" b="1">
                <a:latin typeface="Calibri"/>
                <a:cs typeface="Calibri"/>
              </a:rPr>
              <a:t> </a:t>
            </a:r>
            <a:r>
              <a:rPr dirty="0" sz="2200" b="1">
                <a:latin typeface="Calibri"/>
                <a:cs typeface="Calibri"/>
              </a:rPr>
              <a:t>p</a:t>
            </a:r>
            <a:r>
              <a:rPr dirty="0" sz="2200" spc="-45" b="1">
                <a:latin typeface="Calibri"/>
                <a:cs typeface="Calibri"/>
              </a:rPr>
              <a:t>r</a:t>
            </a:r>
            <a:r>
              <a:rPr dirty="0" sz="2200" spc="55" b="1">
                <a:latin typeface="Calibri"/>
                <a:cs typeface="Calibri"/>
              </a:rPr>
              <a:t>z</a:t>
            </a:r>
            <a:r>
              <a:rPr dirty="0" sz="2200" spc="40" b="1">
                <a:latin typeface="Calibri"/>
                <a:cs typeface="Calibri"/>
              </a:rPr>
              <a:t>e</a:t>
            </a:r>
            <a:r>
              <a:rPr dirty="0" sz="2200" spc="55" b="1">
                <a:latin typeface="Calibri"/>
                <a:cs typeface="Calibri"/>
              </a:rPr>
              <a:t>z</a:t>
            </a:r>
            <a:r>
              <a:rPr dirty="0" sz="2200" spc="30" b="1">
                <a:latin typeface="Calibri"/>
                <a:cs typeface="Calibri"/>
              </a:rPr>
              <a:t> </a:t>
            </a:r>
            <a:r>
              <a:rPr dirty="0" sz="2200" spc="-170" b="1">
                <a:latin typeface="Calibri"/>
                <a:cs typeface="Calibri"/>
              </a:rPr>
              <a:t>w</a:t>
            </a:r>
            <a:r>
              <a:rPr dirty="0" sz="2200" spc="-75" b="1">
                <a:latin typeface="Calibri"/>
                <a:cs typeface="Calibri"/>
              </a:rPr>
              <a:t>ł</a:t>
            </a:r>
            <a:r>
              <a:rPr dirty="0" sz="2200" spc="75" b="1">
                <a:latin typeface="Calibri"/>
                <a:cs typeface="Calibri"/>
              </a:rPr>
              <a:t>a</a:t>
            </a:r>
            <a:r>
              <a:rPr dirty="0" sz="2200" spc="150" b="1">
                <a:latin typeface="Calibri"/>
                <a:cs typeface="Calibri"/>
              </a:rPr>
              <a:t>ś</a:t>
            </a:r>
            <a:r>
              <a:rPr dirty="0" sz="2200" spc="-30" b="1">
                <a:latin typeface="Calibri"/>
                <a:cs typeface="Calibri"/>
              </a:rPr>
              <a:t>ci</a:t>
            </a:r>
            <a:r>
              <a:rPr dirty="0" sz="2200" spc="-85" b="1">
                <a:latin typeface="Calibri"/>
                <a:cs typeface="Calibri"/>
              </a:rPr>
              <a:t>w</a:t>
            </a:r>
            <a:r>
              <a:rPr dirty="0" sz="2200" spc="35" b="1">
                <a:latin typeface="Calibri"/>
                <a:cs typeface="Calibri"/>
              </a:rPr>
              <a:t>e</a:t>
            </a:r>
            <a:r>
              <a:rPr dirty="0" sz="2200" spc="40" b="1">
                <a:latin typeface="Calibri"/>
                <a:cs typeface="Calibri"/>
              </a:rPr>
              <a:t>g</a:t>
            </a:r>
            <a:r>
              <a:rPr dirty="0" sz="2200" spc="-45" b="1">
                <a:latin typeface="Calibri"/>
                <a:cs typeface="Calibri"/>
              </a:rPr>
              <a:t>o</a:t>
            </a:r>
            <a:r>
              <a:rPr dirty="0" sz="2200" spc="25" b="1">
                <a:latin typeface="Calibri"/>
                <a:cs typeface="Calibri"/>
              </a:rPr>
              <a:t> </a:t>
            </a:r>
            <a:r>
              <a:rPr dirty="0" sz="2200" spc="125" b="1">
                <a:latin typeface="Calibri"/>
                <a:cs typeface="Calibri"/>
              </a:rPr>
              <a:t>K</a:t>
            </a:r>
            <a:r>
              <a:rPr dirty="0" sz="2200" spc="-40" b="1">
                <a:latin typeface="Calibri"/>
                <a:cs typeface="Calibri"/>
              </a:rPr>
              <a:t>o</a:t>
            </a:r>
            <a:r>
              <a:rPr dirty="0" sz="2200" spc="0" b="1">
                <a:latin typeface="Calibri"/>
                <a:cs typeface="Calibri"/>
              </a:rPr>
              <a:t>m</a:t>
            </a:r>
            <a:r>
              <a:rPr dirty="0" sz="2200" spc="-30" b="1">
                <a:latin typeface="Calibri"/>
                <a:cs typeface="Calibri"/>
              </a:rPr>
              <a:t>i</a:t>
            </a:r>
            <a:r>
              <a:rPr dirty="0" sz="2200" spc="150" b="1">
                <a:latin typeface="Calibri"/>
                <a:cs typeface="Calibri"/>
              </a:rPr>
              <a:t>s</a:t>
            </a:r>
            <a:r>
              <a:rPr dirty="0" sz="2200" spc="10" b="1">
                <a:latin typeface="Calibri"/>
                <a:cs typeface="Calibri"/>
              </a:rPr>
              <a:t>a</a:t>
            </a:r>
            <a:r>
              <a:rPr dirty="0" sz="2200" spc="10" b="1">
                <a:latin typeface="Calibri"/>
                <a:cs typeface="Calibri"/>
              </a:rPr>
              <a:t>r</a:t>
            </a:r>
            <a:r>
              <a:rPr dirty="0" sz="2200" spc="55" b="1">
                <a:latin typeface="Calibri"/>
                <a:cs typeface="Calibri"/>
              </a:rPr>
              <a:t>z</a:t>
            </a:r>
            <a:r>
              <a:rPr dirty="0" sz="2200" spc="70" b="1">
                <a:latin typeface="Calibri"/>
                <a:cs typeface="Calibri"/>
              </a:rPr>
              <a:t>a</a:t>
            </a:r>
            <a:r>
              <a:rPr dirty="0" sz="2200" spc="20" b="1">
                <a:latin typeface="Calibri"/>
                <a:cs typeface="Calibri"/>
              </a:rPr>
              <a:t> </a:t>
            </a:r>
            <a:r>
              <a:rPr dirty="0" sz="2200" spc="-175" b="1">
                <a:latin typeface="Calibri"/>
                <a:cs typeface="Calibri"/>
              </a:rPr>
              <a:t>W</a:t>
            </a:r>
            <a:r>
              <a:rPr dirty="0" sz="2200" spc="-125" b="1">
                <a:latin typeface="Calibri"/>
                <a:cs typeface="Calibri"/>
              </a:rPr>
              <a:t>y</a:t>
            </a:r>
            <a:r>
              <a:rPr dirty="0" sz="2200" b="1">
                <a:latin typeface="Calibri"/>
                <a:cs typeface="Calibri"/>
              </a:rPr>
              <a:t>b</a:t>
            </a:r>
            <a:r>
              <a:rPr dirty="0" sz="2200" spc="-40" b="1">
                <a:latin typeface="Calibri"/>
                <a:cs typeface="Calibri"/>
              </a:rPr>
              <a:t>o</a:t>
            </a:r>
            <a:r>
              <a:rPr dirty="0" sz="2200" spc="-90" b="1">
                <a:latin typeface="Calibri"/>
                <a:cs typeface="Calibri"/>
              </a:rPr>
              <a:t>r</a:t>
            </a:r>
            <a:r>
              <a:rPr dirty="0" sz="2200" spc="105" b="1">
                <a:latin typeface="Calibri"/>
                <a:cs typeface="Calibri"/>
              </a:rPr>
              <a:t>c</a:t>
            </a:r>
            <a:r>
              <a:rPr dirty="0" sz="2200" spc="55" b="1">
                <a:latin typeface="Calibri"/>
                <a:cs typeface="Calibri"/>
              </a:rPr>
              <a:t>z</a:t>
            </a:r>
            <a:r>
              <a:rPr dirty="0" sz="2200" spc="40" b="1">
                <a:latin typeface="Calibri"/>
                <a:cs typeface="Calibri"/>
              </a:rPr>
              <a:t>e</a:t>
            </a:r>
            <a:r>
              <a:rPr dirty="0" sz="2200" spc="45" b="1">
                <a:latin typeface="Calibri"/>
                <a:cs typeface="Calibri"/>
              </a:rPr>
              <a:t>g</a:t>
            </a:r>
            <a:r>
              <a:rPr dirty="0" sz="2200" spc="-45" b="1">
                <a:latin typeface="Calibri"/>
                <a:cs typeface="Calibri"/>
              </a:rPr>
              <a:t>o</a:t>
            </a:r>
            <a:r>
              <a:rPr dirty="0" sz="2200" spc="-20" b="1">
                <a:latin typeface="Calibri"/>
                <a:cs typeface="Calibri"/>
              </a:rPr>
              <a:t> </a:t>
            </a:r>
            <a:r>
              <a:rPr dirty="0" sz="2200" b="1">
                <a:latin typeface="Calibri"/>
                <a:cs typeface="Calibri"/>
              </a:rPr>
              <a:t>p</a:t>
            </a:r>
            <a:r>
              <a:rPr dirty="0" sz="2200" spc="-90" b="1">
                <a:latin typeface="Calibri"/>
                <a:cs typeface="Calibri"/>
              </a:rPr>
              <a:t>r</a:t>
            </a:r>
            <a:r>
              <a:rPr dirty="0" sz="2200" spc="-80" b="1">
                <a:latin typeface="Calibri"/>
                <a:cs typeface="Calibri"/>
              </a:rPr>
              <a:t>o</a:t>
            </a:r>
            <a:r>
              <a:rPr dirty="0" sz="2200" spc="-90" b="1">
                <a:latin typeface="Calibri"/>
                <a:cs typeface="Calibri"/>
              </a:rPr>
              <a:t>t</a:t>
            </a:r>
            <a:r>
              <a:rPr dirty="0" sz="2200" spc="-40" b="1">
                <a:latin typeface="Calibri"/>
                <a:cs typeface="Calibri"/>
              </a:rPr>
              <a:t>o</a:t>
            </a:r>
            <a:r>
              <a:rPr dirty="0" sz="2200" spc="-5" b="1">
                <a:latin typeface="Calibri"/>
                <a:cs typeface="Calibri"/>
              </a:rPr>
              <a:t>k</a:t>
            </a:r>
            <a:r>
              <a:rPr dirty="0" sz="2200" spc="-80" b="1">
                <a:latin typeface="Calibri"/>
                <a:cs typeface="Calibri"/>
              </a:rPr>
              <a:t>o</a:t>
            </a:r>
            <a:r>
              <a:rPr dirty="0" sz="2200" spc="-35" b="1">
                <a:latin typeface="Calibri"/>
                <a:cs typeface="Calibri"/>
              </a:rPr>
              <a:t>ł</a:t>
            </a:r>
            <a:r>
              <a:rPr dirty="0" sz="2200" spc="-40" b="1">
                <a:latin typeface="Calibri"/>
                <a:cs typeface="Calibri"/>
              </a:rPr>
              <a:t>ó</a:t>
            </a:r>
            <a:r>
              <a:rPr dirty="0" sz="2200" spc="-185" b="1">
                <a:latin typeface="Calibri"/>
                <a:cs typeface="Calibri"/>
              </a:rPr>
              <a:t>w</a:t>
            </a:r>
            <a:r>
              <a:rPr dirty="0" sz="2200" spc="25" b="1">
                <a:latin typeface="Calibri"/>
                <a:cs typeface="Calibri"/>
              </a:rPr>
              <a:t> </a:t>
            </a:r>
            <a:r>
              <a:rPr dirty="0" sz="2200" spc="55" b="1">
                <a:latin typeface="Calibri"/>
                <a:cs typeface="Calibri"/>
              </a:rPr>
              <a:t>z</a:t>
            </a:r>
            <a:r>
              <a:rPr dirty="0" sz="2200" spc="70" b="1">
                <a:latin typeface="Calibri"/>
                <a:cs typeface="Calibri"/>
              </a:rPr>
              <a:t> </a:t>
            </a:r>
            <a:r>
              <a:rPr dirty="0" sz="2200" spc="-55" b="1">
                <a:latin typeface="Calibri"/>
                <a:cs typeface="Calibri"/>
              </a:rPr>
              <a:t>r</a:t>
            </a:r>
            <a:r>
              <a:rPr dirty="0" sz="2200" spc="40" b="1">
                <a:latin typeface="Calibri"/>
                <a:cs typeface="Calibri"/>
              </a:rPr>
              <a:t>e</a:t>
            </a:r>
            <a:r>
              <a:rPr dirty="0" sz="2200" spc="-90" b="1">
                <a:latin typeface="Calibri"/>
                <a:cs typeface="Calibri"/>
              </a:rPr>
              <a:t>f</a:t>
            </a:r>
            <a:r>
              <a:rPr dirty="0" sz="2200" spc="40" b="1">
                <a:latin typeface="Calibri"/>
                <a:cs typeface="Calibri"/>
              </a:rPr>
              <a:t>e</a:t>
            </a:r>
            <a:r>
              <a:rPr dirty="0" sz="2200" spc="-55" b="1">
                <a:latin typeface="Calibri"/>
                <a:cs typeface="Calibri"/>
              </a:rPr>
              <a:t>r</a:t>
            </a:r>
            <a:r>
              <a:rPr dirty="0" sz="2200" spc="40" b="1">
                <a:latin typeface="Calibri"/>
                <a:cs typeface="Calibri"/>
              </a:rPr>
              <a:t>e</a:t>
            </a:r>
            <a:r>
              <a:rPr dirty="0" sz="2200" spc="10" b="1">
                <a:latin typeface="Calibri"/>
                <a:cs typeface="Calibri"/>
              </a:rPr>
              <a:t>n</a:t>
            </a:r>
            <a:r>
              <a:rPr dirty="0" sz="2200" b="1">
                <a:latin typeface="Calibri"/>
                <a:cs typeface="Calibri"/>
              </a:rPr>
              <a:t>d</a:t>
            </a:r>
            <a:r>
              <a:rPr dirty="0" sz="2200" spc="-10" b="1">
                <a:latin typeface="Calibri"/>
                <a:cs typeface="Calibri"/>
              </a:rPr>
              <a:t>u</a:t>
            </a:r>
            <a:r>
              <a:rPr dirty="0" sz="2200" spc="-20" b="1">
                <a:latin typeface="Calibri"/>
                <a:cs typeface="Calibri"/>
              </a:rPr>
              <a:t>m.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391" y="2834894"/>
            <a:ext cx="8890000" cy="2593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7355" indent="-257810">
              <a:lnSpc>
                <a:spcPct val="100000"/>
              </a:lnSpc>
              <a:buAutoNum type="arabicParenR" startAt="2"/>
              <a:tabLst>
                <a:tab pos="427990" algn="l"/>
              </a:tabLst>
            </a:pPr>
            <a:r>
              <a:rPr dirty="0" sz="1800" spc="-20">
                <a:latin typeface="Franklin Gothic Medium"/>
                <a:cs typeface="Franklin Gothic Medium"/>
              </a:rPr>
              <a:t>d</a:t>
            </a:r>
            <a:r>
              <a:rPr dirty="0" sz="1800" spc="-20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astępców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</a:t>
            </a:r>
            <a:r>
              <a:rPr dirty="0" sz="1800" spc="-5">
                <a:latin typeface="Franklin Gothic Medium"/>
                <a:cs typeface="Franklin Gothic Medium"/>
              </a:rPr>
              <a:t>r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e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5">
                <a:latin typeface="Franklin Gothic Medium"/>
                <a:cs typeface="Franklin Gothic Medium"/>
              </a:rPr>
              <a:t>odn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ąc</a:t>
            </a:r>
            <a:r>
              <a:rPr dirty="0" sz="1800" spc="-6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OKW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–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2000" spc="100" b="1">
                <a:latin typeface="Calibri"/>
                <a:cs typeface="Calibri"/>
              </a:rPr>
              <a:t>1</a:t>
            </a:r>
            <a:r>
              <a:rPr dirty="0" sz="2000" spc="170" b="1">
                <a:latin typeface="Calibri"/>
                <a:cs typeface="Calibri"/>
              </a:rPr>
              <a:t>6</a:t>
            </a:r>
            <a:r>
              <a:rPr dirty="0" sz="2000" spc="160" b="1">
                <a:latin typeface="Calibri"/>
                <a:cs typeface="Calibri"/>
              </a:rPr>
              <a:t>0</a:t>
            </a:r>
            <a:r>
              <a:rPr dirty="0" sz="2000" spc="25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-15" b="1">
                <a:latin typeface="Calibri"/>
                <a:cs typeface="Calibri"/>
              </a:rPr>
              <a:t>,</a:t>
            </a:r>
            <a:endParaRPr sz="2000">
              <a:latin typeface="Calibri"/>
              <a:cs typeface="Calibri"/>
            </a:endParaRPr>
          </a:p>
          <a:p>
            <a:pPr marL="427355" indent="-257810">
              <a:lnSpc>
                <a:spcPct val="100000"/>
              </a:lnSpc>
              <a:buAutoNum type="arabicParenR" startAt="2"/>
              <a:tabLst>
                <a:tab pos="427990" algn="l"/>
              </a:tabLst>
            </a:pPr>
            <a:r>
              <a:rPr dirty="0" sz="1800" spc="-20">
                <a:latin typeface="Franklin Gothic Medium"/>
                <a:cs typeface="Franklin Gothic Medium"/>
              </a:rPr>
              <a:t>d</a:t>
            </a:r>
            <a:r>
              <a:rPr dirty="0" sz="1800" spc="-20">
                <a:latin typeface="Franklin Gothic Medium"/>
                <a:cs typeface="Franklin Gothic Medium"/>
              </a:rPr>
              <a:t>l</a:t>
            </a:r>
            <a:r>
              <a:rPr dirty="0" sz="1800" spc="-25">
                <a:latin typeface="Franklin Gothic Medium"/>
                <a:cs typeface="Franklin Gothic Medium"/>
              </a:rPr>
              <a:t>a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on</a:t>
            </a:r>
            <a:r>
              <a:rPr dirty="0" sz="1800" spc="-35">
                <a:latin typeface="Franklin Gothic Medium"/>
                <a:cs typeface="Franklin Gothic Medium"/>
              </a:rPr>
              <a:t>k</a:t>
            </a:r>
            <a:r>
              <a:rPr dirty="0" sz="1800" spc="-40">
                <a:latin typeface="Franklin Gothic Medium"/>
                <a:cs typeface="Franklin Gothic Medium"/>
              </a:rPr>
              <a:t>ów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OKW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>
                <a:latin typeface="Franklin Gothic Medium"/>
                <a:cs typeface="Franklin Gothic Medium"/>
              </a:rPr>
              <a:t>–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2000" spc="110" b="1">
                <a:latin typeface="Calibri"/>
                <a:cs typeface="Calibri"/>
              </a:rPr>
              <a:t>1</a:t>
            </a:r>
            <a:r>
              <a:rPr dirty="0" sz="2000" spc="170" b="1">
                <a:latin typeface="Calibri"/>
                <a:cs typeface="Calibri"/>
              </a:rPr>
              <a:t>4</a:t>
            </a:r>
            <a:r>
              <a:rPr dirty="0" sz="2000" spc="160" b="1">
                <a:latin typeface="Calibri"/>
                <a:cs typeface="Calibri"/>
              </a:rPr>
              <a:t>0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60" b="1">
                <a:latin typeface="Calibri"/>
                <a:cs typeface="Calibri"/>
              </a:rPr>
              <a:t>z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-15" b="1">
                <a:latin typeface="Calibri"/>
                <a:cs typeface="Calibri"/>
              </a:rPr>
              <a:t>,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530"/>
              </a:spcBef>
            </a:pPr>
            <a:r>
              <a:rPr dirty="0" sz="1800" spc="5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0"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latin typeface="Franklin Gothic Medium"/>
                <a:cs typeface="Franklin Gothic Medium"/>
              </a:rPr>
              <a:t>on</a:t>
            </a:r>
            <a:r>
              <a:rPr dirty="0" sz="1800" spc="-70">
                <a:latin typeface="Franklin Gothic Medium"/>
                <a:cs typeface="Franklin Gothic Medium"/>
              </a:rPr>
              <a:t>k</a:t>
            </a:r>
            <a:r>
              <a:rPr dirty="0" sz="1800" spc="-60">
                <a:latin typeface="Franklin Gothic Medium"/>
                <a:cs typeface="Franklin Gothic Medium"/>
              </a:rPr>
              <a:t>om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wiąz</a:t>
            </a:r>
            <a:r>
              <a:rPr dirty="0" sz="1800" spc="-85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udzia</a:t>
            </a:r>
            <a:r>
              <a:rPr dirty="0" sz="1800" spc="-20">
                <a:latin typeface="Franklin Gothic Medium"/>
                <a:cs typeface="Franklin Gothic Medium"/>
              </a:rPr>
              <a:t>ł</a:t>
            </a:r>
            <a:r>
              <a:rPr dirty="0" sz="1800" spc="-55">
                <a:latin typeface="Franklin Gothic Medium"/>
                <a:cs typeface="Franklin Gothic Medium"/>
              </a:rPr>
              <a:t>em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ac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5">
                <a:latin typeface="Franklin Gothic Medium"/>
                <a:cs typeface="Franklin Gothic Medium"/>
              </a:rPr>
              <a:t>omisji</a:t>
            </a:r>
            <a:r>
              <a:rPr dirty="0" sz="1800">
                <a:latin typeface="Franklin Gothic Medium"/>
                <a:cs typeface="Franklin Gothic Medium"/>
              </a:rPr>
              <a:t> 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ysł</a:t>
            </a:r>
            <a:r>
              <a:rPr dirty="0" sz="1800" spc="-35">
                <a:latin typeface="Franklin Gothic Medium"/>
                <a:cs typeface="Franklin Gothic Medium"/>
              </a:rPr>
              <a:t>u</a:t>
            </a:r>
            <a:r>
              <a:rPr dirty="0" sz="1800" spc="-25">
                <a:latin typeface="Franklin Gothic Medium"/>
                <a:cs typeface="Franklin Gothic Medium"/>
              </a:rPr>
              <a:t>gują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t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20">
                <a:latin typeface="Franklin Gothic Medium"/>
                <a:cs typeface="Franklin Gothic Medium"/>
              </a:rPr>
              <a:t>kże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-50" b="1">
                <a:solidFill>
                  <a:srgbClr val="9D032A"/>
                </a:solidFill>
                <a:latin typeface="Calibri"/>
                <a:cs typeface="Calibri"/>
              </a:rPr>
              <a:t>ety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-45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ż</a:t>
            </a:r>
            <a:r>
              <a:rPr dirty="0" sz="1800" spc="20" b="1">
                <a:solidFill>
                  <a:srgbClr val="9D032A"/>
                </a:solidFill>
                <a:latin typeface="Calibri"/>
                <a:cs typeface="Calibri"/>
              </a:rPr>
              <a:t>ne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10">
                <a:latin typeface="Franklin Gothic Medium"/>
                <a:cs typeface="Franklin Gothic Medium"/>
              </a:rPr>
              <a:t>az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14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8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-55" b="1">
                <a:solidFill>
                  <a:srgbClr val="9D032A"/>
                </a:solidFill>
                <a:latin typeface="Calibri"/>
                <a:cs typeface="Calibri"/>
              </a:rPr>
              <a:t>ot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25" b="1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125" b="1">
                <a:solidFill>
                  <a:srgbClr val="9D032A"/>
                </a:solidFill>
                <a:latin typeface="Calibri"/>
                <a:cs typeface="Calibri"/>
              </a:rPr>
              <a:t>s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85" b="1">
                <a:solidFill>
                  <a:srgbClr val="9D032A"/>
                </a:solidFill>
                <a:latin typeface="Calibri"/>
                <a:cs typeface="Calibri"/>
              </a:rPr>
              <a:t>tów</a:t>
            </a:r>
            <a:r>
              <a:rPr dirty="0" sz="1800" spc="10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30" b="1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55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35" b="1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5" b="1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b="1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50" b="1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-15" b="1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-5" b="1">
                <a:solidFill>
                  <a:srgbClr val="9D032A"/>
                </a:solidFill>
                <a:latin typeface="Calibri"/>
                <a:cs typeface="Calibri"/>
              </a:rPr>
              <a:t>ó</a:t>
            </a:r>
            <a:r>
              <a:rPr dirty="0" sz="1800" spc="-150" b="1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15" b="1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publ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cz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60">
                <a:latin typeface="Franklin Gothic Medium"/>
                <a:cs typeface="Franklin Gothic Medium"/>
              </a:rPr>
              <a:t>ymi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ś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od</a:t>
            </a:r>
            <a:r>
              <a:rPr dirty="0" sz="1800" spc="-40">
                <a:latin typeface="Franklin Gothic Medium"/>
                <a:cs typeface="Franklin Gothic Medium"/>
              </a:rPr>
              <a:t>k</a:t>
            </a:r>
            <a:r>
              <a:rPr dirty="0" sz="1800" spc="-55">
                <a:latin typeface="Franklin Gothic Medium"/>
                <a:cs typeface="Franklin Gothic Medium"/>
              </a:rPr>
              <a:t>ami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omu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35">
                <a:latin typeface="Franklin Gothic Medium"/>
                <a:cs typeface="Franklin Gothic Medium"/>
              </a:rPr>
              <a:t>i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ac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noc</a:t>
            </a:r>
            <a:r>
              <a:rPr dirty="0" sz="1800" spc="-20">
                <a:latin typeface="Franklin Gothic Medium"/>
                <a:cs typeface="Franklin Gothic Medium"/>
              </a:rPr>
              <a:t>l</a:t>
            </a:r>
            <a:r>
              <a:rPr dirty="0" sz="1800" spc="-30">
                <a:latin typeface="Franklin Gothic Medium"/>
                <a:cs typeface="Franklin Gothic Medium"/>
              </a:rPr>
              <a:t>egó</a:t>
            </a:r>
            <a:r>
              <a:rPr dirty="0" sz="1800" spc="-95">
                <a:latin typeface="Franklin Gothic Medium"/>
                <a:cs typeface="Franklin Gothic Medium"/>
              </a:rPr>
              <a:t>w</a:t>
            </a:r>
            <a:r>
              <a:rPr dirty="0" sz="1800" spc="15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 marL="12700" marR="222250">
              <a:lnSpc>
                <a:spcPct val="100000"/>
              </a:lnSpc>
              <a:spcBef>
                <a:spcPts val="1035"/>
              </a:spcBef>
            </a:pPr>
            <a:r>
              <a:rPr dirty="0" sz="1800" spc="-120">
                <a:latin typeface="Franklin Gothic Medium"/>
                <a:cs typeface="Franklin Gothic Medium"/>
              </a:rPr>
              <a:t>W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uzasadn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10">
                <a:latin typeface="Franklin Gothic Medium"/>
                <a:cs typeface="Franklin Gothic Medium"/>
              </a:rPr>
              <a:t>o</a:t>
            </a:r>
            <a:r>
              <a:rPr dirty="0" sz="1800" spc="-5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25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30">
                <a:latin typeface="Franklin Gothic Medium"/>
                <a:cs typeface="Franklin Gothic Medium"/>
              </a:rPr>
              <a:t>yp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30">
                <a:latin typeface="Franklin Gothic Medium"/>
                <a:cs typeface="Franklin Gothic Medium"/>
              </a:rPr>
              <a:t>d</a:t>
            </a:r>
            <a:r>
              <a:rPr dirty="0" sz="1800" spc="-45">
                <a:latin typeface="Franklin Gothic Medium"/>
                <a:cs typeface="Franklin Gothic Medium"/>
              </a:rPr>
              <a:t>k</a:t>
            </a:r>
            <a:r>
              <a:rPr dirty="0" sz="1800" spc="-5">
                <a:latin typeface="Franklin Gothic Medium"/>
                <a:cs typeface="Franklin Gothic Medium"/>
              </a:rPr>
              <a:t>ach,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wiąza</a:t>
            </a:r>
            <a:r>
              <a:rPr dirty="0" sz="1800" spc="-70">
                <a:latin typeface="Franklin Gothic Medium"/>
                <a:cs typeface="Franklin Gothic Medium"/>
              </a:rPr>
              <a:t>n</a:t>
            </a:r>
            <a:r>
              <a:rPr dirty="0" sz="1800" spc="-80">
                <a:latin typeface="Franklin Gothic Medium"/>
                <a:cs typeface="Franklin Gothic Medium"/>
              </a:rPr>
              <a:t>y</a:t>
            </a:r>
            <a:r>
              <a:rPr dirty="0" sz="1800" spc="-5">
                <a:latin typeface="Franklin Gothic Medium"/>
                <a:cs typeface="Franklin Gothic Medium"/>
              </a:rPr>
              <a:t>ch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6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s</a:t>
            </a:r>
            <a:r>
              <a:rPr dirty="0" sz="1800" spc="1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20">
                <a:latin typeface="Franklin Gothic Medium"/>
                <a:cs typeface="Franklin Gothic Medium"/>
              </a:rPr>
              <a:t>egól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>
                <a:latin typeface="Franklin Gothic Medium"/>
                <a:cs typeface="Franklin Gothic Medium"/>
              </a:rPr>
              <a:t>ośc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40">
                <a:latin typeface="Franklin Gothic Medium"/>
                <a:cs typeface="Franklin Gothic Medium"/>
              </a:rPr>
              <a:t>a</a:t>
            </a:r>
            <a:r>
              <a:rPr dirty="0" sz="1800" spc="-50">
                <a:latin typeface="Franklin Gothic Medium"/>
                <a:cs typeface="Franklin Gothic Medium"/>
              </a:rPr>
              <a:t>k</a:t>
            </a:r>
            <a:r>
              <a:rPr dirty="0" sz="1800" spc="-15">
                <a:latin typeface="Franklin Gothic Medium"/>
                <a:cs typeface="Franklin Gothic Medium"/>
              </a:rPr>
              <a:t>i</a:t>
            </a:r>
            <a:r>
              <a:rPr dirty="0" sz="1800" spc="-35">
                <a:latin typeface="Franklin Gothic Medium"/>
                <a:cs typeface="Franklin Gothic Medium"/>
              </a:rPr>
              <a:t>e</a:t>
            </a:r>
            <a:r>
              <a:rPr dirty="0" sz="1800" spc="-105">
                <a:latin typeface="Franklin Gothic Medium"/>
                <a:cs typeface="Franklin Gothic Medium"/>
              </a:rPr>
              <a:t>m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35">
                <a:latin typeface="Franklin Gothic Medium"/>
                <a:cs typeface="Franklin Gothic Medium"/>
              </a:rPr>
              <a:t>możli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>
                <a:latin typeface="Franklin Gothic Medium"/>
                <a:cs typeface="Franklin Gothic Medium"/>
              </a:rPr>
              <a:t>ośc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30"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doj</a:t>
            </a:r>
            <a:r>
              <a:rPr dirty="0" sz="1800" spc="-30">
                <a:latin typeface="Franklin Gothic Medium"/>
                <a:cs typeface="Franklin Gothic Medium"/>
              </a:rPr>
              <a:t>a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>
                <a:latin typeface="Franklin Gothic Medium"/>
                <a:cs typeface="Franklin Gothic Medium"/>
              </a:rPr>
              <a:t>du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publ</a:t>
            </a:r>
            <a:r>
              <a:rPr dirty="0" sz="1800" spc="-20">
                <a:latin typeface="Franklin Gothic Medium"/>
                <a:cs typeface="Franklin Gothic Medium"/>
              </a:rPr>
              <a:t>i</a:t>
            </a:r>
            <a:r>
              <a:rPr dirty="0" sz="1800">
                <a:latin typeface="Franklin Gothic Medium"/>
                <a:cs typeface="Franklin Gothic Medium"/>
              </a:rPr>
              <a:t>c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60">
                <a:latin typeface="Franklin Gothic Medium"/>
                <a:cs typeface="Franklin Gothic Medium"/>
              </a:rPr>
              <a:t>ymi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ś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od</a:t>
            </a:r>
            <a:r>
              <a:rPr dirty="0" sz="1800" spc="-40">
                <a:latin typeface="Franklin Gothic Medium"/>
                <a:cs typeface="Franklin Gothic Medium"/>
              </a:rPr>
              <a:t>k</a:t>
            </a:r>
            <a:r>
              <a:rPr dirty="0" sz="1800" spc="-55">
                <a:latin typeface="Franklin Gothic Medium"/>
                <a:cs typeface="Franklin Gothic Medium"/>
              </a:rPr>
              <a:t>ami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 spc="-30">
                <a:latin typeface="Franklin Gothic Medium"/>
                <a:cs typeface="Franklin Gothic Medium"/>
              </a:rPr>
              <a:t>omu</a:t>
            </a:r>
            <a:r>
              <a:rPr dirty="0" sz="1800" spc="-35">
                <a:latin typeface="Franklin Gothic Medium"/>
                <a:cs typeface="Franklin Gothic Medium"/>
              </a:rPr>
              <a:t>n</a:t>
            </a:r>
            <a:r>
              <a:rPr dirty="0" sz="1800" spc="-30">
                <a:latin typeface="Franklin Gothic Medium"/>
                <a:cs typeface="Franklin Gothic Medium"/>
              </a:rPr>
              <a:t>i</a:t>
            </a:r>
            <a:r>
              <a:rPr dirty="0" sz="1800" spc="-80">
                <a:latin typeface="Franklin Gothic Medium"/>
                <a:cs typeface="Franklin Gothic Medium"/>
              </a:rPr>
              <a:t>k</a:t>
            </a:r>
            <a:r>
              <a:rPr dirty="0" sz="1800" spc="-25">
                <a:latin typeface="Franklin Gothic Medium"/>
                <a:cs typeface="Franklin Gothic Medium"/>
              </a:rPr>
              <a:t>ac</a:t>
            </a:r>
            <a:r>
              <a:rPr dirty="0" sz="1800" spc="-20">
                <a:latin typeface="Franklin Gothic Medium"/>
                <a:cs typeface="Franklin Gothic Medium"/>
              </a:rPr>
              <a:t>j</a:t>
            </a:r>
            <a:r>
              <a:rPr dirty="0" sz="1800" spc="-10">
                <a:latin typeface="Franklin Gothic Medium"/>
                <a:cs typeface="Franklin Gothic Medium"/>
              </a:rPr>
              <a:t>i,</a:t>
            </a:r>
            <a:r>
              <a:rPr dirty="0" sz="1800" spc="3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15">
                <a:latin typeface="Franklin Gothic Medium"/>
                <a:cs typeface="Franklin Gothic Medium"/>
              </a:rPr>
              <a:t>ysł</a:t>
            </a:r>
            <a:r>
              <a:rPr dirty="0" sz="1800" spc="-35">
                <a:latin typeface="Franklin Gothic Medium"/>
                <a:cs typeface="Franklin Gothic Medium"/>
              </a:rPr>
              <a:t>u</a:t>
            </a:r>
            <a:r>
              <a:rPr dirty="0" sz="1800" spc="-20">
                <a:latin typeface="Franklin Gothic Medium"/>
                <a:cs typeface="Franklin Gothic Medium"/>
              </a:rPr>
              <a:t>guje</a:t>
            </a:r>
            <a:r>
              <a:rPr dirty="0" sz="1800" spc="15">
                <a:latin typeface="Franklin Gothic Medium"/>
                <a:cs typeface="Franklin Gothic Medium"/>
              </a:rPr>
              <a:t> </a:t>
            </a:r>
            <a:r>
              <a:rPr dirty="0" sz="1800" spc="10">
                <a:latin typeface="Franklin Gothic Medium"/>
                <a:cs typeface="Franklin Gothic Medium"/>
              </a:rPr>
              <a:t>z</a:t>
            </a:r>
            <a:r>
              <a:rPr dirty="0" sz="1800" spc="-45">
                <a:latin typeface="Franklin Gothic Medium"/>
                <a:cs typeface="Franklin Gothic Medium"/>
              </a:rPr>
              <a:t>w</a:t>
            </a:r>
            <a:r>
              <a:rPr dirty="0" sz="1800" spc="-65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o</a:t>
            </a:r>
            <a:r>
              <a:rPr dirty="0" sz="1800" spc="-30">
                <a:latin typeface="Franklin Gothic Medium"/>
                <a:cs typeface="Franklin Gothic Medium"/>
              </a:rPr>
              <a:t>t</a:t>
            </a:r>
            <a:r>
              <a:rPr dirty="0" sz="1800" spc="-10">
                <a:latin typeface="Franklin Gothic Medium"/>
                <a:cs typeface="Franklin Gothic Medium"/>
              </a:rPr>
              <a:t> </a:t>
            </a:r>
            <a:r>
              <a:rPr dirty="0" sz="1800" spc="-100">
                <a:latin typeface="Franklin Gothic Medium"/>
                <a:cs typeface="Franklin Gothic Medium"/>
              </a:rPr>
              <a:t>k</a:t>
            </a:r>
            <a:r>
              <a:rPr dirty="0" sz="1800">
                <a:latin typeface="Franklin Gothic Medium"/>
                <a:cs typeface="Franklin Gothic Medium"/>
              </a:rPr>
              <a:t>os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35">
                <a:latin typeface="Franklin Gothic Medium"/>
                <a:cs typeface="Franklin Gothic Medium"/>
              </a:rPr>
              <a:t>tów</a:t>
            </a:r>
            <a:r>
              <a:rPr dirty="0" sz="1800" spc="-20">
                <a:latin typeface="Franklin Gothic Medium"/>
                <a:cs typeface="Franklin Gothic Medium"/>
              </a:rPr>
              <a:t> </a:t>
            </a:r>
            <a:r>
              <a:rPr dirty="0" sz="1800" spc="-5">
                <a:latin typeface="Franklin Gothic Medium"/>
                <a:cs typeface="Franklin Gothic Medium"/>
              </a:rPr>
              <a:t>pr</a:t>
            </a:r>
            <a:r>
              <a:rPr dirty="0" sz="1800">
                <a:latin typeface="Franklin Gothic Medium"/>
                <a:cs typeface="Franklin Gothic Medium"/>
              </a:rPr>
              <a:t>z</a:t>
            </a:r>
            <a:r>
              <a:rPr dirty="0" sz="1800" spc="-25">
                <a:latin typeface="Franklin Gothic Medium"/>
                <a:cs typeface="Franklin Gothic Medium"/>
              </a:rPr>
              <a:t>e</a:t>
            </a:r>
            <a:r>
              <a:rPr dirty="0" sz="1800" spc="-25">
                <a:latin typeface="Franklin Gothic Medium"/>
                <a:cs typeface="Franklin Gothic Medium"/>
              </a:rPr>
              <a:t>j</a:t>
            </a:r>
            <a:r>
              <a:rPr dirty="0" sz="1800" spc="-5">
                <a:latin typeface="Franklin Gothic Medium"/>
                <a:cs typeface="Franklin Gothic Medium"/>
              </a:rPr>
              <a:t>azdu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i</a:t>
            </a:r>
            <a:r>
              <a:rPr dirty="0" sz="1800" spc="-30">
                <a:latin typeface="Franklin Gothic Medium"/>
                <a:cs typeface="Franklin Gothic Medium"/>
              </a:rPr>
              <a:t>n</a:t>
            </a:r>
            <a:r>
              <a:rPr dirty="0" sz="1800" spc="-40">
                <a:latin typeface="Franklin Gothic Medium"/>
                <a:cs typeface="Franklin Gothic Medium"/>
              </a:rPr>
              <a:t>n</a:t>
            </a:r>
            <a:r>
              <a:rPr dirty="0" sz="1800" spc="-60">
                <a:latin typeface="Franklin Gothic Medium"/>
                <a:cs typeface="Franklin Gothic Medium"/>
              </a:rPr>
              <a:t>ymi</a:t>
            </a:r>
            <a:r>
              <a:rPr dirty="0" sz="1800" spc="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ś</a:t>
            </a:r>
            <a:r>
              <a:rPr dirty="0" sz="1800" spc="-35">
                <a:latin typeface="Franklin Gothic Medium"/>
                <a:cs typeface="Franklin Gothic Medium"/>
              </a:rPr>
              <a:t>r</a:t>
            </a:r>
            <a:r>
              <a:rPr dirty="0" sz="1800" spc="-25">
                <a:latin typeface="Franklin Gothic Medium"/>
                <a:cs typeface="Franklin Gothic Medium"/>
              </a:rPr>
              <a:t>od</a:t>
            </a:r>
            <a:r>
              <a:rPr dirty="0" sz="1800" spc="-40">
                <a:latin typeface="Franklin Gothic Medium"/>
                <a:cs typeface="Franklin Gothic Medium"/>
              </a:rPr>
              <a:t>k</a:t>
            </a:r>
            <a:r>
              <a:rPr dirty="0" sz="1800" spc="-55">
                <a:latin typeface="Franklin Gothic Medium"/>
                <a:cs typeface="Franklin Gothic Medium"/>
              </a:rPr>
              <a:t>ami</a:t>
            </a:r>
            <a:r>
              <a:rPr dirty="0" sz="1800" spc="-25">
                <a:latin typeface="Franklin Gothic Medium"/>
                <a:cs typeface="Franklin Gothic Medium"/>
              </a:rPr>
              <a:t> </a:t>
            </a:r>
            <a:r>
              <a:rPr dirty="0" sz="1800" spc="-15">
                <a:latin typeface="Franklin Gothic Medium"/>
                <a:cs typeface="Franklin Gothic Medium"/>
              </a:rPr>
              <a:t>t</a:t>
            </a:r>
            <a:r>
              <a:rPr dirty="0" sz="1800" spc="-30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a</a:t>
            </a:r>
            <a:r>
              <a:rPr dirty="0" sz="1800" spc="-25">
                <a:latin typeface="Franklin Gothic Medium"/>
                <a:cs typeface="Franklin Gothic Medium"/>
              </a:rPr>
              <a:t>n</a:t>
            </a:r>
            <a:r>
              <a:rPr dirty="0" sz="1800" spc="-5">
                <a:latin typeface="Franklin Gothic Medium"/>
                <a:cs typeface="Franklin Gothic Medium"/>
              </a:rPr>
              <a:t>spo</a:t>
            </a:r>
            <a:r>
              <a:rPr dirty="0" sz="1800" spc="50">
                <a:latin typeface="Franklin Gothic Medium"/>
                <a:cs typeface="Franklin Gothic Medium"/>
              </a:rPr>
              <a:t>r</a:t>
            </a:r>
            <a:r>
              <a:rPr dirty="0" sz="1800" spc="-15">
                <a:latin typeface="Franklin Gothic Medium"/>
                <a:cs typeface="Franklin Gothic Medium"/>
              </a:rPr>
              <a:t>tu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5">
                <a:latin typeface="Franklin Gothic Medium"/>
                <a:cs typeface="Franklin Gothic Medium"/>
              </a:rPr>
              <a:t>z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25">
                <a:latin typeface="Franklin Gothic Medium"/>
                <a:cs typeface="Franklin Gothic Medium"/>
              </a:rPr>
              <a:t>io</a:t>
            </a:r>
            <a:r>
              <a:rPr dirty="0" sz="1800" spc="-60">
                <a:latin typeface="Franklin Gothic Medium"/>
                <a:cs typeface="Franklin Gothic Medium"/>
              </a:rPr>
              <a:t>r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25">
                <a:latin typeface="Franklin Gothic Medium"/>
                <a:cs typeface="Franklin Gothic Medium"/>
              </a:rPr>
              <a:t>ego</a:t>
            </a:r>
            <a:r>
              <a:rPr dirty="0" sz="1800">
                <a:latin typeface="Franklin Gothic Medium"/>
                <a:cs typeface="Franklin Gothic Medium"/>
              </a:rPr>
              <a:t> </a:t>
            </a:r>
            <a:r>
              <a:rPr dirty="0" sz="1800" spc="-40">
                <a:latin typeface="Franklin Gothic Medium"/>
                <a:cs typeface="Franklin Gothic Medium"/>
              </a:rPr>
              <a:t>l</a:t>
            </a:r>
            <a:r>
              <a:rPr dirty="0" sz="1800" spc="-5">
                <a:latin typeface="Franklin Gothic Medium"/>
                <a:cs typeface="Franklin Gothic Medium"/>
              </a:rPr>
              <a:t>ub</a:t>
            </a:r>
            <a:r>
              <a:rPr dirty="0" sz="1800" spc="15">
                <a:latin typeface="Franklin Gothic Medium"/>
                <a:cs typeface="Franklin Gothic Medium"/>
              </a:rPr>
              <a:t>,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450" b="1" u="sng">
                <a:solidFill>
                  <a:srgbClr val="9D032A"/>
                </a:solidFill>
                <a:latin typeface="Times New Roman"/>
                <a:cs typeface="Times New Roman"/>
              </a:rPr>
              <a:t> </a:t>
            </a:r>
            <a:r>
              <a:rPr dirty="0" sz="1800" spc="5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60" b="1" u="sng">
                <a:solidFill>
                  <a:srgbClr val="9D032A"/>
                </a:solidFill>
                <a:latin typeface="Calibri"/>
                <a:cs typeface="Calibri"/>
              </a:rPr>
              <a:t>a</a:t>
            </a:r>
            <a:r>
              <a:rPr dirty="0" sz="1800" spc="15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40" b="1" u="sng">
                <a:solidFill>
                  <a:srgbClr val="9D032A"/>
                </a:solidFill>
                <a:latin typeface="Calibri"/>
                <a:cs typeface="Calibri"/>
              </a:rPr>
              <a:t>g</a:t>
            </a:r>
            <a:r>
              <a:rPr dirty="0" sz="1800" spc="-2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d</a:t>
            </a:r>
            <a:r>
              <a:rPr dirty="0" sz="1800" spc="60" b="1" u="sng">
                <a:solidFill>
                  <a:srgbClr val="9D032A"/>
                </a:solidFill>
                <a:latin typeface="Calibri"/>
                <a:cs typeface="Calibri"/>
              </a:rPr>
              <a:t>ą</a:t>
            </a:r>
            <a:r>
              <a:rPr dirty="0" sz="1800" spc="1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-5" b="1" u="sng">
                <a:solidFill>
                  <a:srgbClr val="9D032A"/>
                </a:solidFill>
                <a:latin typeface="Calibri"/>
                <a:cs typeface="Calibri"/>
              </a:rPr>
              <a:t>p</a:t>
            </a:r>
            <a:r>
              <a:rPr dirty="0" sz="1800" spc="-30" b="1" u="sng">
                <a:solidFill>
                  <a:srgbClr val="9D032A"/>
                </a:solidFill>
                <a:latin typeface="Calibri"/>
                <a:cs typeface="Calibri"/>
              </a:rPr>
              <a:t>r</a:t>
            </a:r>
            <a:r>
              <a:rPr dirty="0" sz="1800" spc="55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e</a:t>
            </a:r>
            <a:r>
              <a:rPr dirty="0" sz="1800" spc="-170" b="1" u="sng">
                <a:solidFill>
                  <a:srgbClr val="9D032A"/>
                </a:solidFill>
                <a:latin typeface="Calibri"/>
                <a:cs typeface="Calibri"/>
              </a:rPr>
              <a:t>w</a:t>
            </a:r>
            <a:r>
              <a:rPr dirty="0" sz="1800" spc="-2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-10" b="1" u="sng">
                <a:solidFill>
                  <a:srgbClr val="9D032A"/>
                </a:solidFill>
                <a:latin typeface="Calibri"/>
                <a:cs typeface="Calibri"/>
              </a:rPr>
              <a:t>dn</a:t>
            </a:r>
            <a:r>
              <a:rPr dirty="0" sz="1800" spc="-15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85" b="1" u="sng">
                <a:solidFill>
                  <a:srgbClr val="9D032A"/>
                </a:solidFill>
                <a:latin typeface="Calibri"/>
                <a:cs typeface="Calibri"/>
              </a:rPr>
              <a:t>c</a:t>
            </a:r>
            <a:r>
              <a:rPr dirty="0" sz="1800" spc="50" b="1" u="sng">
                <a:solidFill>
                  <a:srgbClr val="9D032A"/>
                </a:solidFill>
                <a:latin typeface="Calibri"/>
                <a:cs typeface="Calibri"/>
              </a:rPr>
              <a:t>z</a:t>
            </a:r>
            <a:r>
              <a:rPr dirty="0" sz="1800" spc="50" b="1" u="sng">
                <a:solidFill>
                  <a:srgbClr val="9D032A"/>
                </a:solidFill>
                <a:latin typeface="Calibri"/>
                <a:cs typeface="Calibri"/>
              </a:rPr>
              <a:t>ąceg</a:t>
            </a:r>
            <a:r>
              <a:rPr dirty="0" sz="1800" spc="-3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b="1" u="sng">
                <a:solidFill>
                  <a:srgbClr val="9D032A"/>
                </a:solidFill>
                <a:latin typeface="Calibri"/>
                <a:cs typeface="Calibri"/>
              </a:rPr>
              <a:t> </a:t>
            </a:r>
            <a:r>
              <a:rPr dirty="0" sz="1800" spc="5" b="1" u="sng">
                <a:solidFill>
                  <a:srgbClr val="9D032A"/>
                </a:solidFill>
                <a:latin typeface="Calibri"/>
                <a:cs typeface="Calibri"/>
              </a:rPr>
              <a:t>k</a:t>
            </a:r>
            <a:r>
              <a:rPr dirty="0" sz="1800" spc="-25" b="1" u="sng">
                <a:solidFill>
                  <a:srgbClr val="9D032A"/>
                </a:solidFill>
                <a:latin typeface="Calibri"/>
                <a:cs typeface="Calibri"/>
              </a:rPr>
              <a:t>o</a:t>
            </a:r>
            <a:r>
              <a:rPr dirty="0" sz="1800" spc="5" b="1" u="sng">
                <a:solidFill>
                  <a:srgbClr val="9D032A"/>
                </a:solidFill>
                <a:latin typeface="Calibri"/>
                <a:cs typeface="Calibri"/>
              </a:rPr>
              <a:t>m</a:t>
            </a:r>
            <a:r>
              <a:rPr dirty="0" sz="1800" spc="40" b="1" u="sng">
                <a:solidFill>
                  <a:srgbClr val="9D032A"/>
                </a:solidFill>
                <a:latin typeface="Calibri"/>
                <a:cs typeface="Calibri"/>
              </a:rPr>
              <a:t>is</a:t>
            </a:r>
            <a:r>
              <a:rPr dirty="0" sz="1800" spc="-45" b="1" u="sng">
                <a:solidFill>
                  <a:srgbClr val="9D032A"/>
                </a:solidFill>
                <a:latin typeface="Calibri"/>
                <a:cs typeface="Calibri"/>
              </a:rPr>
              <a:t>j</a:t>
            </a:r>
            <a:r>
              <a:rPr dirty="0" sz="1800" spc="-15" b="1" u="sng">
                <a:solidFill>
                  <a:srgbClr val="9D032A"/>
                </a:solidFill>
                <a:latin typeface="Calibri"/>
                <a:cs typeface="Calibri"/>
              </a:rPr>
              <a:t>i</a:t>
            </a:r>
            <a:r>
              <a:rPr dirty="0" sz="1800" spc="15">
                <a:solidFill>
                  <a:srgbClr val="9D032A"/>
                </a:solidFill>
                <a:latin typeface="Franklin Gothic Medium"/>
                <a:cs typeface="Franklin Gothic Medium"/>
              </a:rPr>
              <a:t>,</a:t>
            </a:r>
            <a:r>
              <a:rPr dirty="0" sz="1800" spc="-40">
                <a:solidFill>
                  <a:srgbClr val="9D032A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0">
                <a:latin typeface="Franklin Gothic Medium"/>
                <a:cs typeface="Franklin Gothic Medium"/>
              </a:rPr>
              <a:t>włas</a:t>
            </a:r>
            <a:r>
              <a:rPr dirty="0" sz="1800" spc="-65">
                <a:latin typeface="Franklin Gothic Medium"/>
                <a:cs typeface="Franklin Gothic Medium"/>
              </a:rPr>
              <a:t>n</a:t>
            </a:r>
            <a:r>
              <a:rPr dirty="0" sz="1800" spc="-75">
                <a:latin typeface="Franklin Gothic Medium"/>
                <a:cs typeface="Franklin Gothic Medium"/>
              </a:rPr>
              <a:t>ym</a:t>
            </a:r>
            <a:r>
              <a:rPr dirty="0" sz="1800" spc="10">
                <a:latin typeface="Franklin Gothic Medium"/>
                <a:cs typeface="Franklin Gothic Medium"/>
              </a:rPr>
              <a:t> </a:t>
            </a:r>
            <a:r>
              <a:rPr dirty="0" sz="1800" spc="-25">
                <a:latin typeface="Franklin Gothic Medium"/>
                <a:cs typeface="Franklin Gothic Medium"/>
              </a:rPr>
              <a:t>samochodem, </a:t>
            </a:r>
            <a:r>
              <a:rPr dirty="0" sz="1800" spc="-75">
                <a:latin typeface="Franklin Gothic Medium"/>
                <a:cs typeface="Franklin Gothic Medium"/>
              </a:rPr>
              <a:t>m</a:t>
            </a:r>
            <a:r>
              <a:rPr dirty="0" sz="1800" spc="-60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35">
                <a:latin typeface="Franklin Gothic Medium"/>
                <a:cs typeface="Franklin Gothic Medium"/>
              </a:rPr>
              <a:t>ocyk</a:t>
            </a:r>
            <a:r>
              <a:rPr dirty="0" sz="1800" spc="-35">
                <a:latin typeface="Franklin Gothic Medium"/>
                <a:cs typeface="Franklin Gothic Medium"/>
              </a:rPr>
              <a:t>l</a:t>
            </a:r>
            <a:r>
              <a:rPr dirty="0" sz="1800" spc="-55">
                <a:latin typeface="Franklin Gothic Medium"/>
                <a:cs typeface="Franklin Gothic Medium"/>
              </a:rPr>
              <a:t>em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10">
                <a:latin typeface="Franklin Gothic Medium"/>
                <a:cs typeface="Franklin Gothic Medium"/>
              </a:rPr>
              <a:t>l</a:t>
            </a:r>
            <a:r>
              <a:rPr dirty="0" sz="1800" spc="-30">
                <a:latin typeface="Franklin Gothic Medium"/>
                <a:cs typeface="Franklin Gothic Medium"/>
              </a:rPr>
              <a:t>u</a:t>
            </a:r>
            <a:r>
              <a:rPr dirty="0" sz="1800" spc="-5">
                <a:latin typeface="Franklin Gothic Medium"/>
                <a:cs typeface="Franklin Gothic Medium"/>
              </a:rPr>
              <a:t>b</a:t>
            </a:r>
            <a:r>
              <a:rPr dirty="0" sz="1800" spc="-5">
                <a:latin typeface="Franklin Gothic Medium"/>
                <a:cs typeface="Franklin Gothic Medium"/>
              </a:rPr>
              <a:t> </a:t>
            </a:r>
            <a:r>
              <a:rPr dirty="0" sz="1800" spc="-75">
                <a:latin typeface="Franklin Gothic Medium"/>
                <a:cs typeface="Franklin Gothic Medium"/>
              </a:rPr>
              <a:t>m</a:t>
            </a:r>
            <a:r>
              <a:rPr dirty="0" sz="1800" spc="-60">
                <a:latin typeface="Franklin Gothic Medium"/>
                <a:cs typeface="Franklin Gothic Medium"/>
              </a:rPr>
              <a:t>o</a:t>
            </a:r>
            <a:r>
              <a:rPr dirty="0" sz="1800" spc="-60">
                <a:latin typeface="Franklin Gothic Medium"/>
                <a:cs typeface="Franklin Gothic Medium"/>
              </a:rPr>
              <a:t>t</a:t>
            </a:r>
            <a:r>
              <a:rPr dirty="0" sz="1800" spc="-15">
                <a:latin typeface="Franklin Gothic Medium"/>
                <a:cs typeface="Franklin Gothic Medium"/>
              </a:rPr>
              <a:t>o</a:t>
            </a:r>
            <a:r>
              <a:rPr dirty="0" sz="1800" spc="-55">
                <a:latin typeface="Franklin Gothic Medium"/>
                <a:cs typeface="Franklin Gothic Medium"/>
              </a:rPr>
              <a:t>r</a:t>
            </a:r>
            <a:r>
              <a:rPr dirty="0" sz="1800" spc="-45">
                <a:latin typeface="Franklin Gothic Medium"/>
                <a:cs typeface="Franklin Gothic Medium"/>
              </a:rPr>
              <a:t>o</a:t>
            </a:r>
            <a:r>
              <a:rPr dirty="0" sz="1800" spc="-80">
                <a:latin typeface="Franklin Gothic Medium"/>
                <a:cs typeface="Franklin Gothic Medium"/>
              </a:rPr>
              <a:t>w</a:t>
            </a:r>
            <a:r>
              <a:rPr dirty="0" sz="1800" spc="-10">
                <a:latin typeface="Franklin Gothic Medium"/>
                <a:cs typeface="Franklin Gothic Medium"/>
              </a:rPr>
              <a:t>e</a:t>
            </a:r>
            <a:r>
              <a:rPr dirty="0" sz="1800" spc="-15">
                <a:latin typeface="Franklin Gothic Medium"/>
                <a:cs typeface="Franklin Gothic Medium"/>
              </a:rPr>
              <a:t>r</a:t>
            </a:r>
            <a:r>
              <a:rPr dirty="0" sz="1800" spc="-35">
                <a:latin typeface="Franklin Gothic Medium"/>
                <a:cs typeface="Franklin Gothic Medium"/>
              </a:rPr>
              <a:t>em.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0895" rIns="0" bIns="0" rtlCol="0" vert="horz">
            <a:spAutoFit/>
          </a:bodyPr>
          <a:lstStyle/>
          <a:p>
            <a:pPr marL="1527175">
              <a:lnSpc>
                <a:spcPct val="100000"/>
              </a:lnSpc>
            </a:pPr>
            <a:r>
              <a:rPr dirty="0" sz="2000" spc="-30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ALEŻNOŚCI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PI</a:t>
            </a:r>
            <a:r>
              <a:rPr dirty="0" sz="2000" spc="5" b="1">
                <a:latin typeface="Arial Black"/>
                <a:cs typeface="Arial Black"/>
              </a:rPr>
              <a:t>E</a:t>
            </a:r>
            <a:r>
              <a:rPr dirty="0" sz="2000" b="1">
                <a:latin typeface="Arial Black"/>
                <a:cs typeface="Arial Black"/>
              </a:rPr>
              <a:t>NIĘ</a:t>
            </a:r>
            <a:r>
              <a:rPr dirty="0" sz="2000" spc="5" b="1">
                <a:latin typeface="Arial Black"/>
                <a:cs typeface="Arial Black"/>
              </a:rPr>
              <a:t>Ż</a:t>
            </a:r>
            <a:r>
              <a:rPr dirty="0" sz="2000" b="1">
                <a:latin typeface="Arial Black"/>
                <a:cs typeface="Arial Black"/>
              </a:rPr>
              <a:t>NE</a:t>
            </a:r>
            <a:r>
              <a:rPr dirty="0" sz="2000" spc="-3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–</a:t>
            </a:r>
            <a:r>
              <a:rPr dirty="0" sz="200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DIE</a:t>
            </a:r>
            <a:r>
              <a:rPr dirty="0" sz="2000" spc="-5" b="1">
                <a:latin typeface="Arial Black"/>
                <a:cs typeface="Arial Black"/>
              </a:rPr>
              <a:t>TY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950086"/>
            <a:ext cx="7799705" cy="560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200" spc="-5">
                <a:latin typeface="Arial"/>
                <a:cs typeface="Arial"/>
              </a:rPr>
              <a:t>N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6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po</a:t>
            </a:r>
            <a:r>
              <a:rPr dirty="0" sz="1200">
                <a:latin typeface="Arial"/>
                <a:cs typeface="Arial"/>
              </a:rPr>
              <a:t>ds</a:t>
            </a:r>
            <a:r>
              <a:rPr dirty="0" sz="1200" spc="-10">
                <a:latin typeface="Arial"/>
                <a:cs typeface="Arial"/>
              </a:rPr>
              <a:t>t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5">
                <a:latin typeface="Arial"/>
                <a:cs typeface="Arial"/>
              </a:rPr>
              <a:t>w</a:t>
            </a:r>
            <a:r>
              <a:rPr dirty="0" sz="1200">
                <a:latin typeface="Arial"/>
                <a:cs typeface="Arial"/>
              </a:rPr>
              <a:t>ie</a:t>
            </a:r>
            <a:r>
              <a:rPr dirty="0" sz="1200" spc="6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ro</a:t>
            </a:r>
            <a:r>
              <a:rPr dirty="0" sz="1200" spc="-15">
                <a:latin typeface="Arial"/>
                <a:cs typeface="Arial"/>
              </a:rPr>
              <a:t>z</a:t>
            </a:r>
            <a:r>
              <a:rPr dirty="0" sz="1200">
                <a:latin typeface="Arial"/>
                <a:cs typeface="Arial"/>
              </a:rPr>
              <a:t>p.</a:t>
            </a:r>
            <a:r>
              <a:rPr dirty="0" sz="1200" spc="6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M</a:t>
            </a:r>
            <a:r>
              <a:rPr dirty="0" sz="1200">
                <a:latin typeface="Arial"/>
                <a:cs typeface="Arial"/>
              </a:rPr>
              <a:t>AC</a:t>
            </a:r>
            <a:r>
              <a:rPr dirty="0" sz="1200" spc="6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z</a:t>
            </a:r>
            <a:r>
              <a:rPr dirty="0" sz="1200" spc="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dnia</a:t>
            </a:r>
            <a:r>
              <a:rPr dirty="0" sz="1200" spc="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27</a:t>
            </a:r>
            <a:r>
              <a:rPr dirty="0" sz="1200" spc="6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</a:t>
            </a:r>
            <a:r>
              <a:rPr dirty="0" sz="1200" spc="-20">
                <a:latin typeface="Arial"/>
                <a:cs typeface="Arial"/>
              </a:rPr>
              <a:t>i</a:t>
            </a:r>
            <a:r>
              <a:rPr dirty="0" sz="1200">
                <a:latin typeface="Arial"/>
                <a:cs typeface="Arial"/>
              </a:rPr>
              <a:t>p</a:t>
            </a:r>
            <a:r>
              <a:rPr dirty="0" sz="1200" spc="-15">
                <a:latin typeface="Arial"/>
                <a:cs typeface="Arial"/>
              </a:rPr>
              <a:t>c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7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201</a:t>
            </a:r>
            <a:r>
              <a:rPr dirty="0" sz="1200">
                <a:latin typeface="Arial"/>
                <a:cs typeface="Arial"/>
              </a:rPr>
              <a:t>5</a:t>
            </a:r>
            <a:r>
              <a:rPr dirty="0" sz="1200" spc="65">
                <a:latin typeface="Arial"/>
                <a:cs typeface="Arial"/>
              </a:rPr>
              <a:t> </a:t>
            </a:r>
            <a:r>
              <a:rPr dirty="0" sz="1200" spc="-65">
                <a:latin typeface="Arial"/>
                <a:cs typeface="Arial"/>
              </a:rPr>
              <a:t>r</a:t>
            </a:r>
            <a:r>
              <a:rPr dirty="0" sz="1200">
                <a:latin typeface="Arial"/>
                <a:cs typeface="Arial"/>
              </a:rPr>
              <a:t>.</a:t>
            </a:r>
            <a:r>
              <a:rPr dirty="0" sz="1200" spc="60">
                <a:latin typeface="Arial"/>
                <a:cs typeface="Arial"/>
              </a:rPr>
              <a:t> </a:t>
            </a:r>
            <a:r>
              <a:rPr dirty="0" sz="1200" spc="-15">
                <a:latin typeface="Arial"/>
                <a:cs typeface="Arial"/>
              </a:rPr>
              <a:t>z</a:t>
            </a:r>
            <a:r>
              <a:rPr dirty="0" sz="1200" spc="5">
                <a:latin typeface="Arial"/>
                <a:cs typeface="Arial"/>
              </a:rPr>
              <a:t>m</a:t>
            </a:r>
            <a:r>
              <a:rPr dirty="0" sz="1200">
                <a:latin typeface="Arial"/>
                <a:cs typeface="Arial"/>
              </a:rPr>
              <a:t>ie</a:t>
            </a:r>
            <a:r>
              <a:rPr dirty="0" sz="1200" spc="-5">
                <a:latin typeface="Arial"/>
                <a:cs typeface="Arial"/>
              </a:rPr>
              <a:t>n</a:t>
            </a:r>
            <a:r>
              <a:rPr dirty="0" sz="1200">
                <a:latin typeface="Arial"/>
                <a:cs typeface="Arial"/>
              </a:rPr>
              <a:t>ia</a:t>
            </a:r>
            <a:r>
              <a:rPr dirty="0" sz="1200" spc="-15">
                <a:latin typeface="Arial"/>
                <a:cs typeface="Arial"/>
              </a:rPr>
              <a:t>j</a:t>
            </a:r>
            <a:r>
              <a:rPr dirty="0" sz="1200">
                <a:latin typeface="Arial"/>
                <a:cs typeface="Arial"/>
              </a:rPr>
              <a:t>ą</a:t>
            </a:r>
            <a:r>
              <a:rPr dirty="0" sz="1200" spc="-15">
                <a:latin typeface="Arial"/>
                <a:cs typeface="Arial"/>
              </a:rPr>
              <a:t>c</a:t>
            </a:r>
            <a:r>
              <a:rPr dirty="0" sz="1200">
                <a:latin typeface="Arial"/>
                <a:cs typeface="Arial"/>
              </a:rPr>
              <a:t>e</a:t>
            </a:r>
            <a:r>
              <a:rPr dirty="0" sz="1200" spc="-20">
                <a:latin typeface="Arial"/>
                <a:cs typeface="Arial"/>
              </a:rPr>
              <a:t>g</a:t>
            </a:r>
            <a:r>
              <a:rPr dirty="0" sz="1200">
                <a:latin typeface="Arial"/>
                <a:cs typeface="Arial"/>
              </a:rPr>
              <a:t>o</a:t>
            </a:r>
            <a:r>
              <a:rPr dirty="0" sz="1200" spc="7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ro</a:t>
            </a:r>
            <a:r>
              <a:rPr dirty="0" sz="1200" spc="-15">
                <a:latin typeface="Arial"/>
                <a:cs typeface="Arial"/>
              </a:rPr>
              <a:t>z</a:t>
            </a:r>
            <a:r>
              <a:rPr dirty="0" sz="1200" spc="5">
                <a:latin typeface="Arial"/>
                <a:cs typeface="Arial"/>
              </a:rPr>
              <a:t>p</a:t>
            </a:r>
            <a:r>
              <a:rPr dirty="0" sz="1200">
                <a:latin typeface="Arial"/>
                <a:cs typeface="Arial"/>
              </a:rPr>
              <a:t>.</a:t>
            </a:r>
            <a:r>
              <a:rPr dirty="0" sz="1200" spc="6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M</a:t>
            </a:r>
            <a:r>
              <a:rPr dirty="0" sz="1200" spc="-25">
                <a:latin typeface="Arial"/>
                <a:cs typeface="Arial"/>
              </a:rPr>
              <a:t>S</a:t>
            </a:r>
            <a:r>
              <a:rPr dirty="0" sz="1200" spc="40">
                <a:latin typeface="Arial"/>
                <a:cs typeface="Arial"/>
              </a:rPr>
              <a:t>W</a:t>
            </a:r>
            <a:r>
              <a:rPr dirty="0" sz="1200" spc="-15">
                <a:latin typeface="Arial"/>
                <a:cs typeface="Arial"/>
              </a:rPr>
              <a:t>i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z</a:t>
            </a:r>
            <a:r>
              <a:rPr dirty="0" sz="1200" spc="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dn</a:t>
            </a:r>
            <a:r>
              <a:rPr dirty="0" sz="1200" spc="-15">
                <a:latin typeface="Arial"/>
                <a:cs typeface="Arial"/>
              </a:rPr>
              <a:t>i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6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3</a:t>
            </a:r>
            <a:r>
              <a:rPr dirty="0" sz="1200">
                <a:latin typeface="Arial"/>
                <a:cs typeface="Arial"/>
              </a:rPr>
              <a:t>0</a:t>
            </a:r>
            <a:r>
              <a:rPr dirty="0" sz="1200" spc="65">
                <a:latin typeface="Arial"/>
                <a:cs typeface="Arial"/>
              </a:rPr>
              <a:t> </a:t>
            </a:r>
            <a:r>
              <a:rPr dirty="0" sz="1200" spc="-15">
                <a:latin typeface="Arial"/>
                <a:cs typeface="Arial"/>
              </a:rPr>
              <a:t>kw</a:t>
            </a:r>
            <a:r>
              <a:rPr dirty="0" sz="1200">
                <a:latin typeface="Arial"/>
                <a:cs typeface="Arial"/>
              </a:rPr>
              <a:t>ietn</a:t>
            </a:r>
            <a:r>
              <a:rPr dirty="0" sz="1200" spc="-15">
                <a:latin typeface="Arial"/>
                <a:cs typeface="Arial"/>
              </a:rPr>
              <a:t>i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7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20</a:t>
            </a:r>
            <a:r>
              <a:rPr dirty="0" sz="1200">
                <a:latin typeface="Arial"/>
                <a:cs typeface="Arial"/>
              </a:rPr>
              <a:t>03</a:t>
            </a:r>
            <a:r>
              <a:rPr dirty="0" sz="1200" spc="65">
                <a:latin typeface="Arial"/>
                <a:cs typeface="Arial"/>
              </a:rPr>
              <a:t> </a:t>
            </a:r>
            <a:r>
              <a:rPr dirty="0" sz="1200" spc="-65">
                <a:latin typeface="Arial"/>
                <a:cs typeface="Arial"/>
              </a:rPr>
              <a:t>r</a:t>
            </a:r>
            <a:r>
              <a:rPr dirty="0" sz="1200">
                <a:latin typeface="Arial"/>
                <a:cs typeface="Arial"/>
              </a:rPr>
              <a:t>.</a:t>
            </a:r>
            <a:r>
              <a:rPr dirty="0" sz="1200" spc="6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</a:t>
            </a:r>
            <a:r>
              <a:rPr dirty="0" sz="1200" spc="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spra</a:t>
            </a:r>
            <a:r>
              <a:rPr dirty="0" sz="1200" spc="-15">
                <a:latin typeface="Arial"/>
                <a:cs typeface="Arial"/>
              </a:rPr>
              <a:t>w</a:t>
            </a:r>
            <a:r>
              <a:rPr dirty="0" sz="1200">
                <a:latin typeface="Arial"/>
                <a:cs typeface="Arial"/>
              </a:rPr>
              <a:t>ie</a:t>
            </a:r>
            <a:r>
              <a:rPr dirty="0" sz="120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n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5">
                <a:latin typeface="Arial"/>
                <a:cs typeface="Arial"/>
              </a:rPr>
              <a:t>l</a:t>
            </a:r>
            <a:r>
              <a:rPr dirty="0" sz="1200">
                <a:latin typeface="Arial"/>
                <a:cs typeface="Arial"/>
              </a:rPr>
              <a:t>e</a:t>
            </a:r>
            <a:r>
              <a:rPr dirty="0" sz="1200" spc="-15">
                <a:latin typeface="Arial"/>
                <a:cs typeface="Arial"/>
              </a:rPr>
              <a:t>ż</a:t>
            </a:r>
            <a:r>
              <a:rPr dirty="0" sz="1200">
                <a:latin typeface="Arial"/>
                <a:cs typeface="Arial"/>
              </a:rPr>
              <a:t>ności </a:t>
            </a:r>
            <a:r>
              <a:rPr dirty="0" sz="1200" spc="8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</a:t>
            </a:r>
            <a:r>
              <a:rPr dirty="0" sz="1200" spc="-15">
                <a:latin typeface="Arial"/>
                <a:cs typeface="Arial"/>
              </a:rPr>
              <a:t>i</a:t>
            </a:r>
            <a:r>
              <a:rPr dirty="0" sz="1200" spc="-10">
                <a:latin typeface="Arial"/>
                <a:cs typeface="Arial"/>
              </a:rPr>
              <a:t>e</a:t>
            </a:r>
            <a:r>
              <a:rPr dirty="0" sz="1200">
                <a:latin typeface="Arial"/>
                <a:cs typeface="Arial"/>
              </a:rPr>
              <a:t>n</a:t>
            </a:r>
            <a:r>
              <a:rPr dirty="0" sz="1200" spc="-15">
                <a:latin typeface="Arial"/>
                <a:cs typeface="Arial"/>
              </a:rPr>
              <a:t>i</a:t>
            </a:r>
            <a:r>
              <a:rPr dirty="0" sz="1200">
                <a:latin typeface="Arial"/>
                <a:cs typeface="Arial"/>
              </a:rPr>
              <a:t>ę</a:t>
            </a:r>
            <a:r>
              <a:rPr dirty="0" sz="1200" spc="-15">
                <a:latin typeface="Arial"/>
                <a:cs typeface="Arial"/>
              </a:rPr>
              <a:t>ż</a:t>
            </a:r>
            <a:r>
              <a:rPr dirty="0" sz="1200">
                <a:latin typeface="Arial"/>
                <a:cs typeface="Arial"/>
              </a:rPr>
              <a:t>n</a:t>
            </a:r>
            <a:r>
              <a:rPr dirty="0" sz="1200" spc="-15">
                <a:latin typeface="Arial"/>
                <a:cs typeface="Arial"/>
              </a:rPr>
              <a:t>y</a:t>
            </a:r>
            <a:r>
              <a:rPr dirty="0" sz="1200" spc="10">
                <a:latin typeface="Arial"/>
                <a:cs typeface="Arial"/>
              </a:rPr>
              <a:t>c</a:t>
            </a:r>
            <a:r>
              <a:rPr dirty="0" sz="1200">
                <a:latin typeface="Arial"/>
                <a:cs typeface="Arial"/>
              </a:rPr>
              <a:t>h </a:t>
            </a:r>
            <a:r>
              <a:rPr dirty="0" sz="1200" spc="8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prz</a:t>
            </a:r>
            <a:r>
              <a:rPr dirty="0" sz="1200" spc="-20">
                <a:latin typeface="Arial"/>
                <a:cs typeface="Arial"/>
              </a:rPr>
              <a:t>y</a:t>
            </a:r>
            <a:r>
              <a:rPr dirty="0" sz="1200">
                <a:latin typeface="Arial"/>
                <a:cs typeface="Arial"/>
              </a:rPr>
              <a:t>słu</a:t>
            </a:r>
            <a:r>
              <a:rPr dirty="0" sz="1200" spc="-5">
                <a:latin typeface="Arial"/>
                <a:cs typeface="Arial"/>
              </a:rPr>
              <a:t>g</a:t>
            </a:r>
            <a:r>
              <a:rPr dirty="0" sz="1200">
                <a:latin typeface="Arial"/>
                <a:cs typeface="Arial"/>
              </a:rPr>
              <a:t>u</a:t>
            </a:r>
            <a:r>
              <a:rPr dirty="0" sz="1200" spc="-15">
                <a:latin typeface="Arial"/>
                <a:cs typeface="Arial"/>
              </a:rPr>
              <a:t>j</a:t>
            </a:r>
            <a:r>
              <a:rPr dirty="0" sz="1200">
                <a:latin typeface="Arial"/>
                <a:cs typeface="Arial"/>
              </a:rPr>
              <a:t>ąc</a:t>
            </a:r>
            <a:r>
              <a:rPr dirty="0" sz="1200" spc="-15">
                <a:latin typeface="Arial"/>
                <a:cs typeface="Arial"/>
              </a:rPr>
              <a:t>y</a:t>
            </a:r>
            <a:r>
              <a:rPr dirty="0" sz="1200">
                <a:latin typeface="Arial"/>
                <a:cs typeface="Arial"/>
              </a:rPr>
              <a:t>ch </a:t>
            </a:r>
            <a:r>
              <a:rPr dirty="0" sz="1200" spc="10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</a:t>
            </a:r>
            <a:r>
              <a:rPr dirty="0" sz="1200" spc="-15">
                <a:latin typeface="Arial"/>
                <a:cs typeface="Arial"/>
              </a:rPr>
              <a:t>z</a:t>
            </a:r>
            <a:r>
              <a:rPr dirty="0" sz="1200">
                <a:latin typeface="Arial"/>
                <a:cs typeface="Arial"/>
              </a:rPr>
              <a:t>ł</a:t>
            </a:r>
            <a:r>
              <a:rPr dirty="0" sz="1200" spc="-10">
                <a:latin typeface="Arial"/>
                <a:cs typeface="Arial"/>
              </a:rPr>
              <a:t>o</a:t>
            </a:r>
            <a:r>
              <a:rPr dirty="0" sz="1200">
                <a:latin typeface="Arial"/>
                <a:cs typeface="Arial"/>
              </a:rPr>
              <a:t>nk</a:t>
            </a:r>
            <a:r>
              <a:rPr dirty="0" sz="1200" spc="-10">
                <a:latin typeface="Arial"/>
                <a:cs typeface="Arial"/>
              </a:rPr>
              <a:t>o</a:t>
            </a:r>
            <a:r>
              <a:rPr dirty="0" sz="1200">
                <a:latin typeface="Arial"/>
                <a:cs typeface="Arial"/>
              </a:rPr>
              <a:t>m </a:t>
            </a:r>
            <a:r>
              <a:rPr dirty="0" sz="1200" spc="8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o</a:t>
            </a:r>
            <a:r>
              <a:rPr dirty="0" sz="1200">
                <a:latin typeface="Arial"/>
                <a:cs typeface="Arial"/>
              </a:rPr>
              <a:t>b</a:t>
            </a:r>
            <a:r>
              <a:rPr dirty="0" sz="1200" spc="-15">
                <a:latin typeface="Arial"/>
                <a:cs typeface="Arial"/>
              </a:rPr>
              <a:t>w</a:t>
            </a:r>
            <a:r>
              <a:rPr dirty="0" sz="1200">
                <a:latin typeface="Arial"/>
                <a:cs typeface="Arial"/>
              </a:rPr>
              <a:t>o</a:t>
            </a:r>
            <a:r>
              <a:rPr dirty="0" sz="1200" spc="-10">
                <a:latin typeface="Arial"/>
                <a:cs typeface="Arial"/>
              </a:rPr>
              <a:t>d</a:t>
            </a:r>
            <a:r>
              <a:rPr dirty="0" sz="1200">
                <a:latin typeface="Arial"/>
                <a:cs typeface="Arial"/>
              </a:rPr>
              <a:t>o</a:t>
            </a:r>
            <a:r>
              <a:rPr dirty="0" sz="1200" spc="-15">
                <a:latin typeface="Arial"/>
                <a:cs typeface="Arial"/>
              </a:rPr>
              <a:t>wy</a:t>
            </a:r>
            <a:r>
              <a:rPr dirty="0" sz="1200">
                <a:latin typeface="Arial"/>
                <a:cs typeface="Arial"/>
              </a:rPr>
              <a:t>ch </a:t>
            </a:r>
            <a:r>
              <a:rPr dirty="0" sz="1200" spc="9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ko</a:t>
            </a:r>
            <a:r>
              <a:rPr dirty="0" sz="1200" spc="-5">
                <a:latin typeface="Arial"/>
                <a:cs typeface="Arial"/>
              </a:rPr>
              <a:t>m</a:t>
            </a:r>
            <a:r>
              <a:rPr dirty="0" sz="1200">
                <a:latin typeface="Arial"/>
                <a:cs typeface="Arial"/>
              </a:rPr>
              <a:t>is</a:t>
            </a:r>
            <a:r>
              <a:rPr dirty="0" sz="1200" spc="-5">
                <a:latin typeface="Arial"/>
                <a:cs typeface="Arial"/>
              </a:rPr>
              <a:t>j</a:t>
            </a:r>
            <a:r>
              <a:rPr dirty="0" sz="1200">
                <a:latin typeface="Arial"/>
                <a:cs typeface="Arial"/>
              </a:rPr>
              <a:t>i </a:t>
            </a:r>
            <a:r>
              <a:rPr dirty="0" sz="1200" spc="7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do </a:t>
            </a:r>
            <a:r>
              <a:rPr dirty="0" sz="1200" spc="90">
                <a:latin typeface="Arial"/>
                <a:cs typeface="Arial"/>
              </a:rPr>
              <a:t> </a:t>
            </a:r>
            <a:r>
              <a:rPr dirty="0" sz="1200" spc="-15">
                <a:latin typeface="Arial"/>
                <a:cs typeface="Arial"/>
              </a:rPr>
              <a:t>s</a:t>
            </a:r>
            <a:r>
              <a:rPr dirty="0" sz="1200">
                <a:latin typeface="Arial"/>
                <a:cs typeface="Arial"/>
              </a:rPr>
              <a:t>p</a:t>
            </a:r>
            <a:r>
              <a:rPr dirty="0" sz="1200" spc="-20">
                <a:latin typeface="Arial"/>
                <a:cs typeface="Arial"/>
              </a:rPr>
              <a:t>r</a:t>
            </a:r>
            <a:r>
              <a:rPr dirty="0" sz="1200">
                <a:latin typeface="Arial"/>
                <a:cs typeface="Arial"/>
              </a:rPr>
              <a:t>aw </a:t>
            </a:r>
            <a:r>
              <a:rPr dirty="0" sz="1200" spc="7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ref</a:t>
            </a:r>
            <a:r>
              <a:rPr dirty="0" sz="1200" spc="5">
                <a:latin typeface="Arial"/>
                <a:cs typeface="Arial"/>
              </a:rPr>
              <a:t>e</a:t>
            </a:r>
            <a:r>
              <a:rPr dirty="0" sz="1200">
                <a:latin typeface="Arial"/>
                <a:cs typeface="Arial"/>
              </a:rPr>
              <a:t>r</a:t>
            </a:r>
            <a:r>
              <a:rPr dirty="0" sz="1200" spc="-15">
                <a:latin typeface="Arial"/>
                <a:cs typeface="Arial"/>
              </a:rPr>
              <a:t>e</a:t>
            </a:r>
            <a:r>
              <a:rPr dirty="0" sz="1200" spc="-10">
                <a:latin typeface="Arial"/>
                <a:cs typeface="Arial"/>
              </a:rPr>
              <a:t>nd</a:t>
            </a:r>
            <a:r>
              <a:rPr dirty="0" sz="1200">
                <a:latin typeface="Arial"/>
                <a:cs typeface="Arial"/>
              </a:rPr>
              <a:t>um </a:t>
            </a:r>
            <a:r>
              <a:rPr dirty="0" sz="1200" spc="10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 </a:t>
            </a:r>
            <a:r>
              <a:rPr dirty="0" sz="1200" spc="7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</a:t>
            </a:r>
            <a:r>
              <a:rPr dirty="0" sz="1200" spc="-15">
                <a:latin typeface="Arial"/>
                <a:cs typeface="Arial"/>
              </a:rPr>
              <a:t>e</a:t>
            </a:r>
            <a:r>
              <a:rPr dirty="0" sz="1200">
                <a:latin typeface="Arial"/>
                <a:cs typeface="Arial"/>
              </a:rPr>
              <a:t>f</a:t>
            </a:r>
            <a:r>
              <a:rPr dirty="0" sz="1200" spc="5">
                <a:latin typeface="Arial"/>
                <a:cs typeface="Arial"/>
              </a:rPr>
              <a:t>e</a:t>
            </a:r>
            <a:r>
              <a:rPr dirty="0" sz="1200">
                <a:latin typeface="Arial"/>
                <a:cs typeface="Arial"/>
              </a:rPr>
              <a:t>r</a:t>
            </a:r>
            <a:r>
              <a:rPr dirty="0" sz="1200" spc="-15">
                <a:latin typeface="Arial"/>
                <a:cs typeface="Arial"/>
              </a:rPr>
              <a:t>e</a:t>
            </a:r>
            <a:r>
              <a:rPr dirty="0" sz="1200" spc="-10">
                <a:latin typeface="Arial"/>
                <a:cs typeface="Arial"/>
              </a:rPr>
              <a:t>n</a:t>
            </a:r>
            <a:r>
              <a:rPr dirty="0" sz="1200">
                <a:latin typeface="Arial"/>
                <a:cs typeface="Arial"/>
              </a:rPr>
              <a:t>d</a:t>
            </a:r>
            <a:r>
              <a:rPr dirty="0" sz="1200" spc="-10">
                <a:latin typeface="Arial"/>
                <a:cs typeface="Arial"/>
              </a:rPr>
              <a:t>u</a:t>
            </a:r>
            <a:r>
              <a:rPr dirty="0" sz="1200">
                <a:latin typeface="Arial"/>
                <a:cs typeface="Arial"/>
              </a:rPr>
              <a:t>m</a:t>
            </a:r>
            <a:r>
              <a:rPr dirty="0" sz="120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</a:t>
            </a:r>
            <a:r>
              <a:rPr dirty="0" sz="1200" spc="-10">
                <a:latin typeface="Arial"/>
                <a:cs typeface="Arial"/>
              </a:rPr>
              <a:t>g</a:t>
            </a:r>
            <a:r>
              <a:rPr dirty="0" sz="1200">
                <a:latin typeface="Arial"/>
                <a:cs typeface="Arial"/>
              </a:rPr>
              <a:t>óln</a:t>
            </a:r>
            <a:r>
              <a:rPr dirty="0" sz="1200" spc="5">
                <a:latin typeface="Arial"/>
                <a:cs typeface="Arial"/>
              </a:rPr>
              <a:t>o</a:t>
            </a:r>
            <a:r>
              <a:rPr dirty="0" sz="1200">
                <a:latin typeface="Arial"/>
                <a:cs typeface="Arial"/>
              </a:rPr>
              <a:t>k</a:t>
            </a:r>
            <a:r>
              <a:rPr dirty="0" sz="1200" spc="-5">
                <a:latin typeface="Arial"/>
                <a:cs typeface="Arial"/>
              </a:rPr>
              <a:t>r</a:t>
            </a:r>
            <a:r>
              <a:rPr dirty="0" sz="1200" spc="-10">
                <a:latin typeface="Arial"/>
                <a:cs typeface="Arial"/>
              </a:rPr>
              <a:t>a</a:t>
            </a:r>
            <a:r>
              <a:rPr dirty="0" sz="1200">
                <a:latin typeface="Arial"/>
                <a:cs typeface="Arial"/>
              </a:rPr>
              <a:t>jo</a:t>
            </a:r>
            <a:r>
              <a:rPr dirty="0" sz="1200" spc="-15">
                <a:latin typeface="Arial"/>
                <a:cs typeface="Arial"/>
              </a:rPr>
              <a:t>wy</a:t>
            </a:r>
            <a:r>
              <a:rPr dirty="0" sz="1200">
                <a:latin typeface="Arial"/>
                <a:cs typeface="Arial"/>
              </a:rPr>
              <a:t>m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oraz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tr</a:t>
            </a:r>
            <a:r>
              <a:rPr dirty="0" sz="1200" spc="-15">
                <a:latin typeface="Arial"/>
                <a:cs typeface="Arial"/>
              </a:rPr>
              <a:t>y</a:t>
            </a:r>
            <a:r>
              <a:rPr dirty="0" sz="1200">
                <a:latin typeface="Arial"/>
                <a:cs typeface="Arial"/>
              </a:rPr>
              <a:t>bu</a:t>
            </a:r>
            <a:r>
              <a:rPr dirty="0" sz="1200" spc="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ud</a:t>
            </a:r>
            <a:r>
              <a:rPr dirty="0" sz="1200" spc="-15">
                <a:latin typeface="Arial"/>
                <a:cs typeface="Arial"/>
              </a:rPr>
              <a:t>z</a:t>
            </a:r>
            <a:r>
              <a:rPr dirty="0" sz="1200">
                <a:latin typeface="Arial"/>
                <a:cs typeface="Arial"/>
              </a:rPr>
              <a:t>ielan</a:t>
            </a:r>
            <a:r>
              <a:rPr dirty="0" sz="1200" spc="-15">
                <a:latin typeface="Arial"/>
                <a:cs typeface="Arial"/>
              </a:rPr>
              <a:t>i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i</a:t>
            </a:r>
            <a:r>
              <a:rPr dirty="0" sz="1200">
                <a:latin typeface="Arial"/>
                <a:cs typeface="Arial"/>
              </a:rPr>
              <a:t>m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dni</a:t>
            </a:r>
            <a:r>
              <a:rPr dirty="0" sz="1200" spc="-15">
                <a:latin typeface="Arial"/>
                <a:cs typeface="Arial"/>
              </a:rPr>
              <a:t> w</a:t>
            </a:r>
            <a:r>
              <a:rPr dirty="0" sz="1200">
                <a:latin typeface="Arial"/>
                <a:cs typeface="Arial"/>
              </a:rPr>
              <a:t>oln</a:t>
            </a:r>
            <a:r>
              <a:rPr dirty="0" sz="1200" spc="-10">
                <a:latin typeface="Arial"/>
                <a:cs typeface="Arial"/>
              </a:rPr>
              <a:t>y</a:t>
            </a:r>
            <a:r>
              <a:rPr dirty="0" sz="1200">
                <a:latin typeface="Arial"/>
                <a:cs typeface="Arial"/>
              </a:rPr>
              <a:t>ch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od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pracy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(</a:t>
            </a:r>
            <a:r>
              <a:rPr dirty="0" sz="1200" spc="-10">
                <a:latin typeface="Arial"/>
                <a:cs typeface="Arial"/>
              </a:rPr>
              <a:t>Dz</a:t>
            </a:r>
            <a:r>
              <a:rPr dirty="0" sz="1200">
                <a:latin typeface="Arial"/>
                <a:cs typeface="Arial"/>
              </a:rPr>
              <a:t>.</a:t>
            </a:r>
            <a:r>
              <a:rPr dirty="0" sz="1200" spc="2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U</a:t>
            </a:r>
            <a:r>
              <a:rPr dirty="0" sz="1200">
                <a:latin typeface="Arial"/>
                <a:cs typeface="Arial"/>
              </a:rPr>
              <a:t>. z 2015,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po</a:t>
            </a:r>
            <a:r>
              <a:rPr dirty="0" sz="1200" spc="-15">
                <a:latin typeface="Arial"/>
                <a:cs typeface="Arial"/>
              </a:rPr>
              <a:t>z</a:t>
            </a:r>
            <a:r>
              <a:rPr dirty="0" sz="1200">
                <a:latin typeface="Arial"/>
                <a:cs typeface="Arial"/>
              </a:rPr>
              <a:t>. 1068)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95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596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1920" y="2951988"/>
            <a:ext cx="3758184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10711" y="2951988"/>
            <a:ext cx="559308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483739" y="1556727"/>
            <a:ext cx="6336665" cy="831215"/>
          </a:xfrm>
          <a:custGeom>
            <a:avLst/>
            <a:gdLst/>
            <a:ahLst/>
            <a:cxnLst/>
            <a:rect l="l" t="t" r="r" b="b"/>
            <a:pathLst>
              <a:path w="6336665" h="831214">
                <a:moveTo>
                  <a:pt x="0" y="830999"/>
                </a:moveTo>
                <a:lnTo>
                  <a:pt x="6336665" y="830999"/>
                </a:lnTo>
                <a:lnTo>
                  <a:pt x="6336665" y="0"/>
                </a:lnTo>
                <a:lnTo>
                  <a:pt x="0" y="0"/>
                </a:lnTo>
                <a:lnTo>
                  <a:pt x="0" y="830999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83739" y="1556727"/>
            <a:ext cx="6336665" cy="831215"/>
          </a:xfrm>
          <a:custGeom>
            <a:avLst/>
            <a:gdLst/>
            <a:ahLst/>
            <a:cxnLst/>
            <a:rect l="l" t="t" r="r" b="b"/>
            <a:pathLst>
              <a:path w="6336665" h="831214">
                <a:moveTo>
                  <a:pt x="0" y="830999"/>
                </a:moveTo>
                <a:lnTo>
                  <a:pt x="6336665" y="830999"/>
                </a:lnTo>
                <a:lnTo>
                  <a:pt x="6336665" y="0"/>
                </a:lnTo>
                <a:lnTo>
                  <a:pt x="0" y="0"/>
                </a:lnTo>
                <a:lnTo>
                  <a:pt x="0" y="830999"/>
                </a:lnTo>
                <a:close/>
              </a:path>
            </a:pathLst>
          </a:custGeom>
          <a:ln w="2857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89253" y="2348890"/>
            <a:ext cx="7759700" cy="3324225"/>
          </a:xfrm>
          <a:custGeom>
            <a:avLst/>
            <a:gdLst/>
            <a:ahLst/>
            <a:cxnLst/>
            <a:rect l="l" t="t" r="r" b="b"/>
            <a:pathLst>
              <a:path w="7759700" h="3324225">
                <a:moveTo>
                  <a:pt x="0" y="3323971"/>
                </a:moveTo>
                <a:lnTo>
                  <a:pt x="7759192" y="3323971"/>
                </a:lnTo>
                <a:lnTo>
                  <a:pt x="7759192" y="0"/>
                </a:lnTo>
                <a:lnTo>
                  <a:pt x="0" y="0"/>
                </a:lnTo>
                <a:lnTo>
                  <a:pt x="0" y="3323971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89253" y="2348890"/>
            <a:ext cx="7759700" cy="3324225"/>
          </a:xfrm>
          <a:custGeom>
            <a:avLst/>
            <a:gdLst/>
            <a:ahLst/>
            <a:cxnLst/>
            <a:rect l="l" t="t" r="r" b="b"/>
            <a:pathLst>
              <a:path w="7759700" h="3324225">
                <a:moveTo>
                  <a:pt x="0" y="3323971"/>
                </a:moveTo>
                <a:lnTo>
                  <a:pt x="7759192" y="3323971"/>
                </a:lnTo>
                <a:lnTo>
                  <a:pt x="7759192" y="0"/>
                </a:lnTo>
                <a:lnTo>
                  <a:pt x="0" y="0"/>
                </a:lnTo>
                <a:lnTo>
                  <a:pt x="0" y="3323971"/>
                </a:lnTo>
                <a:close/>
              </a:path>
            </a:pathLst>
          </a:custGeom>
          <a:ln w="1905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610357" y="1593850"/>
            <a:ext cx="6083300" cy="1403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192530" marR="5080" indent="-1180465">
              <a:lnSpc>
                <a:spcPct val="100000"/>
              </a:lnSpc>
            </a:pPr>
            <a:r>
              <a:rPr dirty="0" sz="2000" spc="-8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20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-12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4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20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4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000" spc="1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 spc="-18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30" b="1">
                <a:solidFill>
                  <a:srgbClr val="FFFFFF"/>
                </a:solidFill>
                <a:latin typeface="Calibri"/>
                <a:cs typeface="Calibri"/>
              </a:rPr>
              <a:t>ania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95" b="1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95" b="1" u="heavy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55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70" b="1" u="heavy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90" b="1" u="heavy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-20" b="1" u="heavy">
                <a:solidFill>
                  <a:srgbClr val="FFFFFF"/>
                </a:solidFill>
                <a:latin typeface="Calibri"/>
                <a:cs typeface="Calibri"/>
              </a:rPr>
              <a:t>kł</a:t>
            </a:r>
            <a:r>
              <a:rPr dirty="0" sz="2400" spc="85" b="1" u="heavy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40" b="1" u="heavy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dirty="0" sz="2400" spc="125" b="1" u="heavy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400" spc="5" b="1" u="heavy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2400" spc="20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40" b="1" u="heavy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b="1" u="heavy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-35" b="1" u="heavy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spc="45" b="1" u="heavy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50" b="1" u="heavy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2400" spc="-45" b="1" u="heavy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spc="20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70" b="1" u="heavy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400" spc="10" b="1" u="heavy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400" spc="-110" b="1" u="heavy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-70" b="1" u="heavy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220" b="1" u="heavy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400" spc="-70" b="1" u="heavy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15" b="1" u="heavy">
                <a:solidFill>
                  <a:srgbClr val="FFFFFF"/>
                </a:solidFill>
                <a:latin typeface="Calibri"/>
                <a:cs typeface="Calibri"/>
              </a:rPr>
              <a:t>tne</a:t>
            </a:r>
            <a:r>
              <a:rPr dirty="0" sz="2400" spc="-50" b="1" u="heavy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40" b="1" u="heavy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spc="55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 b="1" u="heavy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400" spc="-35" b="1" u="heavy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10" b="1" u="heavy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400" spc="105" b="1" u="heavy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100" b="1" u="heavy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400" spc="5" b="1" u="heavy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2400" spc="30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 u="heavy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-40" b="1" u="heavy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10" b="1" u="heavy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2400" spc="-45" b="1" u="heavy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120" b="1" u="heavy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2400" spc="-145" b="1" u="heavy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2400" spc="20" b="1" u="heavy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65" b="1" u="heavy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2400" b="1" u="heavy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2400" spc="-40" b="1" u="heavy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85" b="1" u="heavy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2400" spc="45" b="1" u="heavy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55" b="1" u="heavy">
                <a:solidFill>
                  <a:srgbClr val="FFFFFF"/>
                </a:solidFill>
                <a:latin typeface="Calibri"/>
                <a:cs typeface="Calibri"/>
              </a:rPr>
              <a:t>czne</a:t>
            </a:r>
            <a:r>
              <a:rPr dirty="0" sz="2400" spc="-60" b="1" u="heavy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endParaRPr sz="2400">
              <a:latin typeface="Calibri"/>
              <a:cs typeface="Calibri"/>
            </a:endParaRPr>
          </a:p>
          <a:p>
            <a:pPr marL="401320">
              <a:lnSpc>
                <a:spcPct val="100000"/>
              </a:lnSpc>
              <a:spcBef>
                <a:spcPts val="425"/>
              </a:spcBef>
            </a:pPr>
            <a:r>
              <a:rPr dirty="0" sz="4000" spc="-35" b="1">
                <a:solidFill>
                  <a:srgbClr val="FFFFFF"/>
                </a:solidFill>
                <a:latin typeface="Calibri"/>
                <a:cs typeface="Calibri"/>
              </a:rPr>
              <a:t>Urna</a:t>
            </a:r>
            <a:r>
              <a:rPr dirty="0" sz="40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spc="-1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4000" spc="-3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4000" spc="-3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4000" spc="6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4000" spc="6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4000" spc="-3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40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4000" spc="140" b="1">
                <a:solidFill>
                  <a:srgbClr val="FFFFFF"/>
                </a:solidFill>
                <a:latin typeface="Calibri"/>
                <a:cs typeface="Calibri"/>
              </a:rPr>
              <a:t>cza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44904" y="3120897"/>
            <a:ext cx="7236459" cy="2480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8580" indent="-55880">
              <a:lnSpc>
                <a:spcPct val="100000"/>
              </a:lnSpc>
              <a:buSzPct val="88888"/>
              <a:buFont typeface="Wingdings"/>
              <a:buChar char=""/>
              <a:tabLst>
                <a:tab pos="223520" algn="l"/>
              </a:tabLst>
            </a:pP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10" b="1">
                <a:latin typeface="Calibri"/>
                <a:cs typeface="Calibri"/>
              </a:rPr>
              <a:t>od</a:t>
            </a:r>
            <a:r>
              <a:rPr dirty="0" sz="1800" spc="-5" b="1">
                <a:latin typeface="Calibri"/>
                <a:cs typeface="Calibri"/>
              </a:rPr>
              <a:t>n</a:t>
            </a:r>
            <a:r>
              <a:rPr dirty="0" sz="1800" spc="-5" b="1">
                <a:latin typeface="Calibri"/>
                <a:cs typeface="Calibri"/>
              </a:rPr>
              <a:t>ie</a:t>
            </a:r>
            <a:r>
              <a:rPr dirty="0" sz="1800" b="1">
                <a:latin typeface="Calibri"/>
                <a:cs typeface="Calibri"/>
              </a:rPr>
              <a:t>nie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105" b="1">
                <a:latin typeface="Calibri"/>
                <a:cs typeface="Calibri"/>
              </a:rPr>
              <a:t>K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20" b="1">
                <a:latin typeface="Calibri"/>
                <a:cs typeface="Calibri"/>
              </a:rPr>
              <a:t>ar</a:t>
            </a:r>
            <a:r>
              <a:rPr dirty="0" sz="1800" spc="25" b="1">
                <a:latin typeface="Calibri"/>
                <a:cs typeface="Calibri"/>
              </a:rPr>
              <a:t>z</a:t>
            </a:r>
            <a:r>
              <a:rPr dirty="0" sz="1800" spc="15" b="1">
                <a:latin typeface="Calibri"/>
                <a:cs typeface="Calibri"/>
              </a:rPr>
              <a:t>em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135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b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65" b="1">
                <a:latin typeface="Calibri"/>
                <a:cs typeface="Calibri"/>
              </a:rPr>
              <a:t>cz</a:t>
            </a:r>
            <a:r>
              <a:rPr dirty="0" sz="1800" spc="-55" b="1">
                <a:latin typeface="Calibri"/>
                <a:cs typeface="Calibri"/>
              </a:rPr>
              <a:t>ym;</a:t>
            </a:r>
            <a:endParaRPr sz="1800">
              <a:latin typeface="Calibri"/>
              <a:cs typeface="Calibri"/>
            </a:endParaRPr>
          </a:p>
          <a:p>
            <a:pPr marL="248285" indent="-235585">
              <a:lnSpc>
                <a:spcPct val="100000"/>
              </a:lnSpc>
              <a:buFont typeface="Wingdings"/>
              <a:buChar char=""/>
              <a:tabLst>
                <a:tab pos="248920" algn="l"/>
              </a:tabLst>
            </a:pP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55" b="1">
                <a:latin typeface="Calibri"/>
                <a:cs typeface="Calibri"/>
              </a:rPr>
              <a:t>f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55" b="1">
                <a:latin typeface="Calibri"/>
                <a:cs typeface="Calibri"/>
              </a:rPr>
              <a:t>r</a:t>
            </a:r>
            <a:r>
              <a:rPr dirty="0" sz="1800" spc="40" b="1">
                <a:latin typeface="Calibri"/>
                <a:cs typeface="Calibri"/>
              </a:rPr>
              <a:t>m</a:t>
            </a:r>
            <a:r>
              <a:rPr dirty="0" sz="1800" spc="10" b="1">
                <a:latin typeface="Calibri"/>
                <a:cs typeface="Calibri"/>
              </a:rPr>
              <a:t>a</a:t>
            </a:r>
            <a:r>
              <a:rPr dirty="0" sz="1800" spc="20" b="1">
                <a:latin typeface="Calibri"/>
                <a:cs typeface="Calibri"/>
              </a:rPr>
              <a:t>c</a:t>
            </a:r>
            <a:r>
              <a:rPr dirty="0" sz="1800" spc="20" b="1">
                <a:latin typeface="Calibri"/>
                <a:cs typeface="Calibri"/>
              </a:rPr>
              <a:t>j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45" b="1">
                <a:latin typeface="Calibri"/>
                <a:cs typeface="Calibri"/>
              </a:rPr>
              <a:t>j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5" b="1">
                <a:latin typeface="Calibri"/>
                <a:cs typeface="Calibri"/>
              </a:rPr>
              <a:t>ó</a:t>
            </a:r>
            <a:r>
              <a:rPr dirty="0" sz="1800" spc="10" b="1">
                <a:latin typeface="Calibri"/>
                <a:cs typeface="Calibri"/>
              </a:rPr>
              <a:t>ź</a:t>
            </a:r>
            <a:r>
              <a:rPr dirty="0" sz="1800" spc="-10" b="1">
                <a:latin typeface="Calibri"/>
                <a:cs typeface="Calibri"/>
              </a:rPr>
              <a:t>niej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15" b="1">
                <a:latin typeface="Calibri"/>
                <a:cs typeface="Calibri"/>
              </a:rPr>
              <a:t>dd</a:t>
            </a:r>
            <a:r>
              <a:rPr dirty="0" sz="1800" spc="15" b="1">
                <a:latin typeface="Calibri"/>
                <a:cs typeface="Calibri"/>
              </a:rPr>
              <a:t>z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20" b="1">
                <a:latin typeface="Calibri"/>
                <a:cs typeface="Calibri"/>
              </a:rPr>
              <a:t>eń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25" b="1">
                <a:latin typeface="Calibri"/>
                <a:cs typeface="Calibri"/>
              </a:rPr>
              <a:t>ania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 </a:t>
            </a:r>
            <a:r>
              <a:rPr dirty="0" sz="1800" spc="5" b="1">
                <a:latin typeface="Calibri"/>
                <a:cs typeface="Calibri"/>
              </a:rPr>
              <a:t>m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5" b="1">
                <a:latin typeface="Calibri"/>
                <a:cs typeface="Calibri"/>
              </a:rPr>
              <a:t>ż</a:t>
            </a:r>
            <a:r>
              <a:rPr dirty="0" sz="1800" spc="-40" b="1">
                <a:latin typeface="Calibri"/>
                <a:cs typeface="Calibri"/>
              </a:rPr>
              <a:t>l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55" b="1">
                <a:latin typeface="Calibri"/>
                <a:cs typeface="Calibri"/>
              </a:rPr>
              <a:t>oś</a:t>
            </a:r>
            <a:r>
              <a:rPr dirty="0" sz="1800" spc="40" b="1">
                <a:latin typeface="Calibri"/>
                <a:cs typeface="Calibri"/>
              </a:rPr>
              <a:t>c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10" b="1">
                <a:latin typeface="Calibri"/>
                <a:cs typeface="Calibri"/>
              </a:rPr>
              <a:t>ania;</a:t>
            </a:r>
            <a:endParaRPr sz="1800">
              <a:latin typeface="Calibri"/>
              <a:cs typeface="Calibri"/>
            </a:endParaRPr>
          </a:p>
          <a:p>
            <a:pPr marL="248285" indent="-235585">
              <a:lnSpc>
                <a:spcPct val="100000"/>
              </a:lnSpc>
              <a:buFont typeface="Wingdings"/>
              <a:buChar char=""/>
              <a:tabLst>
                <a:tab pos="248920" algn="l"/>
              </a:tabLst>
            </a:pP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5" b="1">
                <a:latin typeface="Calibri"/>
                <a:cs typeface="Calibri"/>
              </a:rPr>
              <a:t>b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65" b="1">
                <a:latin typeface="Calibri"/>
                <a:cs typeface="Calibri"/>
              </a:rPr>
              <a:t>cz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45" b="1">
                <a:latin typeface="Calibri"/>
                <a:cs typeface="Calibri"/>
              </a:rPr>
              <a:t>k</a:t>
            </a:r>
            <a:r>
              <a:rPr dirty="0" sz="1800" spc="45" b="1">
                <a:latin typeface="Calibri"/>
                <a:cs typeface="Calibri"/>
              </a:rPr>
              <a:t>a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30" b="1">
                <a:latin typeface="Calibri"/>
                <a:cs typeface="Calibri"/>
              </a:rPr>
              <a:t>wi</a:t>
            </a:r>
            <a:r>
              <a:rPr dirty="0" sz="1800" spc="-20" b="1">
                <a:latin typeface="Calibri"/>
                <a:cs typeface="Calibri"/>
              </a:rPr>
              <a:t>s</a:t>
            </a:r>
            <a:r>
              <a:rPr dirty="0" sz="1800" spc="-5" b="1">
                <a:latin typeface="Calibri"/>
                <a:cs typeface="Calibri"/>
              </a:rPr>
              <a:t>k;</a:t>
            </a:r>
            <a:endParaRPr sz="1800">
              <a:latin typeface="Calibri"/>
              <a:cs typeface="Calibri"/>
            </a:endParaRPr>
          </a:p>
          <a:p>
            <a:pPr marL="68580" marR="616585" indent="-55880">
              <a:lnSpc>
                <a:spcPct val="100000"/>
              </a:lnSpc>
              <a:buFont typeface="Wingdings"/>
              <a:buChar char=""/>
              <a:tabLst>
                <a:tab pos="248920" algn="l"/>
              </a:tabLst>
            </a:pP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95" b="1">
                <a:latin typeface="Calibri"/>
                <a:cs typeface="Calibri"/>
              </a:rPr>
              <a:t>c</a:t>
            </a:r>
            <a:r>
              <a:rPr dirty="0" sz="1800" spc="15" b="1">
                <a:latin typeface="Calibri"/>
                <a:cs typeface="Calibri"/>
              </a:rPr>
              <a:t>h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20" b="1">
                <a:latin typeface="Calibri"/>
                <a:cs typeface="Calibri"/>
              </a:rPr>
              <a:t>ała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4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10" b="1">
                <a:latin typeface="Calibri"/>
                <a:cs typeface="Calibri"/>
              </a:rPr>
              <a:t>r</a:t>
            </a:r>
            <a:r>
              <a:rPr dirty="0" sz="1800" spc="-135" b="1">
                <a:latin typeface="Calibri"/>
                <a:cs typeface="Calibri"/>
              </a:rPr>
              <a:t>w</a:t>
            </a:r>
            <a:r>
              <a:rPr dirty="0" sz="1800" spc="-35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50" b="1">
                <a:latin typeface="Calibri"/>
                <a:cs typeface="Calibri"/>
              </a:rPr>
              <a:t>w</a:t>
            </a:r>
            <a:r>
              <a:rPr dirty="0" sz="1800" spc="7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s</a:t>
            </a:r>
            <a:r>
              <a:rPr dirty="0" sz="1800" spc="25" b="1">
                <a:latin typeface="Calibri"/>
                <a:cs typeface="Calibri"/>
              </a:rPr>
              <a:t>o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-15" b="1">
                <a:latin typeface="Calibri"/>
                <a:cs typeface="Calibri"/>
              </a:rPr>
              <a:t>iu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esz</a:t>
            </a:r>
            <a:r>
              <a:rPr dirty="0" sz="1800" spc="50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na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15" b="1">
                <a:latin typeface="Calibri"/>
                <a:cs typeface="Calibri"/>
              </a:rPr>
              <a:t>ed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35" b="1">
                <a:latin typeface="Calibri"/>
                <a:cs typeface="Calibri"/>
              </a:rPr>
              <a:t>oc</a:t>
            </a:r>
            <a:r>
              <a:rPr dirty="0" sz="1800" spc="30" b="1">
                <a:latin typeface="Calibri"/>
                <a:cs typeface="Calibri"/>
              </a:rPr>
              <a:t>z</a:t>
            </a:r>
            <a:r>
              <a:rPr dirty="0" sz="1800" spc="25" b="1">
                <a:latin typeface="Calibri"/>
                <a:cs typeface="Calibri"/>
              </a:rPr>
              <a:t>ęci</a:t>
            </a:r>
            <a:r>
              <a:rPr dirty="0" sz="1800" spc="25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m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15" b="1">
                <a:latin typeface="Calibri"/>
                <a:cs typeface="Calibri"/>
              </a:rPr>
              <a:t>ania,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0" b="1">
                <a:latin typeface="Calibri"/>
                <a:cs typeface="Calibri"/>
              </a:rPr>
              <a:t>czna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-25" b="1">
                <a:latin typeface="Calibri"/>
                <a:cs typeface="Calibri"/>
              </a:rPr>
              <a:t>ó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eż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z</a:t>
            </a:r>
            <a:r>
              <a:rPr dirty="0" sz="1800" spc="40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25" b="1">
                <a:latin typeface="Calibri"/>
                <a:cs typeface="Calibri"/>
              </a:rPr>
              <a:t>ó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20" b="1">
                <a:latin typeface="Calibri"/>
                <a:cs typeface="Calibri"/>
              </a:rPr>
              <a:t>k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-25" b="1">
                <a:latin typeface="Calibri"/>
                <a:cs typeface="Calibri"/>
              </a:rPr>
              <a:t>n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5" b="1">
                <a:latin typeface="Calibri"/>
                <a:cs typeface="Calibri"/>
              </a:rPr>
              <a:t>idzk</a:t>
            </a:r>
            <a:r>
              <a:rPr dirty="0" sz="1800" spc="5" b="1">
                <a:latin typeface="Calibri"/>
                <a:cs typeface="Calibri"/>
              </a:rPr>
              <a:t>i</a:t>
            </a:r>
            <a:r>
              <a:rPr dirty="0" sz="1800" spc="-5" b="1">
                <a:latin typeface="Calibri"/>
                <a:cs typeface="Calibri"/>
              </a:rPr>
              <a:t>ego;</a:t>
            </a:r>
            <a:endParaRPr sz="1800">
              <a:latin typeface="Calibri"/>
              <a:cs typeface="Calibri"/>
            </a:endParaRPr>
          </a:p>
          <a:p>
            <a:pPr marL="248285" indent="-235585">
              <a:lnSpc>
                <a:spcPct val="100000"/>
              </a:lnSpc>
              <a:buFont typeface="Wingdings"/>
              <a:buChar char=""/>
              <a:tabLst>
                <a:tab pos="248920" algn="l"/>
              </a:tabLst>
            </a:pP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40" b="1">
                <a:latin typeface="Calibri"/>
                <a:cs typeface="Calibri"/>
              </a:rPr>
              <a:t>k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50" b="1">
                <a:latin typeface="Calibri"/>
                <a:cs typeface="Calibri"/>
              </a:rPr>
              <a:t>i</a:t>
            </a:r>
            <a:r>
              <a:rPr dirty="0" sz="1800" spc="-90" b="1">
                <a:latin typeface="Calibri"/>
                <a:cs typeface="Calibri"/>
              </a:rPr>
              <a:t>t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15" b="1">
                <a:latin typeface="Calibri"/>
                <a:cs typeface="Calibri"/>
              </a:rPr>
              <a:t>anie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ka</a:t>
            </a:r>
            <a:r>
              <a:rPr dirty="0" sz="1800" spc="15" b="1">
                <a:latin typeface="Calibri"/>
                <a:cs typeface="Calibri"/>
              </a:rPr>
              <a:t>r</a:t>
            </a:r>
            <a:r>
              <a:rPr dirty="0" sz="1800" spc="-75" b="1">
                <a:latin typeface="Calibri"/>
                <a:cs typeface="Calibri"/>
              </a:rPr>
              <a:t>t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55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35" b="1">
                <a:latin typeface="Calibri"/>
                <a:cs typeface="Calibri"/>
              </a:rPr>
              <a:t>s</a:t>
            </a:r>
            <a:r>
              <a:rPr dirty="0" sz="1800" spc="25" b="1">
                <a:latin typeface="Calibri"/>
                <a:cs typeface="Calibri"/>
              </a:rPr>
              <a:t>o</a:t>
            </a:r>
            <a:r>
              <a:rPr dirty="0" sz="1800" spc="-160" b="1">
                <a:latin typeface="Calibri"/>
                <a:cs typeface="Calibri"/>
              </a:rPr>
              <a:t>w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25" b="1">
                <a:latin typeface="Calibri"/>
                <a:cs typeface="Calibri"/>
              </a:rPr>
              <a:t>n</a:t>
            </a:r>
            <a:r>
              <a:rPr dirty="0" sz="1800" spc="10" b="1">
                <a:latin typeface="Calibri"/>
                <a:cs typeface="Calibri"/>
              </a:rPr>
              <a:t>i</a:t>
            </a:r>
            <a:r>
              <a:rPr dirty="0" sz="1800" spc="10" b="1">
                <a:latin typeface="Calibri"/>
                <a:cs typeface="Calibri"/>
              </a:rPr>
              <a:t>a</a:t>
            </a:r>
            <a:r>
              <a:rPr dirty="0" sz="1800" spc="-50" b="1">
                <a:latin typeface="Calibri"/>
                <a:cs typeface="Calibri"/>
              </a:rPr>
              <a:t>;</a:t>
            </a:r>
            <a:endParaRPr sz="1800">
              <a:latin typeface="Calibri"/>
              <a:cs typeface="Calibri"/>
            </a:endParaRPr>
          </a:p>
          <a:p>
            <a:pPr marL="248285" indent="-235585">
              <a:lnSpc>
                <a:spcPct val="100000"/>
              </a:lnSpc>
              <a:buFont typeface="Wingdings"/>
              <a:buChar char=""/>
              <a:tabLst>
                <a:tab pos="248920" algn="l"/>
              </a:tabLst>
            </a:pP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60" b="1">
                <a:latin typeface="Calibri"/>
                <a:cs typeface="Calibri"/>
              </a:rPr>
              <a:t>t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20" b="1">
                <a:latin typeface="Calibri"/>
                <a:cs typeface="Calibri"/>
              </a:rPr>
              <a:t>kół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20" b="1">
                <a:latin typeface="Calibri"/>
                <a:cs typeface="Calibri"/>
              </a:rPr>
              <a:t>iczen</a:t>
            </a:r>
            <a:r>
              <a:rPr dirty="0" sz="1800" b="1">
                <a:latin typeface="Calibri"/>
                <a:cs typeface="Calibri"/>
              </a:rPr>
              <a:t>i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50" b="1">
                <a:latin typeface="Calibri"/>
                <a:cs typeface="Calibri"/>
              </a:rPr>
              <a:t>ka</a:t>
            </a:r>
            <a:r>
              <a:rPr dirty="0" sz="1800" spc="15" b="1">
                <a:latin typeface="Calibri"/>
                <a:cs typeface="Calibri"/>
              </a:rPr>
              <a:t>r</a:t>
            </a:r>
            <a:r>
              <a:rPr dirty="0" sz="1800" spc="-75" b="1">
                <a:latin typeface="Calibri"/>
                <a:cs typeface="Calibri"/>
              </a:rPr>
              <a:t>t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d</a:t>
            </a:r>
            <a:r>
              <a:rPr dirty="0" sz="1800" spc="-35" b="1">
                <a:latin typeface="Calibri"/>
                <a:cs typeface="Calibri"/>
              </a:rPr>
              <a:t>o</a:t>
            </a:r>
            <a:r>
              <a:rPr dirty="0" sz="1800" spc="60" b="1">
                <a:latin typeface="Calibri"/>
                <a:cs typeface="Calibri"/>
              </a:rPr>
              <a:t> </a:t>
            </a:r>
            <a:r>
              <a:rPr dirty="0" sz="1800" spc="40" b="1">
                <a:latin typeface="Calibri"/>
                <a:cs typeface="Calibri"/>
              </a:rPr>
              <a:t>g</a:t>
            </a:r>
            <a:r>
              <a:rPr dirty="0" sz="1800" spc="-65" b="1">
                <a:latin typeface="Calibri"/>
                <a:cs typeface="Calibri"/>
              </a:rPr>
              <a:t>ł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6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10" b="1">
                <a:latin typeface="Calibri"/>
                <a:cs typeface="Calibri"/>
              </a:rPr>
              <a:t>ania;</a:t>
            </a:r>
            <a:endParaRPr sz="1800">
              <a:latin typeface="Calibri"/>
              <a:cs typeface="Calibri"/>
            </a:endParaRPr>
          </a:p>
          <a:p>
            <a:pPr marL="248285" indent="-235585">
              <a:lnSpc>
                <a:spcPct val="100000"/>
              </a:lnSpc>
              <a:buFont typeface="Wingdings"/>
              <a:buChar char=""/>
              <a:tabLst>
                <a:tab pos="248920" algn="l"/>
              </a:tabLst>
            </a:pP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80" b="1">
                <a:latin typeface="Calibri"/>
                <a:cs typeface="Calibri"/>
              </a:rPr>
              <a:t>r</a:t>
            </a:r>
            <a:r>
              <a:rPr dirty="0" sz="1800" spc="-65" b="1">
                <a:latin typeface="Calibri"/>
                <a:cs typeface="Calibri"/>
              </a:rPr>
              <a:t>o</a:t>
            </a:r>
            <a:r>
              <a:rPr dirty="0" sz="1800" spc="-60" b="1">
                <a:latin typeface="Calibri"/>
                <a:cs typeface="Calibri"/>
              </a:rPr>
              <a:t>t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-20" b="1">
                <a:latin typeface="Calibri"/>
                <a:cs typeface="Calibri"/>
              </a:rPr>
              <a:t>kół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25" b="1">
                <a:latin typeface="Calibri"/>
                <a:cs typeface="Calibri"/>
              </a:rPr>
              <a:t>s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30" b="1">
                <a:latin typeface="Calibri"/>
                <a:cs typeface="Calibri"/>
              </a:rPr>
              <a:t>a</a:t>
            </a:r>
            <a:r>
              <a:rPr dirty="0" sz="1800" spc="-85" b="1">
                <a:latin typeface="Calibri"/>
                <a:cs typeface="Calibri"/>
              </a:rPr>
              <a:t>w</a:t>
            </a:r>
            <a:r>
              <a:rPr dirty="0" sz="1800" spc="-55" b="1">
                <a:latin typeface="Calibri"/>
                <a:cs typeface="Calibri"/>
              </a:rPr>
              <a:t>d</a:t>
            </a:r>
            <a:r>
              <a:rPr dirty="0" sz="1800" spc="50" b="1">
                <a:latin typeface="Calibri"/>
                <a:cs typeface="Calibri"/>
              </a:rPr>
              <a:t>z</a:t>
            </a:r>
            <a:r>
              <a:rPr dirty="0" sz="1800" spc="20" b="1">
                <a:latin typeface="Calibri"/>
                <a:cs typeface="Calibri"/>
              </a:rPr>
              <a:t>e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15" b="1">
                <a:latin typeface="Calibri"/>
                <a:cs typeface="Calibri"/>
              </a:rPr>
              <a:t>ia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95" b="1">
                <a:latin typeface="Calibri"/>
                <a:cs typeface="Calibri"/>
              </a:rPr>
              <a:t>c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i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65" b="1">
                <a:latin typeface="Calibri"/>
                <a:cs typeface="Calibri"/>
              </a:rPr>
              <a:t>z</a:t>
            </a:r>
            <a:r>
              <a:rPr dirty="0" sz="1800" spc="30" b="1">
                <a:latin typeface="Calibri"/>
                <a:cs typeface="Calibri"/>
              </a:rPr>
              <a:t>ęc</a:t>
            </a:r>
            <a:r>
              <a:rPr dirty="0" sz="1800" spc="20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u</a:t>
            </a:r>
            <a:r>
              <a:rPr dirty="0" sz="1800" spc="-45" b="1">
                <a:latin typeface="Calibri"/>
                <a:cs typeface="Calibri"/>
              </a:rPr>
              <a:t>r</a:t>
            </a:r>
            <a:r>
              <a:rPr dirty="0" sz="1800" spc="-25" b="1">
                <a:latin typeface="Calibri"/>
                <a:cs typeface="Calibri"/>
              </a:rPr>
              <a:t>n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80" b="1">
                <a:latin typeface="Calibri"/>
                <a:cs typeface="Calibri"/>
              </a:rPr>
              <a:t>s</a:t>
            </a:r>
            <a:r>
              <a:rPr dirty="0" sz="1800" spc="100" b="1">
                <a:latin typeface="Calibri"/>
                <a:cs typeface="Calibri"/>
              </a:rPr>
              <a:t>a</a:t>
            </a:r>
            <a:r>
              <a:rPr dirty="0" sz="1800" spc="-10" b="1">
                <a:latin typeface="Calibri"/>
                <a:cs typeface="Calibri"/>
              </a:rPr>
              <a:t>dn</a:t>
            </a:r>
            <a:r>
              <a:rPr dirty="0" sz="1800" spc="-15" b="1">
                <a:latin typeface="Calibri"/>
                <a:cs typeface="Calibri"/>
              </a:rPr>
              <a:t>i</a:t>
            </a:r>
            <a:r>
              <a:rPr dirty="0" sz="1800" spc="65" b="1">
                <a:latin typeface="Calibri"/>
                <a:cs typeface="Calibri"/>
              </a:rPr>
              <a:t>c</a:t>
            </a:r>
            <a:r>
              <a:rPr dirty="0" sz="1800" spc="65" b="1">
                <a:latin typeface="Calibri"/>
                <a:cs typeface="Calibri"/>
              </a:rPr>
              <a:t>z</a:t>
            </a:r>
            <a:r>
              <a:rPr dirty="0" sz="1800" spc="-10" b="1">
                <a:latin typeface="Calibri"/>
                <a:cs typeface="Calibri"/>
              </a:rPr>
              <a:t>ej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n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-140" b="1">
                <a:latin typeface="Calibri"/>
                <a:cs typeface="Calibri"/>
              </a:rPr>
              <a:t>w</a:t>
            </a:r>
            <a:r>
              <a:rPr dirty="0" sz="1800" spc="-30" b="1">
                <a:latin typeface="Calibri"/>
                <a:cs typeface="Calibri"/>
              </a:rPr>
              <a:t>l</a:t>
            </a:r>
            <a:r>
              <a:rPr dirty="0" sz="1800" spc="-25" b="1">
                <a:latin typeface="Calibri"/>
                <a:cs typeface="Calibri"/>
              </a:rPr>
              <a:t>o</a:t>
            </a:r>
            <a:r>
              <a:rPr dirty="0" sz="1800" spc="25" b="1">
                <a:latin typeface="Calibri"/>
                <a:cs typeface="Calibri"/>
              </a:rPr>
              <a:t>cie</a:t>
            </a:r>
            <a:endParaRPr sz="1800">
              <a:latin typeface="Calibri"/>
              <a:cs typeface="Calibri"/>
            </a:endParaRPr>
          </a:p>
          <a:p>
            <a:pPr marL="242570">
              <a:lnSpc>
                <a:spcPct val="100000"/>
              </a:lnSpc>
            </a:pP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25" b="1">
                <a:latin typeface="Calibri"/>
                <a:cs typeface="Calibri"/>
              </a:rPr>
              <a:t>p</a:t>
            </a:r>
            <a:r>
              <a:rPr dirty="0" sz="1800" spc="-25" b="1">
                <a:latin typeface="Calibri"/>
                <a:cs typeface="Calibri"/>
              </a:rPr>
              <a:t>i</a:t>
            </a:r>
            <a:r>
              <a:rPr dirty="0" sz="1800" spc="25" b="1">
                <a:latin typeface="Calibri"/>
                <a:cs typeface="Calibri"/>
              </a:rPr>
              <a:t>eczę</a:t>
            </a:r>
            <a:r>
              <a:rPr dirty="0" sz="1800" spc="-20" b="1">
                <a:latin typeface="Calibri"/>
                <a:cs typeface="Calibri"/>
              </a:rPr>
              <a:t>t</a:t>
            </a:r>
            <a:r>
              <a:rPr dirty="0" sz="1800" spc="-50" b="1">
                <a:latin typeface="Calibri"/>
                <a:cs typeface="Calibri"/>
              </a:rPr>
              <a:t>o</a:t>
            </a:r>
            <a:r>
              <a:rPr dirty="0" sz="1800" spc="-170" b="1">
                <a:latin typeface="Calibri"/>
                <a:cs typeface="Calibri"/>
              </a:rPr>
              <a:t>w</a:t>
            </a:r>
            <a:r>
              <a:rPr dirty="0" sz="1800" spc="50" b="1">
                <a:latin typeface="Calibri"/>
                <a:cs typeface="Calibri"/>
              </a:rPr>
              <a:t>a</a:t>
            </a:r>
            <a:r>
              <a:rPr dirty="0" sz="1800" spc="-35" b="1">
                <a:latin typeface="Calibri"/>
                <a:cs typeface="Calibri"/>
              </a:rPr>
              <a:t>n</a:t>
            </a:r>
            <a:r>
              <a:rPr dirty="0" sz="1800" spc="-105" b="1">
                <a:latin typeface="Calibri"/>
                <a:cs typeface="Calibri"/>
              </a:rPr>
              <a:t>y</a:t>
            </a:r>
            <a:r>
              <a:rPr dirty="0" sz="1800" b="1">
                <a:latin typeface="Calibri"/>
                <a:cs typeface="Calibri"/>
              </a:rPr>
              <a:t>m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n</a:t>
            </a:r>
            <a:r>
              <a:rPr dirty="0" sz="1800" spc="60" b="1">
                <a:latin typeface="Calibri"/>
                <a:cs typeface="Calibri"/>
              </a:rPr>
              <a:t>a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95" b="1">
                <a:latin typeface="Calibri"/>
                <a:cs typeface="Calibri"/>
              </a:rPr>
              <a:t>c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50" b="1">
                <a:latin typeface="Calibri"/>
                <a:cs typeface="Calibri"/>
              </a:rPr>
              <a:t>a</a:t>
            </a:r>
            <a:r>
              <a:rPr dirty="0" sz="1800" spc="114" b="1">
                <a:latin typeface="Calibri"/>
                <a:cs typeface="Calibri"/>
              </a:rPr>
              <a:t>s</a:t>
            </a:r>
            <a:r>
              <a:rPr dirty="0" sz="1800" spc="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</a:t>
            </a:r>
            <a:r>
              <a:rPr dirty="0" sz="1800" spc="-30" b="1">
                <a:latin typeface="Calibri"/>
                <a:cs typeface="Calibri"/>
              </a:rPr>
              <a:t>r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35" b="1">
                <a:latin typeface="Calibri"/>
                <a:cs typeface="Calibri"/>
              </a:rPr>
              <a:t>e</a:t>
            </a:r>
            <a:r>
              <a:rPr dirty="0" sz="1800" spc="-10" b="1">
                <a:latin typeface="Calibri"/>
                <a:cs typeface="Calibri"/>
              </a:rPr>
              <a:t>r</a:t>
            </a:r>
            <a:r>
              <a:rPr dirty="0" sz="1800" spc="-125" b="1">
                <a:latin typeface="Calibri"/>
                <a:cs typeface="Calibri"/>
              </a:rPr>
              <a:t>wy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n</a:t>
            </a:r>
            <a:r>
              <a:rPr dirty="0" sz="1800" spc="-25" b="1">
                <a:latin typeface="Calibri"/>
                <a:cs typeface="Calibri"/>
              </a:rPr>
              <a:t>i</a:t>
            </a:r>
            <a:r>
              <a:rPr dirty="0" sz="1800" spc="30" b="1">
                <a:latin typeface="Calibri"/>
                <a:cs typeface="Calibri"/>
              </a:rPr>
              <a:t>e</a:t>
            </a:r>
            <a:r>
              <a:rPr dirty="0" sz="1800" spc="30" b="1">
                <a:latin typeface="Calibri"/>
                <a:cs typeface="Calibri"/>
              </a:rPr>
              <a:t> </a:t>
            </a:r>
            <a:r>
              <a:rPr dirty="0" sz="1800" spc="55" b="1">
                <a:latin typeface="Calibri"/>
                <a:cs typeface="Calibri"/>
              </a:rPr>
              <a:t>z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10" b="1">
                <a:latin typeface="Calibri"/>
                <a:cs typeface="Calibri"/>
              </a:rPr>
              <a:t>sta</a:t>
            </a:r>
            <a:r>
              <a:rPr dirty="0" sz="1800" spc="-10" b="1">
                <a:latin typeface="Calibri"/>
                <a:cs typeface="Calibri"/>
              </a:rPr>
              <a:t>ł</a:t>
            </a:r>
            <a:r>
              <a:rPr dirty="0" sz="1800" spc="-110" b="1">
                <a:latin typeface="Calibri"/>
                <a:cs typeface="Calibri"/>
              </a:rPr>
              <a:t>y</a:t>
            </a:r>
            <a:r>
              <a:rPr dirty="0" sz="1800" spc="45" b="1">
                <a:latin typeface="Calibri"/>
                <a:cs typeface="Calibri"/>
              </a:rPr>
              <a:t> </a:t>
            </a:r>
            <a:r>
              <a:rPr dirty="0" sz="1800" spc="15" b="1">
                <a:latin typeface="Calibri"/>
                <a:cs typeface="Calibri"/>
              </a:rPr>
              <a:t>n</a:t>
            </a:r>
            <a:r>
              <a:rPr dirty="0" sz="1800" spc="65" b="1">
                <a:latin typeface="Calibri"/>
                <a:cs typeface="Calibri"/>
              </a:rPr>
              <a:t>a</a:t>
            </a:r>
            <a:r>
              <a:rPr dirty="0" sz="1800" spc="-15" b="1">
                <a:latin typeface="Calibri"/>
                <a:cs typeface="Calibri"/>
              </a:rPr>
              <a:t>r</a:t>
            </a:r>
            <a:r>
              <a:rPr dirty="0" sz="1800" spc="-15" b="1">
                <a:latin typeface="Calibri"/>
                <a:cs typeface="Calibri"/>
              </a:rPr>
              <a:t>u</a:t>
            </a:r>
            <a:r>
              <a:rPr dirty="0" sz="1800" spc="80" b="1">
                <a:latin typeface="Calibri"/>
                <a:cs typeface="Calibri"/>
              </a:rPr>
              <a:t>s</a:t>
            </a:r>
            <a:r>
              <a:rPr dirty="0" sz="1800" spc="85" b="1">
                <a:latin typeface="Calibri"/>
                <a:cs typeface="Calibri"/>
              </a:rPr>
              <a:t>z</a:t>
            </a:r>
            <a:r>
              <a:rPr dirty="0" sz="1800" spc="-30" b="1">
                <a:latin typeface="Calibri"/>
                <a:cs typeface="Calibri"/>
              </a:rPr>
              <a:t>o</a:t>
            </a:r>
            <a:r>
              <a:rPr dirty="0" sz="1800" spc="20" b="1">
                <a:latin typeface="Calibri"/>
                <a:cs typeface="Calibri"/>
              </a:rPr>
              <a:t>ne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56422" y="3933063"/>
            <a:ext cx="734822" cy="7348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951596" y="3928236"/>
            <a:ext cx="744855" cy="744855"/>
          </a:xfrm>
          <a:custGeom>
            <a:avLst/>
            <a:gdLst/>
            <a:ahLst/>
            <a:cxnLst/>
            <a:rect l="l" t="t" r="r" b="b"/>
            <a:pathLst>
              <a:path w="744854" h="744854">
                <a:moveTo>
                  <a:pt x="0" y="744346"/>
                </a:moveTo>
                <a:lnTo>
                  <a:pt x="744347" y="744346"/>
                </a:lnTo>
                <a:lnTo>
                  <a:pt x="744347" y="0"/>
                </a:lnTo>
                <a:lnTo>
                  <a:pt x="0" y="0"/>
                </a:lnTo>
                <a:lnTo>
                  <a:pt x="0" y="744346"/>
                </a:lnTo>
                <a:close/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017219" y="446404"/>
            <a:ext cx="5904865" cy="622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GŁ</a:t>
            </a:r>
            <a:r>
              <a:rPr dirty="0" sz="2000" spc="-10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S</a:t>
            </a:r>
            <a:r>
              <a:rPr dirty="0" sz="2000" spc="-35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WANIE</a:t>
            </a:r>
            <a:r>
              <a:rPr dirty="0" sz="2000" spc="-4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W</a:t>
            </a:r>
            <a:r>
              <a:rPr dirty="0" sz="2000" spc="-2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OB</a:t>
            </a:r>
            <a:r>
              <a:rPr dirty="0" sz="2000" spc="-40" b="1">
                <a:solidFill>
                  <a:srgbClr val="9D032A"/>
                </a:solidFill>
                <a:latin typeface="Arial Black"/>
                <a:cs typeface="Arial Black"/>
              </a:rPr>
              <a:t>W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O</a:t>
            </a:r>
            <a:r>
              <a:rPr dirty="0" sz="2000" spc="-85" b="1">
                <a:solidFill>
                  <a:srgbClr val="9D032A"/>
                </a:solidFill>
                <a:latin typeface="Arial Black"/>
                <a:cs typeface="Arial Black"/>
              </a:rPr>
              <a:t>D</a:t>
            </a:r>
            <a:r>
              <a:rPr dirty="0" sz="2000" spc="-40" b="1">
                <a:solidFill>
                  <a:srgbClr val="9D032A"/>
                </a:solidFill>
                <a:latin typeface="Arial Black"/>
                <a:cs typeface="Arial Black"/>
              </a:rPr>
              <a:t>A</a:t>
            </a:r>
            <a:r>
              <a:rPr dirty="0" sz="2000" spc="-15" b="1">
                <a:solidFill>
                  <a:srgbClr val="9D032A"/>
                </a:solidFill>
                <a:latin typeface="Arial Black"/>
                <a:cs typeface="Arial Black"/>
              </a:rPr>
              <a:t>C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H</a:t>
            </a:r>
            <a:r>
              <a:rPr dirty="0" sz="2000" spc="-4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ODRĘB</a:t>
            </a:r>
            <a:r>
              <a:rPr dirty="0" sz="2000" spc="-15" b="1">
                <a:solidFill>
                  <a:srgbClr val="9D032A"/>
                </a:solidFill>
                <a:latin typeface="Arial Black"/>
                <a:cs typeface="Arial Black"/>
              </a:rPr>
              <a:t>N</a:t>
            </a:r>
            <a:r>
              <a:rPr dirty="0" sz="2000" spc="-135" b="1">
                <a:solidFill>
                  <a:srgbClr val="9D032A"/>
                </a:solidFill>
                <a:latin typeface="Arial Black"/>
                <a:cs typeface="Arial Black"/>
              </a:rPr>
              <a:t>Y</a:t>
            </a:r>
            <a:r>
              <a:rPr dirty="0" sz="2000" spc="-15" b="1">
                <a:solidFill>
                  <a:srgbClr val="9D032A"/>
                </a:solidFill>
                <a:latin typeface="Arial Black"/>
                <a:cs typeface="Arial Black"/>
              </a:rPr>
              <a:t>C</a:t>
            </a:r>
            <a:r>
              <a:rPr dirty="0" sz="2000" b="1">
                <a:solidFill>
                  <a:srgbClr val="9D032A"/>
                </a:solidFill>
                <a:latin typeface="Arial Black"/>
                <a:cs typeface="Arial Black"/>
              </a:rPr>
              <a:t>H</a:t>
            </a:r>
            <a:endParaRPr sz="2000">
              <a:latin typeface="Arial Black"/>
              <a:cs typeface="Arial Black"/>
            </a:endParaRPr>
          </a:p>
          <a:p>
            <a:pPr marL="1360170">
              <a:lnSpc>
                <a:spcPct val="100000"/>
              </a:lnSpc>
              <a:spcBef>
                <a:spcPts val="200"/>
              </a:spcBef>
            </a:pP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(s</a:t>
            </a:r>
            <a:r>
              <a:rPr dirty="0" sz="1800" spc="-20" b="1">
                <a:solidFill>
                  <a:srgbClr val="9D032A"/>
                </a:solidFill>
                <a:latin typeface="Arial Black"/>
                <a:cs typeface="Arial Black"/>
              </a:rPr>
              <a:t>z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c</a:t>
            </a:r>
            <a:r>
              <a:rPr dirty="0" sz="1800" spc="-20" b="1">
                <a:solidFill>
                  <a:srgbClr val="9D032A"/>
                </a:solidFill>
                <a:latin typeface="Arial Black"/>
                <a:cs typeface="Arial Black"/>
              </a:rPr>
              <a:t>z</a:t>
            </a:r>
            <a:r>
              <a:rPr dirty="0" sz="1800" spc="45" b="1">
                <a:solidFill>
                  <a:srgbClr val="9D032A"/>
                </a:solidFill>
                <a:latin typeface="Arial Black"/>
                <a:cs typeface="Arial Black"/>
              </a:rPr>
              <a:t>e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gólne</a:t>
            </a:r>
            <a:r>
              <a:rPr dirty="0" sz="1800" spc="-30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z</a:t>
            </a:r>
            <a:r>
              <a:rPr dirty="0" sz="1800" spc="-10" b="1">
                <a:solidFill>
                  <a:srgbClr val="9D032A"/>
                </a:solidFill>
                <a:latin typeface="Arial Black"/>
                <a:cs typeface="Arial Black"/>
              </a:rPr>
              <a:t>a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dania</a:t>
            </a:r>
            <a:r>
              <a:rPr dirty="0" sz="1800" spc="5" b="1">
                <a:solidFill>
                  <a:srgbClr val="9D032A"/>
                </a:solidFill>
                <a:latin typeface="Arial Black"/>
                <a:cs typeface="Arial Black"/>
              </a:rPr>
              <a:t> </a:t>
            </a:r>
            <a:r>
              <a:rPr dirty="0" sz="1800" spc="-65" b="1">
                <a:solidFill>
                  <a:srgbClr val="9D032A"/>
                </a:solidFill>
                <a:latin typeface="Arial Black"/>
                <a:cs typeface="Arial Black"/>
              </a:rPr>
              <a:t>k</a:t>
            </a:r>
            <a:r>
              <a:rPr dirty="0" sz="1800" b="1">
                <a:solidFill>
                  <a:srgbClr val="9D032A"/>
                </a:solidFill>
                <a:latin typeface="Arial Black"/>
                <a:cs typeface="Arial Black"/>
              </a:rPr>
              <a:t>omisji)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1257172"/>
            <a:ext cx="2466974" cy="18478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979676" y="3068956"/>
            <a:ext cx="432434" cy="72390"/>
          </a:xfrm>
          <a:custGeom>
            <a:avLst/>
            <a:gdLst/>
            <a:ahLst/>
            <a:cxnLst/>
            <a:rect l="l" t="t" r="r" b="b"/>
            <a:pathLst>
              <a:path w="432435" h="72389">
                <a:moveTo>
                  <a:pt x="0" y="72007"/>
                </a:moveTo>
                <a:lnTo>
                  <a:pt x="432054" y="72007"/>
                </a:lnTo>
                <a:lnTo>
                  <a:pt x="432054" y="0"/>
                </a:lnTo>
                <a:lnTo>
                  <a:pt x="0" y="0"/>
                </a:lnTo>
                <a:lnTo>
                  <a:pt x="0" y="72007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971600" y="5805257"/>
            <a:ext cx="7776845" cy="954405"/>
          </a:xfrm>
          <a:prstGeom prst="rect">
            <a:avLst/>
          </a:prstGeom>
          <a:solidFill>
            <a:srgbClr val="9D032A"/>
          </a:solidFill>
          <a:ln w="28575">
            <a:solidFill>
              <a:srgbClr val="BEBEBE"/>
            </a:solidFill>
          </a:ln>
        </p:spPr>
        <p:txBody>
          <a:bodyPr wrap="square" lIns="0" tIns="26670" rIns="0" bIns="0" rtlCol="0" vert="horz">
            <a:spAutoFit/>
          </a:bodyPr>
          <a:lstStyle/>
          <a:p>
            <a:pPr algn="just" marL="76835" marR="69215">
              <a:lnSpc>
                <a:spcPct val="100000"/>
              </a:lnSpc>
              <a:spcBef>
                <a:spcPts val="210"/>
              </a:spcBef>
            </a:pP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Ur</a:t>
            </a:r>
            <a:r>
              <a:rPr dirty="0" sz="1800" spc="-5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6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pomocn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cza</a:t>
            </a:r>
            <a:r>
              <a:rPr dirty="0" sz="18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służy</a:t>
            </a:r>
            <a:r>
              <a:rPr dirty="0" sz="1800" spc="7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do</a:t>
            </a:r>
            <a:r>
              <a:rPr dirty="0" sz="1800" spc="6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ia</a:t>
            </a:r>
            <a:r>
              <a:rPr dirty="0" sz="1800" spc="7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po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7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8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em</a:t>
            </a:r>
            <a:r>
              <a:rPr dirty="0" sz="1800" spc="6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7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9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6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19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któ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90" b="1">
                <a:solidFill>
                  <a:srgbClr val="FFFFFF"/>
                </a:solidFill>
                <a:latin typeface="Calibri"/>
                <a:cs typeface="Calibri"/>
              </a:rPr>
              <a:t>są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wpisan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spisu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5" b="1">
                <a:solidFill>
                  <a:srgbClr val="FFFFFF"/>
                </a:solidFill>
                <a:latin typeface="Calibri"/>
                <a:cs typeface="Calibri"/>
              </a:rPr>
              <a:t>ym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1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od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90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5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5" b="1">
                <a:solidFill>
                  <a:srgbClr val="FFFFFF"/>
                </a:solidFill>
                <a:latin typeface="Calibri"/>
                <a:cs typeface="Calibri"/>
              </a:rPr>
              <a:t>ażą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7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ę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4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ł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60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52575" y="2981363"/>
            <a:ext cx="914400" cy="160020"/>
          </a:xfrm>
          <a:custGeom>
            <a:avLst/>
            <a:gdLst/>
            <a:ahLst/>
            <a:cxnLst/>
            <a:rect l="l" t="t" r="r" b="b"/>
            <a:pathLst>
              <a:path w="914400" h="160019">
                <a:moveTo>
                  <a:pt x="0" y="159600"/>
                </a:moveTo>
                <a:lnTo>
                  <a:pt x="914400" y="159600"/>
                </a:lnTo>
                <a:lnTo>
                  <a:pt x="914400" y="0"/>
                </a:lnTo>
                <a:lnTo>
                  <a:pt x="0" y="0"/>
                </a:lnTo>
                <a:lnTo>
                  <a:pt x="0" y="159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96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532" y="5373128"/>
            <a:ext cx="8641080" cy="1152525"/>
          </a:xfrm>
          <a:prstGeom prst="rect">
            <a:avLst/>
          </a:prstGeom>
          <a:solidFill>
            <a:srgbClr val="BEBEBE"/>
          </a:solidFill>
          <a:ln w="25400">
            <a:solidFill>
              <a:srgbClr val="9D032A"/>
            </a:solidFill>
          </a:ln>
        </p:spPr>
        <p:txBody>
          <a:bodyPr wrap="square" lIns="0" tIns="100330" rIns="0" bIns="0" rtlCol="0" vert="horz">
            <a:spAutoFit/>
          </a:bodyPr>
          <a:lstStyle/>
          <a:p>
            <a:pPr algn="just" marL="78740" marR="70485">
              <a:lnSpc>
                <a:spcPct val="100000"/>
              </a:lnSpc>
              <a:spcBef>
                <a:spcPts val="790"/>
              </a:spcBef>
            </a:pPr>
            <a:r>
              <a:rPr dirty="0" sz="2000" spc="10" b="1">
                <a:latin typeface="Calibri"/>
                <a:cs typeface="Calibri"/>
              </a:rPr>
              <a:t>Nieza</a:t>
            </a:r>
            <a:r>
              <a:rPr dirty="0" sz="2000" spc="20" b="1">
                <a:latin typeface="Calibri"/>
                <a:cs typeface="Calibri"/>
              </a:rPr>
              <a:t>r</a:t>
            </a:r>
            <a:r>
              <a:rPr dirty="0" sz="2000" spc="35" b="1">
                <a:latin typeface="Calibri"/>
                <a:cs typeface="Calibri"/>
              </a:rPr>
              <a:t>ządze</a:t>
            </a:r>
            <a:r>
              <a:rPr dirty="0" sz="2000" spc="45" b="1">
                <a:latin typeface="Calibri"/>
                <a:cs typeface="Calibri"/>
              </a:rPr>
              <a:t>n</a:t>
            </a:r>
            <a:r>
              <a:rPr dirty="0" sz="2000" spc="-50" b="1">
                <a:latin typeface="Calibri"/>
                <a:cs typeface="Calibri"/>
              </a:rPr>
              <a:t>i</a:t>
            </a:r>
            <a:r>
              <a:rPr dirty="0" sz="2000" spc="35" b="1">
                <a:latin typeface="Calibri"/>
                <a:cs typeface="Calibri"/>
              </a:rPr>
              <a:t>e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210" b="1">
                <a:latin typeface="Calibri"/>
                <a:cs typeface="Calibri"/>
              </a:rPr>
              <a:t> </a:t>
            </a:r>
            <a:r>
              <a:rPr dirty="0" sz="2000" spc="25" b="1">
                <a:latin typeface="Calibri"/>
                <a:cs typeface="Calibri"/>
              </a:rPr>
              <a:t>s</a:t>
            </a:r>
            <a:r>
              <a:rPr dirty="0" sz="2000" spc="-25" b="1">
                <a:latin typeface="Calibri"/>
                <a:cs typeface="Calibri"/>
              </a:rPr>
              <a:t>t</a:t>
            </a:r>
            <a:r>
              <a:rPr dirty="0" sz="2000" spc="15" b="1">
                <a:latin typeface="Calibri"/>
                <a:cs typeface="Calibri"/>
              </a:rPr>
              <a:t>os</a:t>
            </a:r>
            <a:r>
              <a:rPr dirty="0" sz="2000" spc="-20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20" b="1">
                <a:latin typeface="Calibri"/>
                <a:cs typeface="Calibri"/>
              </a:rPr>
              <a:t>an</a:t>
            </a:r>
            <a:r>
              <a:rPr dirty="0" sz="2000" spc="15" b="1">
                <a:latin typeface="Calibri"/>
                <a:cs typeface="Calibri"/>
              </a:rPr>
              <a:t>i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200" b="1">
                <a:latin typeface="Calibri"/>
                <a:cs typeface="Calibri"/>
              </a:rPr>
              <a:t> </a:t>
            </a:r>
            <a:r>
              <a:rPr dirty="0" sz="2000" spc="5" b="1">
                <a:latin typeface="Calibri"/>
                <a:cs typeface="Calibri"/>
              </a:rPr>
              <a:t>u</a:t>
            </a:r>
            <a:r>
              <a:rPr dirty="0" sz="2000" spc="-15" b="1">
                <a:latin typeface="Calibri"/>
                <a:cs typeface="Calibri"/>
              </a:rPr>
              <a:t>r</a:t>
            </a:r>
            <a:r>
              <a:rPr dirty="0" sz="2000" spc="-60" b="1">
                <a:latin typeface="Calibri"/>
                <a:cs typeface="Calibri"/>
              </a:rPr>
              <a:t>n</a:t>
            </a:r>
            <a:r>
              <a:rPr dirty="0" sz="2000" spc="-120" b="1">
                <a:latin typeface="Calibri"/>
                <a:cs typeface="Calibri"/>
              </a:rPr>
              <a:t>y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220" b="1">
                <a:latin typeface="Calibri"/>
                <a:cs typeface="Calibri"/>
              </a:rPr>
              <a:t> </a:t>
            </a:r>
            <a:r>
              <a:rPr dirty="0" sz="2000" spc="-15" b="1">
                <a:latin typeface="Calibri"/>
                <a:cs typeface="Calibri"/>
              </a:rPr>
              <a:t>po</a:t>
            </a:r>
            <a:r>
              <a:rPr dirty="0" sz="2000" spc="-30" b="1">
                <a:latin typeface="Calibri"/>
                <a:cs typeface="Calibri"/>
              </a:rPr>
              <a:t>m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45" b="1">
                <a:latin typeface="Calibri"/>
                <a:cs typeface="Calibri"/>
              </a:rPr>
              <a:t>c</a:t>
            </a:r>
            <a:r>
              <a:rPr dirty="0" sz="2000" spc="65" b="1">
                <a:latin typeface="Calibri"/>
                <a:cs typeface="Calibri"/>
              </a:rPr>
              <a:t>n</a:t>
            </a:r>
            <a:r>
              <a:rPr dirty="0" sz="2000" spc="15" b="1">
                <a:latin typeface="Calibri"/>
                <a:cs typeface="Calibri"/>
              </a:rPr>
              <a:t>icze</a:t>
            </a:r>
            <a:r>
              <a:rPr dirty="0" sz="2000" spc="10" b="1">
                <a:latin typeface="Calibri"/>
                <a:cs typeface="Calibri"/>
              </a:rPr>
              <a:t>j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195" b="1">
                <a:latin typeface="Calibri"/>
                <a:cs typeface="Calibri"/>
              </a:rPr>
              <a:t> </a:t>
            </a:r>
            <a:r>
              <a:rPr dirty="0" sz="2000" spc="35" b="1">
                <a:latin typeface="Calibri"/>
                <a:cs typeface="Calibri"/>
              </a:rPr>
              <a:t>je</a:t>
            </a:r>
            <a:r>
              <a:rPr dirty="0" sz="2000" spc="30" b="1">
                <a:latin typeface="Calibri"/>
                <a:cs typeface="Calibri"/>
              </a:rPr>
              <a:t>s</a:t>
            </a:r>
            <a:r>
              <a:rPr dirty="0" sz="2000" spc="-80" b="1">
                <a:latin typeface="Calibri"/>
                <a:cs typeface="Calibri"/>
              </a:rPr>
              <a:t>t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22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dop</a:t>
            </a:r>
            <a:r>
              <a:rPr dirty="0" sz="2000" spc="-20" b="1">
                <a:latin typeface="Calibri"/>
                <a:cs typeface="Calibri"/>
              </a:rPr>
              <a:t>u</a:t>
            </a:r>
            <a:r>
              <a:rPr dirty="0" sz="2000" spc="80" b="1">
                <a:latin typeface="Calibri"/>
                <a:cs typeface="Calibri"/>
              </a:rPr>
              <a:t>szc</a:t>
            </a:r>
            <a:r>
              <a:rPr dirty="0" sz="2000" spc="90" b="1">
                <a:latin typeface="Calibri"/>
                <a:cs typeface="Calibri"/>
              </a:rPr>
              <a:t>z</a:t>
            </a:r>
            <a:r>
              <a:rPr dirty="0" sz="2000" spc="25" b="1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l</a:t>
            </a:r>
            <a:r>
              <a:rPr dirty="0" sz="2000" spc="20" b="1">
                <a:latin typeface="Calibri"/>
                <a:cs typeface="Calibri"/>
              </a:rPr>
              <a:t>ne</a:t>
            </a:r>
            <a:r>
              <a:rPr dirty="0" sz="2000" b="1">
                <a:latin typeface="Calibri"/>
                <a:cs typeface="Calibri"/>
              </a:rPr>
              <a:t>   </a:t>
            </a:r>
            <a:r>
              <a:rPr dirty="0" sz="2000" spc="-21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je</a:t>
            </a:r>
            <a:r>
              <a:rPr dirty="0" sz="2000" spc="-20" b="1">
                <a:latin typeface="Calibri"/>
                <a:cs typeface="Calibri"/>
              </a:rPr>
              <a:t>d</a:t>
            </a:r>
            <a:r>
              <a:rPr dirty="0" sz="2000" spc="-25" b="1">
                <a:latin typeface="Calibri"/>
                <a:cs typeface="Calibri"/>
              </a:rPr>
              <a:t>ynie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14" b="1">
                <a:latin typeface="Calibri"/>
                <a:cs typeface="Calibri"/>
              </a:rPr>
              <a:t> </a:t>
            </a:r>
            <a:r>
              <a:rPr dirty="0" sz="2000" spc="-65" b="1">
                <a:latin typeface="Calibri"/>
                <a:cs typeface="Calibri"/>
              </a:rPr>
              <a:t>wyj</a:t>
            </a:r>
            <a:r>
              <a:rPr dirty="0" sz="2000" spc="-75" b="1">
                <a:latin typeface="Calibri"/>
                <a:cs typeface="Calibri"/>
              </a:rPr>
              <a:t>ą</a:t>
            </a:r>
            <a:r>
              <a:rPr dirty="0" sz="2000" spc="-15" b="1">
                <a:latin typeface="Calibri"/>
                <a:cs typeface="Calibri"/>
              </a:rPr>
              <a:t>t</a:t>
            </a:r>
            <a:r>
              <a:rPr dirty="0" sz="2000" spc="-75" b="1">
                <a:latin typeface="Calibri"/>
                <a:cs typeface="Calibri"/>
              </a:rPr>
              <a:t>k</a:t>
            </a:r>
            <a:r>
              <a:rPr dirty="0" sz="2000" spc="-60" b="1">
                <a:latin typeface="Calibri"/>
                <a:cs typeface="Calibri"/>
              </a:rPr>
              <a:t>o</a:t>
            </a:r>
            <a:r>
              <a:rPr dirty="0" sz="2000" spc="-170" b="1">
                <a:latin typeface="Calibri"/>
                <a:cs typeface="Calibri"/>
              </a:rPr>
              <a:t>w</a:t>
            </a:r>
            <a:r>
              <a:rPr dirty="0" sz="2000" spc="-150" b="1">
                <a:latin typeface="Calibri"/>
                <a:cs typeface="Calibri"/>
              </a:rPr>
              <a:t>y</a:t>
            </a:r>
            <a:r>
              <a:rPr dirty="0" sz="2000" spc="85" b="1">
                <a:latin typeface="Calibri"/>
                <a:cs typeface="Calibri"/>
              </a:rPr>
              <a:t>c</a:t>
            </a:r>
            <a:r>
              <a:rPr dirty="0" sz="2000" spc="-5" b="1">
                <a:latin typeface="Calibri"/>
                <a:cs typeface="Calibri"/>
              </a:rPr>
              <a:t>h,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30" b="1">
                <a:latin typeface="Calibri"/>
                <a:cs typeface="Calibri"/>
              </a:rPr>
              <a:t> </a:t>
            </a:r>
            <a:r>
              <a:rPr dirty="0" sz="2000" spc="5" b="1">
                <a:latin typeface="Calibri"/>
                <a:cs typeface="Calibri"/>
              </a:rPr>
              <a:t>u</a:t>
            </a:r>
            <a:r>
              <a:rPr dirty="0" sz="2000" spc="70" b="1">
                <a:latin typeface="Calibri"/>
                <a:cs typeface="Calibri"/>
              </a:rPr>
              <a:t>zas</a:t>
            </a:r>
            <a:r>
              <a:rPr dirty="0" sz="2000" spc="80" b="1">
                <a:latin typeface="Calibri"/>
                <a:cs typeface="Calibri"/>
              </a:rPr>
              <a:t>a</a:t>
            </a:r>
            <a:r>
              <a:rPr dirty="0" sz="2000" spc="-10" b="1">
                <a:latin typeface="Calibri"/>
                <a:cs typeface="Calibri"/>
              </a:rPr>
              <a:t>dnio</a:t>
            </a:r>
            <a:r>
              <a:rPr dirty="0" sz="2000" spc="-40" b="1">
                <a:latin typeface="Calibri"/>
                <a:cs typeface="Calibri"/>
              </a:rPr>
              <a:t>n</a:t>
            </a:r>
            <a:r>
              <a:rPr dirty="0" sz="2000" spc="-150" b="1">
                <a:latin typeface="Calibri"/>
                <a:cs typeface="Calibri"/>
              </a:rPr>
              <a:t>y</a:t>
            </a:r>
            <a:r>
              <a:rPr dirty="0" sz="2000" spc="50" b="1">
                <a:latin typeface="Calibri"/>
                <a:cs typeface="Calibri"/>
              </a:rPr>
              <a:t>ch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20" b="1">
                <a:latin typeface="Calibri"/>
                <a:cs typeface="Calibri"/>
              </a:rPr>
              <a:t> </a:t>
            </a:r>
            <a:r>
              <a:rPr dirty="0" sz="2000" spc="-40" b="1">
                <a:latin typeface="Calibri"/>
                <a:cs typeface="Calibri"/>
              </a:rPr>
              <a:t>p</a:t>
            </a:r>
            <a:r>
              <a:rPr dirty="0" sz="2000" spc="-20" b="1">
                <a:latin typeface="Calibri"/>
                <a:cs typeface="Calibri"/>
              </a:rPr>
              <a:t>r</a:t>
            </a:r>
            <a:r>
              <a:rPr dirty="0" sz="2000" spc="-30" b="1">
                <a:latin typeface="Calibri"/>
                <a:cs typeface="Calibri"/>
              </a:rPr>
              <a:t>zy</a:t>
            </a:r>
            <a:r>
              <a:rPr dirty="0" sz="2000" spc="-20" b="1">
                <a:latin typeface="Calibri"/>
                <a:cs typeface="Calibri"/>
              </a:rPr>
              <a:t>p</a:t>
            </a:r>
            <a:r>
              <a:rPr dirty="0" sz="2000" spc="35" b="1">
                <a:latin typeface="Calibri"/>
                <a:cs typeface="Calibri"/>
              </a:rPr>
              <a:t>a</a:t>
            </a:r>
            <a:r>
              <a:rPr dirty="0" sz="2000" spc="20" b="1">
                <a:latin typeface="Calibri"/>
                <a:cs typeface="Calibri"/>
              </a:rPr>
              <a:t>d</a:t>
            </a:r>
            <a:r>
              <a:rPr dirty="0" sz="2000" spc="30" b="1">
                <a:latin typeface="Calibri"/>
                <a:cs typeface="Calibri"/>
              </a:rPr>
              <a:t>k</a:t>
            </a:r>
            <a:r>
              <a:rPr dirty="0" sz="2000" spc="40" b="1">
                <a:latin typeface="Calibri"/>
                <a:cs typeface="Calibri"/>
              </a:rPr>
              <a:t>ach,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20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p</a:t>
            </a:r>
            <a:r>
              <a:rPr dirty="0" sz="2000" spc="-20" b="1">
                <a:latin typeface="Calibri"/>
                <a:cs typeface="Calibri"/>
              </a:rPr>
              <a:t>o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30" b="1">
                <a:latin typeface="Calibri"/>
                <a:cs typeface="Calibri"/>
              </a:rPr>
              <a:t> </a:t>
            </a:r>
            <a:r>
              <a:rPr dirty="0" sz="2000" spc="5" b="1">
                <a:latin typeface="Calibri"/>
                <a:cs typeface="Calibri"/>
              </a:rPr>
              <a:t>u</a:t>
            </a:r>
            <a:r>
              <a:rPr dirty="0" sz="2000" spc="10" b="1">
                <a:latin typeface="Calibri"/>
                <a:cs typeface="Calibri"/>
              </a:rPr>
              <a:t>zg</a:t>
            </a:r>
            <a:r>
              <a:rPr dirty="0" sz="2000" spc="25" b="1">
                <a:latin typeface="Calibri"/>
                <a:cs typeface="Calibri"/>
              </a:rPr>
              <a:t>o</a:t>
            </a:r>
            <a:r>
              <a:rPr dirty="0" sz="2000" spc="5" b="1">
                <a:latin typeface="Calibri"/>
                <a:cs typeface="Calibri"/>
              </a:rPr>
              <a:t>dni</a:t>
            </a:r>
            <a:r>
              <a:rPr dirty="0" sz="2000" spc="-10" b="1">
                <a:latin typeface="Calibri"/>
                <a:cs typeface="Calibri"/>
              </a:rPr>
              <a:t>e</a:t>
            </a:r>
            <a:r>
              <a:rPr dirty="0" sz="2000" spc="-5" b="1">
                <a:latin typeface="Calibri"/>
                <a:cs typeface="Calibri"/>
              </a:rPr>
              <a:t>niu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25" b="1">
                <a:latin typeface="Calibri"/>
                <a:cs typeface="Calibri"/>
              </a:rPr>
              <a:t> </a:t>
            </a:r>
            <a:r>
              <a:rPr dirty="0" sz="2000" spc="50" b="1">
                <a:latin typeface="Calibri"/>
                <a:cs typeface="Calibri"/>
              </a:rPr>
              <a:t>z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14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k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25" b="1">
                <a:latin typeface="Calibri"/>
                <a:cs typeface="Calibri"/>
              </a:rPr>
              <a:t>misa</a:t>
            </a:r>
            <a:r>
              <a:rPr dirty="0" sz="2000" spc="20" b="1">
                <a:latin typeface="Calibri"/>
                <a:cs typeface="Calibri"/>
              </a:rPr>
              <a:t>r</a:t>
            </a:r>
            <a:r>
              <a:rPr dirty="0" sz="2000" spc="25" b="1">
                <a:latin typeface="Calibri"/>
                <a:cs typeface="Calibri"/>
              </a:rPr>
              <a:t>zem</a:t>
            </a:r>
            <a:r>
              <a:rPr dirty="0" sz="2000" spc="5" b="1">
                <a:latin typeface="Calibri"/>
                <a:cs typeface="Calibri"/>
              </a:rPr>
              <a:t> </a:t>
            </a:r>
            <a:r>
              <a:rPr dirty="0" sz="2000" spc="-150" b="1">
                <a:latin typeface="Calibri"/>
                <a:cs typeface="Calibri"/>
              </a:rPr>
              <a:t>w</a:t>
            </a:r>
            <a:r>
              <a:rPr dirty="0" sz="2000" spc="-114" b="1">
                <a:latin typeface="Calibri"/>
                <a:cs typeface="Calibri"/>
              </a:rPr>
              <a:t>y</a:t>
            </a:r>
            <a:r>
              <a:rPr dirty="0" sz="2000" spc="-25" b="1">
                <a:latin typeface="Calibri"/>
                <a:cs typeface="Calibri"/>
              </a:rPr>
              <a:t>bo</a:t>
            </a:r>
            <a:r>
              <a:rPr dirty="0" sz="2000" spc="-80" b="1">
                <a:latin typeface="Calibri"/>
                <a:cs typeface="Calibri"/>
              </a:rPr>
              <a:t>r</a:t>
            </a:r>
            <a:r>
              <a:rPr dirty="0" sz="2000" spc="75" b="1">
                <a:latin typeface="Calibri"/>
                <a:cs typeface="Calibri"/>
              </a:rPr>
              <a:t>cz</a:t>
            </a:r>
            <a:r>
              <a:rPr dirty="0" sz="2000" spc="-45" b="1">
                <a:latin typeface="Calibri"/>
                <a:cs typeface="Calibri"/>
              </a:rPr>
              <a:t>y</a:t>
            </a:r>
            <a:r>
              <a:rPr dirty="0" sz="2000" spc="-85" b="1">
                <a:latin typeface="Calibri"/>
                <a:cs typeface="Calibri"/>
              </a:rPr>
              <a:t>m</a:t>
            </a:r>
            <a:r>
              <a:rPr dirty="0" sz="2000" spc="-35" b="1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920" y="2951988"/>
            <a:ext cx="3758184" cy="789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10711" y="2951988"/>
            <a:ext cx="559308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4151" y="1644650"/>
            <a:ext cx="178308" cy="1783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54151" y="2559050"/>
            <a:ext cx="178308" cy="1783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4151" y="3778250"/>
            <a:ext cx="178308" cy="178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4151" y="4387850"/>
            <a:ext cx="178308" cy="1783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04163" y="1569339"/>
            <a:ext cx="7579995" cy="3669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2000" spc="-10">
                <a:latin typeface="Franklin Gothic Medium"/>
                <a:cs typeface="Franklin Gothic Medium"/>
              </a:rPr>
              <a:t>Gło</a:t>
            </a:r>
            <a:r>
              <a:rPr dirty="0" sz="2000" spc="-20">
                <a:latin typeface="Franklin Gothic Medium"/>
                <a:cs typeface="Franklin Gothic Medium"/>
              </a:rPr>
              <a:t>s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15">
                <a:latin typeface="Franklin Gothic Medium"/>
                <a:cs typeface="Franklin Gothic Medium"/>
              </a:rPr>
              <a:t>anie</a:t>
            </a:r>
            <a:r>
              <a:rPr dirty="0" sz="2000">
                <a:latin typeface="Franklin Gothic Medium"/>
                <a:cs typeface="Franklin Gothic Medium"/>
              </a:rPr>
              <a:t>  </a:t>
            </a:r>
            <a:r>
              <a:rPr dirty="0" sz="2000" spc="180">
                <a:latin typeface="Franklin Gothic Medium"/>
                <a:cs typeface="Franklin Gothic Medium"/>
              </a:rPr>
              <a:t> </a:t>
            </a:r>
            <a:r>
              <a:rPr dirty="0" sz="2000" spc="-160" b="1" u="sng">
                <a:latin typeface="Calibri"/>
                <a:cs typeface="Calibri"/>
              </a:rPr>
              <a:t>w</a:t>
            </a:r>
            <a:r>
              <a:rPr dirty="0" sz="2000" b="1" u="sng">
                <a:latin typeface="Calibri"/>
                <a:cs typeface="Calibri"/>
              </a:rPr>
              <a:t>   </a:t>
            </a:r>
            <a:r>
              <a:rPr dirty="0" sz="2000" spc="-105" b="1" u="sng">
                <a:latin typeface="Calibri"/>
                <a:cs typeface="Calibri"/>
              </a:rPr>
              <a:t> </a:t>
            </a:r>
            <a:r>
              <a:rPr dirty="0" sz="2000" spc="35" b="1" u="sng">
                <a:latin typeface="Calibri"/>
                <a:cs typeface="Calibri"/>
              </a:rPr>
              <a:t>zakład</a:t>
            </a:r>
            <a:r>
              <a:rPr dirty="0" sz="2000" spc="25" b="1" u="sng">
                <a:latin typeface="Calibri"/>
                <a:cs typeface="Calibri"/>
              </a:rPr>
              <a:t>a</a:t>
            </a:r>
            <a:r>
              <a:rPr dirty="0" sz="2000" spc="95" b="1" u="sng">
                <a:latin typeface="Calibri"/>
                <a:cs typeface="Calibri"/>
              </a:rPr>
              <a:t>c</a:t>
            </a:r>
            <a:r>
              <a:rPr dirty="0" sz="2000" spc="5" b="1" u="sng">
                <a:latin typeface="Calibri"/>
                <a:cs typeface="Calibri"/>
              </a:rPr>
              <a:t>h</a:t>
            </a:r>
            <a:r>
              <a:rPr dirty="0" sz="2000" b="1" u="sng">
                <a:latin typeface="Calibri"/>
                <a:cs typeface="Calibri"/>
              </a:rPr>
              <a:t>   </a:t>
            </a:r>
            <a:r>
              <a:rPr dirty="0" sz="2000" spc="-105" b="1" u="sng">
                <a:latin typeface="Calibri"/>
                <a:cs typeface="Calibri"/>
              </a:rPr>
              <a:t> </a:t>
            </a:r>
            <a:r>
              <a:rPr dirty="0" sz="2000" b="1" u="sng">
                <a:latin typeface="Calibri"/>
                <a:cs typeface="Calibri"/>
              </a:rPr>
              <a:t>opiek</a:t>
            </a:r>
            <a:r>
              <a:rPr dirty="0" sz="2000" spc="-35" b="1" u="sng">
                <a:latin typeface="Calibri"/>
                <a:cs typeface="Calibri"/>
              </a:rPr>
              <a:t>i</a:t>
            </a:r>
            <a:r>
              <a:rPr dirty="0" sz="2000" b="1" u="sng">
                <a:latin typeface="Calibri"/>
                <a:cs typeface="Calibri"/>
              </a:rPr>
              <a:t>   </a:t>
            </a:r>
            <a:r>
              <a:rPr dirty="0" sz="2000" spc="-110" b="1" u="sng">
                <a:latin typeface="Calibri"/>
                <a:cs typeface="Calibri"/>
              </a:rPr>
              <a:t> </a:t>
            </a:r>
            <a:r>
              <a:rPr dirty="0" sz="2000" spc="40" b="1" u="sng">
                <a:latin typeface="Calibri"/>
                <a:cs typeface="Calibri"/>
              </a:rPr>
              <a:t>z</a:t>
            </a:r>
            <a:r>
              <a:rPr dirty="0" sz="2000" spc="-30" b="1" u="sng">
                <a:latin typeface="Calibri"/>
                <a:cs typeface="Calibri"/>
              </a:rPr>
              <a:t>d</a:t>
            </a:r>
            <a:r>
              <a:rPr dirty="0" sz="2000" spc="-60" b="1" u="sng">
                <a:latin typeface="Calibri"/>
                <a:cs typeface="Calibri"/>
              </a:rPr>
              <a:t>r</a:t>
            </a:r>
            <a:r>
              <a:rPr dirty="0" sz="2000" spc="-70" b="1" u="sng">
                <a:latin typeface="Calibri"/>
                <a:cs typeface="Calibri"/>
              </a:rPr>
              <a:t>o</a:t>
            </a:r>
            <a:r>
              <a:rPr dirty="0" sz="2000" spc="-185" b="1" u="sng">
                <a:latin typeface="Calibri"/>
                <a:cs typeface="Calibri"/>
              </a:rPr>
              <a:t>w</a:t>
            </a:r>
            <a:r>
              <a:rPr dirty="0" sz="2000" spc="-45" b="1" u="sng">
                <a:latin typeface="Calibri"/>
                <a:cs typeface="Calibri"/>
              </a:rPr>
              <a:t>o</a:t>
            </a:r>
            <a:r>
              <a:rPr dirty="0" sz="2000" spc="-100" b="1" u="sng">
                <a:latin typeface="Calibri"/>
                <a:cs typeface="Calibri"/>
              </a:rPr>
              <a:t>t</a:t>
            </a:r>
            <a:r>
              <a:rPr dirty="0" sz="2000" spc="20" b="1" u="sng">
                <a:latin typeface="Calibri"/>
                <a:cs typeface="Calibri"/>
              </a:rPr>
              <a:t>ne</a:t>
            </a:r>
            <a:r>
              <a:rPr dirty="0" sz="2000" spc="-55" b="1" u="sng">
                <a:latin typeface="Calibri"/>
                <a:cs typeface="Calibri"/>
              </a:rPr>
              <a:t>j</a:t>
            </a:r>
            <a:r>
              <a:rPr dirty="0" sz="2000" b="1" u="sng">
                <a:latin typeface="Calibri"/>
                <a:cs typeface="Calibri"/>
              </a:rPr>
              <a:t>   </a:t>
            </a:r>
            <a:r>
              <a:rPr dirty="0" sz="2000" spc="-100" b="1" u="sng">
                <a:latin typeface="Calibri"/>
                <a:cs typeface="Calibri"/>
              </a:rPr>
              <a:t> </a:t>
            </a:r>
            <a:r>
              <a:rPr dirty="0" sz="2000" spc="-35" b="1" u="sng">
                <a:latin typeface="Calibri"/>
                <a:cs typeface="Calibri"/>
              </a:rPr>
              <a:t>i</a:t>
            </a:r>
            <a:r>
              <a:rPr dirty="0" sz="2000" b="1" u="sng">
                <a:latin typeface="Calibri"/>
                <a:cs typeface="Calibri"/>
              </a:rPr>
              <a:t>   </a:t>
            </a:r>
            <a:r>
              <a:rPr dirty="0" sz="2000" spc="-120" b="1" u="sng">
                <a:latin typeface="Calibri"/>
                <a:cs typeface="Calibri"/>
              </a:rPr>
              <a:t> </a:t>
            </a:r>
            <a:r>
              <a:rPr dirty="0" sz="2000" spc="-15" b="1" u="sng">
                <a:latin typeface="Calibri"/>
                <a:cs typeface="Calibri"/>
              </a:rPr>
              <a:t>d</a:t>
            </a:r>
            <a:r>
              <a:rPr dirty="0" sz="2000" spc="-25" b="1" u="sng">
                <a:latin typeface="Calibri"/>
                <a:cs typeface="Calibri"/>
              </a:rPr>
              <a:t>o</a:t>
            </a:r>
            <a:r>
              <a:rPr dirty="0" sz="2000" spc="55" b="1" u="sng">
                <a:latin typeface="Calibri"/>
                <a:cs typeface="Calibri"/>
              </a:rPr>
              <a:t>mac</a:t>
            </a:r>
            <a:r>
              <a:rPr dirty="0" sz="2000" spc="5" b="1" u="sng">
                <a:latin typeface="Calibri"/>
                <a:cs typeface="Calibri"/>
              </a:rPr>
              <a:t>h</a:t>
            </a:r>
            <a:r>
              <a:rPr dirty="0" sz="2000" b="1" u="sng">
                <a:latin typeface="Calibri"/>
                <a:cs typeface="Calibri"/>
              </a:rPr>
              <a:t>   </a:t>
            </a:r>
            <a:r>
              <a:rPr dirty="0" sz="2000" spc="-110" b="1" u="sng">
                <a:latin typeface="Calibri"/>
                <a:cs typeface="Calibri"/>
              </a:rPr>
              <a:t> </a:t>
            </a:r>
            <a:r>
              <a:rPr dirty="0" sz="2000" spc="-15" b="1" u="sng">
                <a:latin typeface="Calibri"/>
                <a:cs typeface="Calibri"/>
              </a:rPr>
              <a:t>po</a:t>
            </a:r>
            <a:r>
              <a:rPr dirty="0" sz="2000" spc="-30" b="1" u="sng">
                <a:latin typeface="Calibri"/>
                <a:cs typeface="Calibri"/>
              </a:rPr>
              <a:t>m</a:t>
            </a:r>
            <a:r>
              <a:rPr dirty="0" sz="2000" spc="35" b="1" u="sng">
                <a:latin typeface="Calibri"/>
                <a:cs typeface="Calibri"/>
              </a:rPr>
              <a:t>o</a:t>
            </a:r>
            <a:r>
              <a:rPr dirty="0" sz="2000" spc="15" b="1" u="sng">
                <a:latin typeface="Calibri"/>
                <a:cs typeface="Calibri"/>
              </a:rPr>
              <a:t>c</a:t>
            </a:r>
            <a:r>
              <a:rPr dirty="0" sz="2000" spc="-120" b="1" u="sng">
                <a:latin typeface="Calibri"/>
                <a:cs typeface="Calibri"/>
              </a:rPr>
              <a:t>y</a:t>
            </a:r>
            <a:endParaRPr sz="20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2000" spc="-505" b="1" u="sng">
                <a:latin typeface="Times New Roman"/>
                <a:cs typeface="Times New Roman"/>
              </a:rPr>
              <a:t> </a:t>
            </a:r>
            <a:r>
              <a:rPr dirty="0" sz="2000" spc="25" b="1" u="sng">
                <a:latin typeface="Calibri"/>
                <a:cs typeface="Calibri"/>
              </a:rPr>
              <a:t>społecz</a:t>
            </a:r>
            <a:r>
              <a:rPr dirty="0" sz="2000" spc="25" b="1" u="sng">
                <a:latin typeface="Calibri"/>
                <a:cs typeface="Calibri"/>
              </a:rPr>
              <a:t>n</a:t>
            </a:r>
            <a:r>
              <a:rPr dirty="0" sz="2000" spc="35" b="1" u="sng">
                <a:latin typeface="Calibri"/>
                <a:cs typeface="Calibri"/>
              </a:rPr>
              <a:t>e</a:t>
            </a:r>
            <a:r>
              <a:rPr dirty="0" sz="2000" spc="-55" b="1" u="sng">
                <a:latin typeface="Calibri"/>
                <a:cs typeface="Calibri"/>
              </a:rPr>
              <a:t>j</a:t>
            </a:r>
            <a:r>
              <a:rPr dirty="0" sz="2000" spc="155" b="1" u="sng">
                <a:latin typeface="Calibri"/>
                <a:cs typeface="Calibri"/>
              </a:rPr>
              <a:t> </a:t>
            </a:r>
            <a:r>
              <a:rPr dirty="0" sz="2000" spc="-125">
                <a:latin typeface="Franklin Gothic Medium"/>
                <a:cs typeface="Franklin Gothic Medium"/>
              </a:rPr>
              <a:t>m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5">
                <a:latin typeface="Franklin Gothic Medium"/>
                <a:cs typeface="Franklin Gothic Medium"/>
              </a:rPr>
              <a:t>że</a:t>
            </a:r>
            <a:r>
              <a:rPr dirty="0" sz="2000" spc="105">
                <a:latin typeface="Franklin Gothic Medium"/>
                <a:cs typeface="Franklin Gothic Medium"/>
              </a:rPr>
              <a:t> </a:t>
            </a:r>
            <a:r>
              <a:rPr dirty="0" sz="2000" spc="-40">
                <a:latin typeface="Franklin Gothic Medium"/>
                <a:cs typeface="Franklin Gothic Medium"/>
              </a:rPr>
              <a:t>b</a:t>
            </a:r>
            <a:r>
              <a:rPr dirty="0" sz="2000" spc="-25">
                <a:latin typeface="Franklin Gothic Medium"/>
                <a:cs typeface="Franklin Gothic Medium"/>
              </a:rPr>
              <a:t>yć</a:t>
            </a:r>
            <a:r>
              <a:rPr dirty="0" sz="2000" spc="105">
                <a:latin typeface="Franklin Gothic Medium"/>
                <a:cs typeface="Franklin Gothic Medium"/>
              </a:rPr>
              <a:t> </a:t>
            </a:r>
            <a:r>
              <a:rPr dirty="0" sz="2000" spc="-60">
                <a:latin typeface="Franklin Gothic Medium"/>
                <a:cs typeface="Franklin Gothic Medium"/>
              </a:rPr>
              <a:t>r</a:t>
            </a:r>
            <a:r>
              <a:rPr dirty="0" sz="2000" spc="-5">
                <a:latin typeface="Franklin Gothic Medium"/>
                <a:cs typeface="Franklin Gothic Medium"/>
              </a:rPr>
              <a:t>oz</a:t>
            </a:r>
            <a:r>
              <a:rPr dirty="0" sz="2000" spc="-20">
                <a:latin typeface="Franklin Gothic Medium"/>
                <a:cs typeface="Franklin Gothic Medium"/>
              </a:rPr>
              <a:t>p</a:t>
            </a:r>
            <a:r>
              <a:rPr dirty="0" sz="2000" spc="-10">
                <a:latin typeface="Franklin Gothic Medium"/>
                <a:cs typeface="Franklin Gothic Medium"/>
              </a:rPr>
              <a:t>o</a:t>
            </a:r>
            <a:r>
              <a:rPr dirty="0" sz="2000" spc="-20">
                <a:latin typeface="Franklin Gothic Medium"/>
                <a:cs typeface="Franklin Gothic Medium"/>
              </a:rPr>
              <a:t>c</a:t>
            </a:r>
            <a:r>
              <a:rPr dirty="0" sz="2000" spc="-10">
                <a:latin typeface="Franklin Gothic Medium"/>
                <a:cs typeface="Franklin Gothic Medium"/>
              </a:rPr>
              <a:t>zę</a:t>
            </a:r>
            <a:r>
              <a:rPr dirty="0" sz="2000" spc="-50">
                <a:latin typeface="Franklin Gothic Medium"/>
                <a:cs typeface="Franklin Gothic Medium"/>
              </a:rPr>
              <a:t>t</a:t>
            </a:r>
            <a:r>
              <a:rPr dirty="0" sz="2000" spc="-5">
                <a:latin typeface="Franklin Gothic Medium"/>
                <a:cs typeface="Franklin Gothic Medium"/>
              </a:rPr>
              <a:t>e</a:t>
            </a:r>
            <a:r>
              <a:rPr dirty="0" sz="2000" spc="95">
                <a:latin typeface="Franklin Gothic Medium"/>
                <a:cs typeface="Franklin Gothic Medium"/>
              </a:rPr>
              <a:t> </a:t>
            </a:r>
            <a:r>
              <a:rPr dirty="0" sz="2000" spc="-30">
                <a:latin typeface="Franklin Gothic Medium"/>
                <a:cs typeface="Franklin Gothic Medium"/>
              </a:rPr>
              <a:t>p</a:t>
            </a:r>
            <a:r>
              <a:rPr dirty="0" sz="2000">
                <a:latin typeface="Franklin Gothic Medium"/>
                <a:cs typeface="Franklin Gothic Medium"/>
              </a:rPr>
              <a:t>óź</a:t>
            </a:r>
            <a:r>
              <a:rPr dirty="0" sz="2000" spc="5">
                <a:latin typeface="Franklin Gothic Medium"/>
                <a:cs typeface="Franklin Gothic Medium"/>
              </a:rPr>
              <a:t>n</a:t>
            </a:r>
            <a:r>
              <a:rPr dirty="0" sz="2000" spc="-25">
                <a:latin typeface="Franklin Gothic Medium"/>
                <a:cs typeface="Franklin Gothic Medium"/>
              </a:rPr>
              <a:t>iej</a:t>
            </a:r>
            <a:r>
              <a:rPr dirty="0" sz="2000" spc="9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niż</a:t>
            </a:r>
            <a:r>
              <a:rPr dirty="0" sz="2000" spc="100">
                <a:latin typeface="Franklin Gothic Medium"/>
                <a:cs typeface="Franklin Gothic Medium"/>
              </a:rPr>
              <a:t> </a:t>
            </a:r>
            <a:r>
              <a:rPr dirty="0" sz="2000" spc="-20">
                <a:latin typeface="Franklin Gothic Medium"/>
                <a:cs typeface="Franklin Gothic Medium"/>
              </a:rPr>
              <a:t>o</a:t>
            </a:r>
            <a:r>
              <a:rPr dirty="0" sz="2000" spc="110">
                <a:latin typeface="Franklin Gothic Medium"/>
                <a:cs typeface="Franklin Gothic Medium"/>
              </a:rPr>
              <a:t> </a:t>
            </a:r>
            <a:r>
              <a:rPr dirty="0" sz="2000" spc="-70">
                <a:latin typeface="Franklin Gothic Medium"/>
                <a:cs typeface="Franklin Gothic Medium"/>
              </a:rPr>
              <a:t>g</a:t>
            </a:r>
            <a:r>
              <a:rPr dirty="0" sz="2000">
                <a:latin typeface="Franklin Gothic Medium"/>
                <a:cs typeface="Franklin Gothic Medium"/>
              </a:rPr>
              <a:t>od</a:t>
            </a:r>
            <a:r>
              <a:rPr dirty="0" sz="2000" spc="5">
                <a:latin typeface="Franklin Gothic Medium"/>
                <a:cs typeface="Franklin Gothic Medium"/>
              </a:rPr>
              <a:t>z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r>
              <a:rPr dirty="0" sz="2000" spc="100">
                <a:latin typeface="Franklin Gothic Medium"/>
                <a:cs typeface="Franklin Gothic Medium"/>
              </a:rPr>
              <a:t> </a:t>
            </a:r>
            <a:r>
              <a:rPr dirty="0" sz="2000" spc="-15">
                <a:latin typeface="Franklin Gothic Medium"/>
                <a:cs typeface="Franklin Gothic Medium"/>
              </a:rPr>
              <a:t>6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r>
              <a:rPr dirty="0" sz="2000" spc="-5">
                <a:latin typeface="Franklin Gothic Medium"/>
                <a:cs typeface="Franklin Gothic Medium"/>
              </a:rPr>
              <a:t>0</a:t>
            </a:r>
            <a:r>
              <a:rPr dirty="0" sz="2000">
                <a:latin typeface="Franklin Gothic Medium"/>
                <a:cs typeface="Franklin Gothic Medium"/>
              </a:rPr>
              <a:t>0</a:t>
            </a:r>
            <a:r>
              <a:rPr dirty="0" sz="2000" spc="95">
                <a:latin typeface="Franklin Gothic Medium"/>
                <a:cs typeface="Franklin Gothic Medium"/>
              </a:rPr>
              <a:t> </a:t>
            </a:r>
            <a:r>
              <a:rPr dirty="0" sz="2000" spc="-5">
                <a:latin typeface="Franklin Gothic Medium"/>
                <a:cs typeface="Franklin Gothic Medium"/>
              </a:rPr>
              <a:t>(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20">
                <a:latin typeface="Franklin Gothic Medium"/>
                <a:cs typeface="Franklin Gothic Medium"/>
              </a:rPr>
              <a:t>zgodni</a:t>
            </a:r>
            <a:r>
              <a:rPr dirty="0" sz="2000" spc="-25">
                <a:latin typeface="Franklin Gothic Medium"/>
                <a:cs typeface="Franklin Gothic Medium"/>
              </a:rPr>
              <a:t>e</a:t>
            </a:r>
            <a:r>
              <a:rPr dirty="0" sz="2000" spc="-10">
                <a:latin typeface="Franklin Gothic Medium"/>
                <a:cs typeface="Franklin Gothic Medium"/>
              </a:rPr>
              <a:t>nie</a:t>
            </a:r>
            <a:endParaRPr sz="2000">
              <a:latin typeface="Franklin Gothic Medium"/>
              <a:cs typeface="Franklin Gothic Medium"/>
            </a:endParaRPr>
          </a:p>
          <a:p>
            <a:pPr algn="just" marL="12700">
              <a:lnSpc>
                <a:spcPct val="100000"/>
              </a:lnSpc>
            </a:pPr>
            <a:r>
              <a:rPr dirty="0" sz="2000" spc="10">
                <a:latin typeface="Franklin Gothic Medium"/>
                <a:cs typeface="Franklin Gothic Medium"/>
              </a:rPr>
              <a:t>z</a:t>
            </a:r>
            <a:r>
              <a:rPr dirty="0" sz="2000" spc="-5">
                <a:latin typeface="Franklin Gothic Medium"/>
                <a:cs typeface="Franklin Gothic Medium"/>
              </a:rPr>
              <a:t> </a:t>
            </a:r>
            <a:r>
              <a:rPr dirty="0" sz="2000" spc="-45">
                <a:latin typeface="Franklin Gothic Medium"/>
                <a:cs typeface="Franklin Gothic Medium"/>
              </a:rPr>
              <a:t>wł</a:t>
            </a:r>
            <a:r>
              <a:rPr dirty="0" sz="2000" spc="-60">
                <a:latin typeface="Franklin Gothic Medium"/>
                <a:cs typeface="Franklin Gothic Medium"/>
              </a:rPr>
              <a:t>a</a:t>
            </a:r>
            <a:r>
              <a:rPr dirty="0" sz="2000" spc="-5">
                <a:latin typeface="Franklin Gothic Medium"/>
                <a:cs typeface="Franklin Gothic Medium"/>
              </a:rPr>
              <a:t>śc</a:t>
            </a:r>
            <a:r>
              <a:rPr dirty="0" sz="2000" spc="-15">
                <a:latin typeface="Franklin Gothic Medium"/>
                <a:cs typeface="Franklin Gothic Medium"/>
              </a:rPr>
              <a:t>i</a:t>
            </a:r>
            <a:r>
              <a:rPr dirty="0" sz="2000" spc="-75">
                <a:latin typeface="Franklin Gothic Medium"/>
                <a:cs typeface="Franklin Gothic Medium"/>
              </a:rPr>
              <a:t>wym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95">
                <a:latin typeface="Franklin Gothic Medium"/>
                <a:cs typeface="Franklin Gothic Medium"/>
              </a:rPr>
              <a:t>k</a:t>
            </a:r>
            <a:r>
              <a:rPr dirty="0" sz="2000" spc="-35">
                <a:latin typeface="Franklin Gothic Medium"/>
                <a:cs typeface="Franklin Gothic Medium"/>
              </a:rPr>
              <a:t>omi</a:t>
            </a:r>
            <a:r>
              <a:rPr dirty="0" sz="2000" spc="-40">
                <a:latin typeface="Franklin Gothic Medium"/>
                <a:cs typeface="Franklin Gothic Medium"/>
              </a:rPr>
              <a:t>s</a:t>
            </a:r>
            <a:r>
              <a:rPr dirty="0" sz="2000" spc="-15">
                <a:latin typeface="Franklin Gothic Medium"/>
                <a:cs typeface="Franklin Gothic Medium"/>
              </a:rPr>
              <a:t>ar</a:t>
            </a:r>
            <a:r>
              <a:rPr dirty="0" sz="2000" spc="-35">
                <a:latin typeface="Franklin Gothic Medium"/>
                <a:cs typeface="Franklin Gothic Medium"/>
              </a:rPr>
              <a:t>ze</a:t>
            </a:r>
            <a:r>
              <a:rPr dirty="0" sz="2000" spc="-50">
                <a:latin typeface="Franklin Gothic Medium"/>
                <a:cs typeface="Franklin Gothic Medium"/>
              </a:rPr>
              <a:t>m</a:t>
            </a:r>
            <a:r>
              <a:rPr dirty="0" sz="2000" spc="-10">
                <a:latin typeface="Franklin Gothic Medium"/>
                <a:cs typeface="Franklin Gothic Medium"/>
              </a:rPr>
              <a:t> </a:t>
            </a:r>
            <a:r>
              <a:rPr dirty="0" sz="2000" spc="-35">
                <a:latin typeface="Franklin Gothic Medium"/>
                <a:cs typeface="Franklin Gothic Medium"/>
              </a:rPr>
              <a:t>wybo</a:t>
            </a:r>
            <a:r>
              <a:rPr dirty="0" sz="2000" spc="-55">
                <a:latin typeface="Franklin Gothic Medium"/>
                <a:cs typeface="Franklin Gothic Medium"/>
              </a:rPr>
              <a:t>r</a:t>
            </a:r>
            <a:r>
              <a:rPr dirty="0" sz="2000" spc="5">
                <a:latin typeface="Franklin Gothic Medium"/>
                <a:cs typeface="Franklin Gothic Medium"/>
              </a:rPr>
              <a:t>cz</a:t>
            </a:r>
            <a:r>
              <a:rPr dirty="0" sz="2000" spc="-55">
                <a:latin typeface="Franklin Gothic Medium"/>
                <a:cs typeface="Franklin Gothic Medium"/>
              </a:rPr>
              <a:t>ym)</a:t>
            </a:r>
            <a:r>
              <a:rPr dirty="0" sz="2000" spc="15">
                <a:latin typeface="Franklin Gothic Medium"/>
                <a:cs typeface="Franklin Gothic Medium"/>
              </a:rPr>
              <a:t>;</a:t>
            </a:r>
            <a:endParaRPr sz="2000">
              <a:latin typeface="Franklin Gothic Medium"/>
              <a:cs typeface="Franklin Gothic Medium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2000" spc="45" b="1">
                <a:latin typeface="Calibri"/>
                <a:cs typeface="Calibri"/>
              </a:rPr>
              <a:t>g</a:t>
            </a:r>
            <a:r>
              <a:rPr dirty="0" sz="2000" spc="10" b="1">
                <a:latin typeface="Calibri"/>
                <a:cs typeface="Calibri"/>
              </a:rPr>
              <a:t>ło</a:t>
            </a:r>
            <a:r>
              <a:rPr dirty="0" sz="2000" b="1">
                <a:latin typeface="Calibri"/>
                <a:cs typeface="Calibri"/>
              </a:rPr>
              <a:t>s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20" b="1">
                <a:latin typeface="Calibri"/>
                <a:cs typeface="Calibri"/>
              </a:rPr>
              <a:t>anie</a:t>
            </a:r>
            <a:r>
              <a:rPr dirty="0" sz="2000" spc="195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p</a:t>
            </a:r>
            <a:r>
              <a:rPr dirty="0" sz="2000" spc="-35" b="1">
                <a:latin typeface="Calibri"/>
                <a:cs typeface="Calibri"/>
              </a:rPr>
              <a:t>o</a:t>
            </a:r>
            <a:r>
              <a:rPr dirty="0" sz="2000" spc="50" b="1">
                <a:latin typeface="Calibri"/>
                <a:cs typeface="Calibri"/>
              </a:rPr>
              <a:t>z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spc="19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lo</a:t>
            </a:r>
            <a:r>
              <a:rPr dirty="0" sz="2000" spc="-20" b="1">
                <a:latin typeface="Calibri"/>
                <a:cs typeface="Calibri"/>
              </a:rPr>
              <a:t>k</a:t>
            </a:r>
            <a:r>
              <a:rPr dirty="0" sz="2000" spc="25" b="1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l</a:t>
            </a:r>
            <a:r>
              <a:rPr dirty="0" sz="2000" spc="20" b="1">
                <a:latin typeface="Calibri"/>
                <a:cs typeface="Calibri"/>
              </a:rPr>
              <a:t>em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-8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k</a:t>
            </a:r>
            <a:r>
              <a:rPr dirty="0" sz="2000" spc="15" b="1">
                <a:latin typeface="Calibri"/>
                <a:cs typeface="Calibri"/>
              </a:rPr>
              <a:t>omi</a:t>
            </a:r>
            <a:r>
              <a:rPr dirty="0" sz="2000" b="1">
                <a:latin typeface="Calibri"/>
                <a:cs typeface="Calibri"/>
              </a:rPr>
              <a:t>s</a:t>
            </a:r>
            <a:r>
              <a:rPr dirty="0" sz="2000" spc="-50" b="1">
                <a:latin typeface="Calibri"/>
                <a:cs typeface="Calibri"/>
              </a:rPr>
              <a:t>j</a:t>
            </a:r>
            <a:r>
              <a:rPr dirty="0" sz="2000" spc="-35" b="1">
                <a:latin typeface="Calibri"/>
                <a:cs typeface="Calibri"/>
              </a:rPr>
              <a:t>i</a:t>
            </a:r>
            <a:r>
              <a:rPr dirty="0" sz="2000" spc="19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m</a:t>
            </a:r>
            <a:r>
              <a:rPr dirty="0" sz="2000" spc="15" b="1">
                <a:latin typeface="Calibri"/>
                <a:cs typeface="Calibri"/>
              </a:rPr>
              <a:t>oże</a:t>
            </a:r>
            <a:r>
              <a:rPr dirty="0" sz="2000" spc="190" b="1">
                <a:latin typeface="Calibri"/>
                <a:cs typeface="Calibri"/>
              </a:rPr>
              <a:t> </a:t>
            </a:r>
            <a:r>
              <a:rPr dirty="0" sz="2000" spc="-35" b="1">
                <a:latin typeface="Calibri"/>
                <a:cs typeface="Calibri"/>
              </a:rPr>
              <a:t>p</a:t>
            </a:r>
            <a:r>
              <a:rPr dirty="0" sz="2000" spc="-65" b="1">
                <a:latin typeface="Calibri"/>
                <a:cs typeface="Calibri"/>
              </a:rPr>
              <a:t>r</a:t>
            </a:r>
            <a:r>
              <a:rPr dirty="0" sz="2000" spc="-60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35" b="1">
                <a:latin typeface="Calibri"/>
                <a:cs typeface="Calibri"/>
              </a:rPr>
              <a:t>adzić</a:t>
            </a:r>
            <a:r>
              <a:rPr dirty="0" sz="2000" spc="195" b="1">
                <a:latin typeface="Calibri"/>
                <a:cs typeface="Calibri"/>
              </a:rPr>
              <a:t> </a:t>
            </a:r>
            <a:r>
              <a:rPr dirty="0" sz="2000" spc="30" b="1">
                <a:latin typeface="Calibri"/>
                <a:cs typeface="Calibri"/>
              </a:rPr>
              <a:t>co</a:t>
            </a:r>
            <a:r>
              <a:rPr dirty="0" sz="2000" spc="18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n</a:t>
            </a:r>
            <a:r>
              <a:rPr dirty="0" sz="2000" spc="10" b="1">
                <a:latin typeface="Calibri"/>
                <a:cs typeface="Calibri"/>
              </a:rPr>
              <a:t>a</a:t>
            </a:r>
            <a:r>
              <a:rPr dirty="0" sz="2000" spc="-5" b="1">
                <a:latin typeface="Calibri"/>
                <a:cs typeface="Calibri"/>
              </a:rPr>
              <a:t>j</a:t>
            </a:r>
            <a:r>
              <a:rPr dirty="0" sz="2000" spc="5" b="1">
                <a:latin typeface="Calibri"/>
                <a:cs typeface="Calibri"/>
              </a:rPr>
              <a:t>mn</a:t>
            </a:r>
            <a:r>
              <a:rPr dirty="0" sz="2000" spc="-25" b="1">
                <a:latin typeface="Calibri"/>
                <a:cs typeface="Calibri"/>
              </a:rPr>
              <a:t>ie</a:t>
            </a:r>
            <a:r>
              <a:rPr dirty="0" sz="2000" spc="-15" b="1">
                <a:latin typeface="Calibri"/>
                <a:cs typeface="Calibri"/>
              </a:rPr>
              <a:t>j</a:t>
            </a:r>
            <a:r>
              <a:rPr dirty="0" sz="2000" spc="19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d</a:t>
            </a:r>
            <a:r>
              <a:rPr dirty="0" sz="2000" spc="-40" b="1">
                <a:latin typeface="Calibri"/>
                <a:cs typeface="Calibri"/>
              </a:rPr>
              <a:t>wó</a:t>
            </a:r>
            <a:r>
              <a:rPr dirty="0" sz="2000" spc="-35" b="1">
                <a:latin typeface="Calibri"/>
                <a:cs typeface="Calibri"/>
              </a:rPr>
              <a:t>c</a:t>
            </a:r>
            <a:r>
              <a:rPr dirty="0" sz="2000" spc="5" b="1">
                <a:latin typeface="Calibri"/>
                <a:cs typeface="Calibri"/>
              </a:rPr>
              <a:t>h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75" b="1">
                <a:latin typeface="Calibri"/>
                <a:cs typeface="Calibri"/>
              </a:rPr>
              <a:t>cz</a:t>
            </a:r>
            <a:r>
              <a:rPr dirty="0" sz="2000" spc="-40" b="1">
                <a:latin typeface="Calibri"/>
                <a:cs typeface="Calibri"/>
              </a:rPr>
              <a:t>łonków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05" b="1">
                <a:latin typeface="Calibri"/>
                <a:cs typeface="Calibri"/>
              </a:rPr>
              <a:t> </a:t>
            </a:r>
            <a:r>
              <a:rPr dirty="0" sz="2000" spc="5" b="1">
                <a:latin typeface="Calibri"/>
                <a:cs typeface="Calibri"/>
              </a:rPr>
              <a:t>k</a:t>
            </a:r>
            <a:r>
              <a:rPr dirty="0" sz="2000" spc="-45" b="1">
                <a:latin typeface="Calibri"/>
                <a:cs typeface="Calibri"/>
              </a:rPr>
              <a:t>o</a:t>
            </a:r>
            <a:r>
              <a:rPr dirty="0" sz="2000" spc="35" b="1">
                <a:latin typeface="Calibri"/>
                <a:cs typeface="Calibri"/>
              </a:rPr>
              <a:t>mi</a:t>
            </a:r>
            <a:r>
              <a:rPr dirty="0" sz="2000" spc="15" b="1">
                <a:latin typeface="Calibri"/>
                <a:cs typeface="Calibri"/>
              </a:rPr>
              <a:t>s</a:t>
            </a:r>
            <a:r>
              <a:rPr dirty="0" sz="2000" spc="-45" b="1">
                <a:latin typeface="Calibri"/>
                <a:cs typeface="Calibri"/>
              </a:rPr>
              <a:t>ji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20" b="1">
                <a:latin typeface="Calibri"/>
                <a:cs typeface="Calibri"/>
              </a:rPr>
              <a:t> </a:t>
            </a:r>
            <a:r>
              <a:rPr dirty="0" sz="2000" spc="-40" b="1">
                <a:latin typeface="Calibri"/>
                <a:cs typeface="Calibri"/>
              </a:rPr>
              <a:t>p</a:t>
            </a:r>
            <a:r>
              <a:rPr dirty="0" sz="2000" spc="-20" b="1">
                <a:latin typeface="Calibri"/>
                <a:cs typeface="Calibri"/>
              </a:rPr>
              <a:t>r</a:t>
            </a:r>
            <a:r>
              <a:rPr dirty="0" sz="2000" spc="45" b="1">
                <a:latin typeface="Calibri"/>
                <a:cs typeface="Calibri"/>
              </a:rPr>
              <a:t>ze</a:t>
            </a:r>
            <a:r>
              <a:rPr dirty="0" sz="2000" spc="40" b="1">
                <a:latin typeface="Calibri"/>
                <a:cs typeface="Calibri"/>
              </a:rPr>
              <a:t>z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40" b="1">
                <a:latin typeface="Calibri"/>
                <a:cs typeface="Calibri"/>
              </a:rPr>
              <a:t> </a:t>
            </a:r>
            <a:r>
              <a:rPr dirty="0" sz="2000" spc="-15" b="1">
                <a:latin typeface="Calibri"/>
                <a:cs typeface="Calibri"/>
              </a:rPr>
              <a:t>n</a:t>
            </a:r>
            <a:r>
              <a:rPr dirty="0" sz="2000" spc="-20" b="1">
                <a:latin typeface="Calibri"/>
                <a:cs typeface="Calibri"/>
              </a:rPr>
              <a:t>i</a:t>
            </a:r>
            <a:r>
              <a:rPr dirty="0" sz="2000" spc="70" b="1">
                <a:latin typeface="Calibri"/>
                <a:cs typeface="Calibri"/>
              </a:rPr>
              <a:t>ą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20" b="1">
                <a:latin typeface="Calibri"/>
                <a:cs typeface="Calibri"/>
              </a:rPr>
              <a:t> </a:t>
            </a:r>
            <a:r>
              <a:rPr dirty="0" sz="2000" spc="-60" b="1">
                <a:latin typeface="Calibri"/>
                <a:cs typeface="Calibri"/>
              </a:rPr>
              <a:t>wyz</a:t>
            </a:r>
            <a:r>
              <a:rPr dirty="0" sz="2000" spc="-50" b="1">
                <a:latin typeface="Calibri"/>
                <a:cs typeface="Calibri"/>
              </a:rPr>
              <a:t>n</a:t>
            </a:r>
            <a:r>
              <a:rPr dirty="0" sz="2000" spc="40" b="1">
                <a:latin typeface="Calibri"/>
                <a:cs typeface="Calibri"/>
              </a:rPr>
              <a:t>acz</a:t>
            </a:r>
            <a:r>
              <a:rPr dirty="0" sz="2000" spc="45" b="1">
                <a:latin typeface="Calibri"/>
                <a:cs typeface="Calibri"/>
              </a:rPr>
              <a:t>o</a:t>
            </a:r>
            <a:r>
              <a:rPr dirty="0" sz="2000" spc="-20" b="1">
                <a:latin typeface="Calibri"/>
                <a:cs typeface="Calibri"/>
              </a:rPr>
              <a:t>n</a:t>
            </a:r>
            <a:r>
              <a:rPr dirty="0" sz="2000" spc="-165" b="1">
                <a:latin typeface="Calibri"/>
                <a:cs typeface="Calibri"/>
              </a:rPr>
              <a:t>y</a:t>
            </a:r>
            <a:r>
              <a:rPr dirty="0" sz="2000" spc="30" b="1">
                <a:latin typeface="Calibri"/>
                <a:cs typeface="Calibri"/>
              </a:rPr>
              <a:t>ch,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35" b="1">
                <a:latin typeface="Calibri"/>
                <a:cs typeface="Calibri"/>
              </a:rPr>
              <a:t> </a:t>
            </a:r>
            <a:r>
              <a:rPr dirty="0" sz="2000" spc="25" b="1">
                <a:latin typeface="Calibri"/>
                <a:cs typeface="Calibri"/>
              </a:rPr>
              <a:t>zgłos</a:t>
            </a:r>
            <a:r>
              <a:rPr dirty="0" sz="2000" spc="10" b="1">
                <a:latin typeface="Calibri"/>
                <a:cs typeface="Calibri"/>
              </a:rPr>
              <a:t>z</a:t>
            </a:r>
            <a:r>
              <a:rPr dirty="0" sz="2000" spc="-15" b="1">
                <a:latin typeface="Calibri"/>
                <a:cs typeface="Calibri"/>
              </a:rPr>
              <a:t>o</a:t>
            </a:r>
            <a:r>
              <a:rPr dirty="0" sz="2000" spc="-55" b="1">
                <a:latin typeface="Calibri"/>
                <a:cs typeface="Calibri"/>
              </a:rPr>
              <a:t>n</a:t>
            </a:r>
            <a:r>
              <a:rPr dirty="0" sz="2000" spc="-160" b="1">
                <a:latin typeface="Calibri"/>
                <a:cs typeface="Calibri"/>
              </a:rPr>
              <a:t>y</a:t>
            </a:r>
            <a:r>
              <a:rPr dirty="0" sz="2000" spc="50" b="1">
                <a:latin typeface="Calibri"/>
                <a:cs typeface="Calibri"/>
              </a:rPr>
              <a:t>ch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30" b="1">
                <a:latin typeface="Calibri"/>
                <a:cs typeface="Calibri"/>
              </a:rPr>
              <a:t> </a:t>
            </a:r>
            <a:r>
              <a:rPr dirty="0" sz="2000" spc="-40" b="1">
                <a:latin typeface="Calibri"/>
                <a:cs typeface="Calibri"/>
              </a:rPr>
              <a:t>p</a:t>
            </a:r>
            <a:r>
              <a:rPr dirty="0" sz="2000" spc="-20" b="1">
                <a:latin typeface="Calibri"/>
                <a:cs typeface="Calibri"/>
              </a:rPr>
              <a:t>r</a:t>
            </a:r>
            <a:r>
              <a:rPr dirty="0" sz="2000" spc="45" b="1">
                <a:latin typeface="Calibri"/>
                <a:cs typeface="Calibri"/>
              </a:rPr>
              <a:t>ze</a:t>
            </a:r>
            <a:r>
              <a:rPr dirty="0" sz="2000" spc="40" b="1">
                <a:latin typeface="Calibri"/>
                <a:cs typeface="Calibri"/>
              </a:rPr>
              <a:t>z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40" b="1">
                <a:latin typeface="Calibri"/>
                <a:cs typeface="Calibri"/>
              </a:rPr>
              <a:t> </a:t>
            </a:r>
            <a:r>
              <a:rPr dirty="0" sz="2000" spc="-65" b="1">
                <a:latin typeface="Calibri"/>
                <a:cs typeface="Calibri"/>
              </a:rPr>
              <a:t>r</a:t>
            </a:r>
            <a:r>
              <a:rPr dirty="0" sz="2000" spc="5" b="1">
                <a:latin typeface="Calibri"/>
                <a:cs typeface="Calibri"/>
              </a:rPr>
              <a:t>óż</a:t>
            </a:r>
            <a:r>
              <a:rPr dirty="0" sz="2000" b="1">
                <a:latin typeface="Calibri"/>
                <a:cs typeface="Calibri"/>
              </a:rPr>
              <a:t>n</a:t>
            </a:r>
            <a:r>
              <a:rPr dirty="0" sz="2000" spc="35" b="1">
                <a:latin typeface="Calibri"/>
                <a:cs typeface="Calibri"/>
              </a:rPr>
              <a:t>e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podmi</a:t>
            </a:r>
            <a:r>
              <a:rPr dirty="0" sz="2000" spc="-30" b="1">
                <a:latin typeface="Calibri"/>
                <a:cs typeface="Calibri"/>
              </a:rPr>
              <a:t>o</a:t>
            </a:r>
            <a:r>
              <a:rPr dirty="0" sz="2000" spc="-100" b="1">
                <a:latin typeface="Calibri"/>
                <a:cs typeface="Calibri"/>
              </a:rPr>
              <a:t>ty</a:t>
            </a:r>
            <a:r>
              <a:rPr dirty="0" sz="2000" b="1">
                <a:latin typeface="Calibri"/>
                <a:cs typeface="Calibri"/>
              </a:rPr>
              <a:t>  </a:t>
            </a:r>
            <a:r>
              <a:rPr dirty="0" sz="2000" spc="5" b="1">
                <a:latin typeface="Calibri"/>
                <a:cs typeface="Calibri"/>
              </a:rPr>
              <a:t>u</a:t>
            </a:r>
            <a:r>
              <a:rPr dirty="0" sz="2000" b="1">
                <a:latin typeface="Calibri"/>
                <a:cs typeface="Calibri"/>
              </a:rPr>
              <a:t>pr</a:t>
            </a:r>
            <a:r>
              <a:rPr dirty="0" sz="2000" spc="-40" b="1">
                <a:latin typeface="Calibri"/>
                <a:cs typeface="Calibri"/>
              </a:rPr>
              <a:t>a</a:t>
            </a:r>
            <a:r>
              <a:rPr dirty="0" sz="2000" spc="-95" b="1">
                <a:latin typeface="Calibri"/>
                <a:cs typeface="Calibri"/>
              </a:rPr>
              <a:t>w</a:t>
            </a:r>
            <a:r>
              <a:rPr dirty="0" sz="2000" spc="-60" b="1">
                <a:latin typeface="Calibri"/>
                <a:cs typeface="Calibri"/>
              </a:rPr>
              <a:t>n</a:t>
            </a:r>
            <a:r>
              <a:rPr dirty="0" sz="2000" spc="-25" b="1">
                <a:latin typeface="Calibri"/>
                <a:cs typeface="Calibri"/>
              </a:rPr>
              <a:t>io</a:t>
            </a:r>
            <a:r>
              <a:rPr dirty="0" sz="2000" spc="-35" b="1">
                <a:latin typeface="Calibri"/>
                <a:cs typeface="Calibri"/>
              </a:rPr>
              <a:t>n</a:t>
            </a:r>
            <a:r>
              <a:rPr dirty="0" sz="2000" spc="40" b="1">
                <a:latin typeface="Calibri"/>
                <a:cs typeface="Calibri"/>
              </a:rPr>
              <a:t>e</a:t>
            </a:r>
            <a:r>
              <a:rPr dirty="0" sz="2000" spc="-55" b="1">
                <a:latin typeface="Calibri"/>
                <a:cs typeface="Calibri"/>
              </a:rPr>
              <a:t>;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c</a:t>
            </a:r>
            <a:r>
              <a:rPr dirty="0" sz="2000" spc="-15">
                <a:latin typeface="Franklin Gothic Medium"/>
                <a:cs typeface="Franklin Gothic Medium"/>
              </a:rPr>
              <a:t>zł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10">
                <a:latin typeface="Franklin Gothic Medium"/>
                <a:cs typeface="Franklin Gothic Medium"/>
              </a:rPr>
              <a:t>n</a:t>
            </a:r>
            <a:r>
              <a:rPr dirty="0" sz="2000" spc="-95">
                <a:latin typeface="Franklin Gothic Medium"/>
                <a:cs typeface="Franklin Gothic Medium"/>
              </a:rPr>
              <a:t>k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110">
                <a:latin typeface="Franklin Gothic Medium"/>
                <a:cs typeface="Franklin Gothic Medium"/>
              </a:rPr>
              <a:t>m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90">
                <a:latin typeface="Franklin Gothic Medium"/>
                <a:cs typeface="Franklin Gothic Medium"/>
              </a:rPr>
              <a:t> </a:t>
            </a:r>
            <a:r>
              <a:rPr dirty="0" sz="2000" spc="-105">
                <a:latin typeface="Franklin Gothic Medium"/>
                <a:cs typeface="Franklin Gothic Medium"/>
              </a:rPr>
              <a:t>k</a:t>
            </a:r>
            <a:r>
              <a:rPr dirty="0" sz="2000" spc="-30">
                <a:latin typeface="Franklin Gothic Medium"/>
                <a:cs typeface="Franklin Gothic Medium"/>
              </a:rPr>
              <a:t>o</a:t>
            </a:r>
            <a:r>
              <a:rPr dirty="0" sz="2000" spc="-45">
                <a:latin typeface="Franklin Gothic Medium"/>
                <a:cs typeface="Franklin Gothic Medium"/>
              </a:rPr>
              <a:t>mi</a:t>
            </a:r>
            <a:r>
              <a:rPr dirty="0" sz="2000" spc="-45">
                <a:latin typeface="Franklin Gothic Medium"/>
                <a:cs typeface="Franklin Gothic Medium"/>
              </a:rPr>
              <a:t>s</a:t>
            </a:r>
            <a:r>
              <a:rPr dirty="0" sz="2000" spc="-35">
                <a:latin typeface="Franklin Gothic Medium"/>
                <a:cs typeface="Franklin Gothic Medium"/>
              </a:rPr>
              <a:t>ji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75">
                <a:latin typeface="Franklin Gothic Medium"/>
                <a:cs typeface="Franklin Gothic Medium"/>
              </a:rPr>
              <a:t> </a:t>
            </a:r>
            <a:r>
              <a:rPr dirty="0" sz="2000" spc="-125">
                <a:latin typeface="Franklin Gothic Medium"/>
                <a:cs typeface="Franklin Gothic Medium"/>
              </a:rPr>
              <a:t>m</a:t>
            </a:r>
            <a:r>
              <a:rPr dirty="0" sz="2000" spc="-30">
                <a:latin typeface="Franklin Gothic Medium"/>
                <a:cs typeface="Franklin Gothic Medium"/>
              </a:rPr>
              <a:t>ogą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80">
                <a:latin typeface="Franklin Gothic Medium"/>
                <a:cs typeface="Franklin Gothic Medium"/>
              </a:rPr>
              <a:t> </a:t>
            </a:r>
            <a:r>
              <a:rPr dirty="0" sz="2000" spc="-75">
                <a:latin typeface="Franklin Gothic Medium"/>
                <a:cs typeface="Franklin Gothic Medium"/>
              </a:rPr>
              <a:t>t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15">
                <a:latin typeface="Franklin Gothic Medium"/>
                <a:cs typeface="Franklin Gothic Medium"/>
              </a:rPr>
              <a:t>ar</a:t>
            </a:r>
            <a:r>
              <a:rPr dirty="0" sz="2000" spc="-10">
                <a:latin typeface="Franklin Gothic Medium"/>
                <a:cs typeface="Franklin Gothic Medium"/>
              </a:rPr>
              <a:t>zyszyć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-85">
                <a:latin typeface="Franklin Gothic Medium"/>
                <a:cs typeface="Franklin Gothic Medium"/>
              </a:rPr>
              <a:t> </a:t>
            </a:r>
            <a:r>
              <a:rPr dirty="0" sz="2000" spc="-40">
                <a:latin typeface="Franklin Gothic Medium"/>
                <a:cs typeface="Franklin Gothic Medium"/>
              </a:rPr>
              <a:t>mę</a:t>
            </a:r>
            <a:r>
              <a:rPr dirty="0" sz="2000" spc="-35">
                <a:latin typeface="Franklin Gothic Medium"/>
                <a:cs typeface="Franklin Gothic Medium"/>
              </a:rPr>
              <a:t>ż</a:t>
            </a:r>
            <a:r>
              <a:rPr dirty="0" sz="2000" spc="-55">
                <a:latin typeface="Franklin Gothic Medium"/>
                <a:cs typeface="Franklin Gothic Medium"/>
              </a:rPr>
              <a:t>o</a:t>
            </a:r>
            <a:r>
              <a:rPr dirty="0" sz="2000" spc="-35">
                <a:latin typeface="Franklin Gothic Medium"/>
                <a:cs typeface="Franklin Gothic Medium"/>
              </a:rPr>
              <a:t>wie</a:t>
            </a:r>
            <a:r>
              <a:rPr dirty="0" sz="2000" spc="-20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za</a:t>
            </a:r>
            <a:r>
              <a:rPr dirty="0" sz="2000" spc="-15">
                <a:latin typeface="Franklin Gothic Medium"/>
                <a:cs typeface="Franklin Gothic Medium"/>
              </a:rPr>
              <a:t>u</a:t>
            </a:r>
            <a:r>
              <a:rPr dirty="0" sz="2000" spc="-50">
                <a:latin typeface="Franklin Gothic Medium"/>
                <a:cs typeface="Franklin Gothic Medium"/>
              </a:rPr>
              <a:t>f</a:t>
            </a:r>
            <a:r>
              <a:rPr dirty="0" sz="2000" spc="-20">
                <a:latin typeface="Franklin Gothic Medium"/>
                <a:cs typeface="Franklin Gothic Medium"/>
              </a:rPr>
              <a:t>ani</a:t>
            </a:r>
            <a:r>
              <a:rPr dirty="0" sz="2000" spc="-30">
                <a:latin typeface="Franklin Gothic Medium"/>
                <a:cs typeface="Franklin Gothic Medium"/>
              </a:rPr>
              <a:t>a</a:t>
            </a:r>
            <a:r>
              <a:rPr dirty="0" sz="2000" spc="15">
                <a:latin typeface="Franklin Gothic Medium"/>
                <a:cs typeface="Franklin Gothic Medium"/>
              </a:rPr>
              <a:t>;</a:t>
            </a:r>
            <a:endParaRPr sz="2000">
              <a:latin typeface="Franklin Gothic Medium"/>
              <a:cs typeface="Franklin Gothic Medium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2000" spc="15" b="1">
                <a:latin typeface="Calibri"/>
                <a:cs typeface="Calibri"/>
              </a:rPr>
              <a:t>podc</a:t>
            </a:r>
            <a:r>
              <a:rPr dirty="0" sz="2000" spc="20" b="1">
                <a:latin typeface="Calibri"/>
                <a:cs typeface="Calibri"/>
              </a:rPr>
              <a:t>z</a:t>
            </a:r>
            <a:r>
              <a:rPr dirty="0" sz="2000" spc="100" b="1">
                <a:latin typeface="Calibri"/>
                <a:cs typeface="Calibri"/>
              </a:rPr>
              <a:t>as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50" b="1">
                <a:latin typeface="Calibri"/>
                <a:cs typeface="Calibri"/>
              </a:rPr>
              <a:t> </a:t>
            </a:r>
            <a:r>
              <a:rPr dirty="0" sz="2000" spc="15" b="1">
                <a:latin typeface="Calibri"/>
                <a:cs typeface="Calibri"/>
              </a:rPr>
              <a:t>gło</a:t>
            </a:r>
            <a:r>
              <a:rPr dirty="0" sz="2000" spc="5" b="1">
                <a:latin typeface="Calibri"/>
                <a:cs typeface="Calibri"/>
              </a:rPr>
              <a:t>s</a:t>
            </a:r>
            <a:r>
              <a:rPr dirty="0" sz="2000" spc="-60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30" b="1">
                <a:latin typeface="Calibri"/>
                <a:cs typeface="Calibri"/>
              </a:rPr>
              <a:t>ania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5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należy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4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d</a:t>
            </a:r>
            <a:r>
              <a:rPr dirty="0" sz="2000" spc="55" b="1">
                <a:latin typeface="Calibri"/>
                <a:cs typeface="Calibri"/>
              </a:rPr>
              <a:t>bać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55" b="1">
                <a:latin typeface="Calibri"/>
                <a:cs typeface="Calibri"/>
              </a:rPr>
              <a:t> </a:t>
            </a:r>
            <a:r>
              <a:rPr dirty="0" sz="2000" spc="-35" b="1">
                <a:latin typeface="Calibri"/>
                <a:cs typeface="Calibri"/>
              </a:rPr>
              <a:t>o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 </a:t>
            </a:r>
            <a:r>
              <a:rPr dirty="0" sz="2000" spc="-125" b="1">
                <a:latin typeface="Calibri"/>
                <a:cs typeface="Calibri"/>
              </a:rPr>
              <a:t>t</a:t>
            </a:r>
            <a:r>
              <a:rPr dirty="0" sz="2000" spc="-25" b="1">
                <a:latin typeface="Calibri"/>
                <a:cs typeface="Calibri"/>
              </a:rPr>
              <a:t>o,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 </a:t>
            </a:r>
            <a:r>
              <a:rPr dirty="0" sz="2000" spc="35" b="1">
                <a:latin typeface="Calibri"/>
                <a:cs typeface="Calibri"/>
              </a:rPr>
              <a:t>a</a:t>
            </a:r>
            <a:r>
              <a:rPr dirty="0" sz="2000" spc="-5" b="1">
                <a:latin typeface="Calibri"/>
                <a:cs typeface="Calibri"/>
              </a:rPr>
              <a:t>b</a:t>
            </a:r>
            <a:r>
              <a:rPr dirty="0" sz="2000" spc="-120" b="1">
                <a:latin typeface="Calibri"/>
                <a:cs typeface="Calibri"/>
              </a:rPr>
              <a:t>y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50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zac</a:t>
            </a:r>
            <a:r>
              <a:rPr dirty="0" sz="2000" spc="55" b="1">
                <a:latin typeface="Calibri"/>
                <a:cs typeface="Calibri"/>
              </a:rPr>
              <a:t>h</a:t>
            </a:r>
            <a:r>
              <a:rPr dirty="0" sz="2000" spc="-60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50" b="1">
                <a:latin typeface="Calibri"/>
                <a:cs typeface="Calibri"/>
              </a:rPr>
              <a:t>ana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55" b="1">
                <a:latin typeface="Calibri"/>
                <a:cs typeface="Calibri"/>
              </a:rPr>
              <a:t> </a:t>
            </a:r>
            <a:r>
              <a:rPr dirty="0" sz="2000" spc="-35" b="1">
                <a:latin typeface="Calibri"/>
                <a:cs typeface="Calibri"/>
              </a:rPr>
              <a:t>b</a:t>
            </a:r>
            <a:r>
              <a:rPr dirty="0" sz="2000" spc="-120" b="1">
                <a:latin typeface="Calibri"/>
                <a:cs typeface="Calibri"/>
              </a:rPr>
              <a:t>y</a:t>
            </a:r>
            <a:r>
              <a:rPr dirty="0" sz="2000" spc="-80" b="1">
                <a:latin typeface="Calibri"/>
                <a:cs typeface="Calibri"/>
              </a:rPr>
              <a:t>ł</a:t>
            </a:r>
            <a:r>
              <a:rPr dirty="0" sz="2000" spc="70" b="1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5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t</a:t>
            </a:r>
            <a:r>
              <a:rPr dirty="0" sz="2000" spc="-15" b="1">
                <a:latin typeface="Calibri"/>
                <a:cs typeface="Calibri"/>
              </a:rPr>
              <a:t>a</a:t>
            </a:r>
            <a:r>
              <a:rPr dirty="0" sz="2000" spc="30" b="1">
                <a:latin typeface="Calibri"/>
                <a:cs typeface="Calibri"/>
              </a:rPr>
              <a:t>jność</a:t>
            </a:r>
            <a:r>
              <a:rPr dirty="0" sz="2000" spc="15" b="1">
                <a:latin typeface="Calibri"/>
                <a:cs typeface="Calibri"/>
              </a:rPr>
              <a:t> </a:t>
            </a:r>
            <a:r>
              <a:rPr dirty="0" sz="2000" spc="45" b="1">
                <a:latin typeface="Calibri"/>
                <a:cs typeface="Calibri"/>
              </a:rPr>
              <a:t>g</a:t>
            </a:r>
            <a:r>
              <a:rPr dirty="0" sz="2000" spc="-65" b="1">
                <a:latin typeface="Calibri"/>
                <a:cs typeface="Calibri"/>
              </a:rPr>
              <a:t>ł</a:t>
            </a:r>
            <a:r>
              <a:rPr dirty="0" sz="2000" spc="-25" b="1">
                <a:latin typeface="Calibri"/>
                <a:cs typeface="Calibri"/>
              </a:rPr>
              <a:t>o</a:t>
            </a:r>
            <a:r>
              <a:rPr dirty="0" sz="2000" spc="40" b="1">
                <a:latin typeface="Calibri"/>
                <a:cs typeface="Calibri"/>
              </a:rPr>
              <a:t>s</a:t>
            </a:r>
            <a:r>
              <a:rPr dirty="0" sz="2000" spc="25" b="1">
                <a:latin typeface="Calibri"/>
                <a:cs typeface="Calibri"/>
              </a:rPr>
              <a:t>o</a:t>
            </a:r>
            <a:r>
              <a:rPr dirty="0" sz="2000" spc="-195" b="1">
                <a:latin typeface="Calibri"/>
                <a:cs typeface="Calibri"/>
              </a:rPr>
              <a:t>w</a:t>
            </a:r>
            <a:r>
              <a:rPr dirty="0" sz="2000" spc="20" b="1">
                <a:latin typeface="Calibri"/>
                <a:cs typeface="Calibri"/>
              </a:rPr>
              <a:t>an</a:t>
            </a:r>
            <a:r>
              <a:rPr dirty="0" sz="2000" spc="10" b="1">
                <a:latin typeface="Calibri"/>
                <a:cs typeface="Calibri"/>
              </a:rPr>
              <a:t>i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55" b="1">
                <a:latin typeface="Calibri"/>
                <a:cs typeface="Calibri"/>
              </a:rPr>
              <a:t>;</a:t>
            </a:r>
            <a:endParaRPr sz="2000">
              <a:latin typeface="Calibri"/>
              <a:cs typeface="Calibri"/>
            </a:endParaRPr>
          </a:p>
          <a:p>
            <a:pPr algn="just" marL="12700" marR="6350">
              <a:lnSpc>
                <a:spcPct val="100000"/>
              </a:lnSpc>
            </a:pPr>
            <a:r>
              <a:rPr dirty="0" sz="2000" spc="-5" b="1">
                <a:latin typeface="Calibri"/>
                <a:cs typeface="Calibri"/>
              </a:rPr>
              <a:t>k</a:t>
            </a:r>
            <a:r>
              <a:rPr dirty="0" sz="2000" spc="15" b="1">
                <a:latin typeface="Calibri"/>
                <a:cs typeface="Calibri"/>
              </a:rPr>
              <a:t>omi</a:t>
            </a:r>
            <a:r>
              <a:rPr dirty="0" sz="2000" b="1">
                <a:latin typeface="Calibri"/>
                <a:cs typeface="Calibri"/>
              </a:rPr>
              <a:t>s</a:t>
            </a:r>
            <a:r>
              <a:rPr dirty="0" sz="2000" spc="10" b="1">
                <a:latin typeface="Calibri"/>
                <a:cs typeface="Calibri"/>
              </a:rPr>
              <a:t>ja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20" b="1">
                <a:latin typeface="Calibri"/>
                <a:cs typeface="Calibri"/>
              </a:rPr>
              <a:t> </a:t>
            </a:r>
            <a:r>
              <a:rPr dirty="0" sz="2000" spc="55" b="1">
                <a:latin typeface="Calibri"/>
                <a:cs typeface="Calibri"/>
              </a:rPr>
              <a:t>z</a:t>
            </a:r>
            <a:r>
              <a:rPr dirty="0" sz="2000" spc="75" b="1">
                <a:latin typeface="Calibri"/>
                <a:cs typeface="Calibri"/>
              </a:rPr>
              <a:t>a</a:t>
            </a:r>
            <a:r>
              <a:rPr dirty="0" sz="2000" spc="-45" b="1">
                <a:latin typeface="Calibri"/>
                <a:cs typeface="Calibri"/>
              </a:rPr>
              <a:t>r</a:t>
            </a:r>
            <a:r>
              <a:rPr dirty="0" sz="2000" spc="50" b="1">
                <a:latin typeface="Calibri"/>
                <a:cs typeface="Calibri"/>
              </a:rPr>
              <a:t>ządza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35" b="1">
                <a:latin typeface="Calibri"/>
                <a:cs typeface="Calibri"/>
              </a:rPr>
              <a:t> </a:t>
            </a:r>
            <a:r>
              <a:rPr dirty="0" sz="2000" spc="-35" b="1">
                <a:latin typeface="Calibri"/>
                <a:cs typeface="Calibri"/>
              </a:rPr>
              <a:t>p</a:t>
            </a:r>
            <a:r>
              <a:rPr dirty="0" sz="2000" spc="-20" b="1">
                <a:latin typeface="Calibri"/>
                <a:cs typeface="Calibri"/>
              </a:rPr>
              <a:t>r</a:t>
            </a:r>
            <a:r>
              <a:rPr dirty="0" sz="2000" spc="15" b="1">
                <a:latin typeface="Calibri"/>
                <a:cs typeface="Calibri"/>
              </a:rPr>
              <a:t>ze</a:t>
            </a:r>
            <a:r>
              <a:rPr dirty="0" sz="2000" spc="50" b="1">
                <a:latin typeface="Calibri"/>
                <a:cs typeface="Calibri"/>
              </a:rPr>
              <a:t>r</a:t>
            </a:r>
            <a:r>
              <a:rPr dirty="0" sz="2000" spc="-65" b="1">
                <a:latin typeface="Calibri"/>
                <a:cs typeface="Calibri"/>
              </a:rPr>
              <a:t>wę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10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25" b="1">
                <a:latin typeface="Calibri"/>
                <a:cs typeface="Calibri"/>
              </a:rPr>
              <a:t> </a:t>
            </a:r>
            <a:r>
              <a:rPr dirty="0" sz="2000" spc="15" b="1">
                <a:latin typeface="Calibri"/>
                <a:cs typeface="Calibri"/>
              </a:rPr>
              <a:t>gło</a:t>
            </a:r>
            <a:r>
              <a:rPr dirty="0" sz="2000" spc="5" b="1">
                <a:latin typeface="Calibri"/>
                <a:cs typeface="Calibri"/>
              </a:rPr>
              <a:t>s</a:t>
            </a:r>
            <a:r>
              <a:rPr dirty="0" sz="2000" spc="-70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15" b="1">
                <a:latin typeface="Calibri"/>
                <a:cs typeface="Calibri"/>
              </a:rPr>
              <a:t>aniu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20" b="1">
                <a:latin typeface="Calibri"/>
                <a:cs typeface="Calibri"/>
              </a:rPr>
              <a:t> </a:t>
            </a:r>
            <a:r>
              <a:rPr dirty="0" sz="2000" spc="-160" b="1">
                <a:latin typeface="Calibri"/>
                <a:cs typeface="Calibri"/>
              </a:rPr>
              <a:t>w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14" b="1">
                <a:latin typeface="Calibri"/>
                <a:cs typeface="Calibri"/>
              </a:rPr>
              <a:t> </a:t>
            </a:r>
            <a:r>
              <a:rPr dirty="0" sz="2000" spc="5" b="1">
                <a:latin typeface="Calibri"/>
                <a:cs typeface="Calibri"/>
              </a:rPr>
              <a:t>związ</a:t>
            </a:r>
            <a:r>
              <a:rPr dirty="0" sz="2000" spc="-35" b="1">
                <a:latin typeface="Calibri"/>
                <a:cs typeface="Calibri"/>
              </a:rPr>
              <a:t>k</a:t>
            </a:r>
            <a:r>
              <a:rPr dirty="0" sz="2000" spc="10" b="1">
                <a:latin typeface="Calibri"/>
                <a:cs typeface="Calibri"/>
              </a:rPr>
              <a:t>u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20" b="1">
                <a:latin typeface="Calibri"/>
                <a:cs typeface="Calibri"/>
              </a:rPr>
              <a:t> </a:t>
            </a:r>
            <a:r>
              <a:rPr dirty="0" sz="2000" spc="50" b="1">
                <a:latin typeface="Calibri"/>
                <a:cs typeface="Calibri"/>
              </a:rPr>
              <a:t>z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14" b="1">
                <a:latin typeface="Calibri"/>
                <a:cs typeface="Calibri"/>
              </a:rPr>
              <a:t> </a:t>
            </a:r>
            <a:r>
              <a:rPr dirty="0" sz="2000" spc="15" b="1">
                <a:latin typeface="Calibri"/>
                <a:cs typeface="Calibri"/>
              </a:rPr>
              <a:t>gło</a:t>
            </a:r>
            <a:r>
              <a:rPr dirty="0" sz="2000" spc="5" b="1">
                <a:latin typeface="Calibri"/>
                <a:cs typeface="Calibri"/>
              </a:rPr>
              <a:t>s</a:t>
            </a:r>
            <a:r>
              <a:rPr dirty="0" sz="2000" spc="-60" b="1">
                <a:latin typeface="Calibri"/>
                <a:cs typeface="Calibri"/>
              </a:rPr>
              <a:t>o</a:t>
            </a:r>
            <a:r>
              <a:rPr dirty="0" sz="2000" spc="-185" b="1">
                <a:latin typeface="Calibri"/>
                <a:cs typeface="Calibri"/>
              </a:rPr>
              <a:t>w</a:t>
            </a:r>
            <a:r>
              <a:rPr dirty="0" sz="2000" spc="20" b="1">
                <a:latin typeface="Calibri"/>
                <a:cs typeface="Calibri"/>
              </a:rPr>
              <a:t>ani</a:t>
            </a:r>
            <a:r>
              <a:rPr dirty="0" sz="2000" spc="10" b="1">
                <a:latin typeface="Calibri"/>
                <a:cs typeface="Calibri"/>
              </a:rPr>
              <a:t>e</a:t>
            </a:r>
            <a:r>
              <a:rPr dirty="0" sz="2000" spc="5" b="1">
                <a:latin typeface="Calibri"/>
                <a:cs typeface="Calibri"/>
              </a:rPr>
              <a:t>m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5" b="1">
                <a:latin typeface="Calibri"/>
                <a:cs typeface="Calibri"/>
              </a:rPr>
              <a:t>poz</a:t>
            </a:r>
            <a:r>
              <a:rPr dirty="0" sz="2000" spc="20" b="1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60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l</a:t>
            </a:r>
            <a:r>
              <a:rPr dirty="0" sz="2000" spc="-65" b="1">
                <a:latin typeface="Calibri"/>
                <a:cs typeface="Calibri"/>
              </a:rPr>
              <a:t>o</a:t>
            </a:r>
            <a:r>
              <a:rPr dirty="0" sz="2000" spc="35" b="1">
                <a:latin typeface="Calibri"/>
                <a:cs typeface="Calibri"/>
              </a:rPr>
              <a:t>k</a:t>
            </a:r>
            <a:r>
              <a:rPr dirty="0" sz="2000" spc="25" b="1">
                <a:latin typeface="Calibri"/>
                <a:cs typeface="Calibri"/>
              </a:rPr>
              <a:t>a</a:t>
            </a:r>
            <a:r>
              <a:rPr dirty="0" sz="2000" b="1">
                <a:latin typeface="Calibri"/>
                <a:cs typeface="Calibri"/>
              </a:rPr>
              <a:t>l</a:t>
            </a:r>
            <a:r>
              <a:rPr dirty="0" sz="2000" spc="20" b="1">
                <a:latin typeface="Calibri"/>
                <a:cs typeface="Calibri"/>
              </a:rPr>
              <a:t>em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20" b="1">
                <a:latin typeface="Calibri"/>
                <a:cs typeface="Calibri"/>
              </a:rPr>
              <a:t> </a:t>
            </a:r>
            <a:r>
              <a:rPr dirty="0" sz="2000" spc="10" b="1">
                <a:latin typeface="Calibri"/>
                <a:cs typeface="Calibri"/>
              </a:rPr>
              <a:t>k</a:t>
            </a:r>
            <a:r>
              <a:rPr dirty="0" sz="2000" spc="-50" b="1">
                <a:latin typeface="Calibri"/>
                <a:cs typeface="Calibri"/>
              </a:rPr>
              <a:t>o</a:t>
            </a:r>
            <a:r>
              <a:rPr dirty="0" sz="2000" spc="5" b="1">
                <a:latin typeface="Calibri"/>
                <a:cs typeface="Calibri"/>
              </a:rPr>
              <a:t>misji</a:t>
            </a:r>
            <a:r>
              <a:rPr dirty="0" sz="2000" b="1">
                <a:latin typeface="Calibri"/>
                <a:cs typeface="Calibri"/>
              </a:rPr>
              <a:t>    </a:t>
            </a:r>
            <a:r>
              <a:rPr dirty="0" sz="2000" spc="-155" b="1">
                <a:latin typeface="Calibri"/>
                <a:cs typeface="Calibri"/>
              </a:rPr>
              <a:t> </a:t>
            </a:r>
            <a:r>
              <a:rPr dirty="0" sz="2000" spc="-15" b="1">
                <a:latin typeface="Calibri"/>
                <a:cs typeface="Calibri"/>
              </a:rPr>
              <a:t>(</a:t>
            </a:r>
            <a:r>
              <a:rPr dirty="0" sz="2000" spc="-25" b="1">
                <a:latin typeface="Calibri"/>
                <a:cs typeface="Calibri"/>
              </a:rPr>
              <a:t>u</a:t>
            </a:r>
            <a:r>
              <a:rPr dirty="0" sz="2000" spc="10" b="1">
                <a:latin typeface="Calibri"/>
                <a:cs typeface="Calibri"/>
              </a:rPr>
              <a:t>rna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4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pomo</a:t>
            </a:r>
            <a:r>
              <a:rPr dirty="0" sz="2000" spc="-10" b="1">
                <a:latin typeface="Calibri"/>
                <a:cs typeface="Calibri"/>
              </a:rPr>
              <a:t>c</a:t>
            </a:r>
            <a:r>
              <a:rPr dirty="0" sz="2000" spc="25" b="1">
                <a:latin typeface="Calibri"/>
                <a:cs typeface="Calibri"/>
              </a:rPr>
              <a:t>nicza)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60" b="1">
                <a:latin typeface="Calibri"/>
                <a:cs typeface="Calibri"/>
              </a:rPr>
              <a:t> </a:t>
            </a:r>
            <a:r>
              <a:rPr dirty="0" sz="2000" spc="15" b="1">
                <a:latin typeface="Calibri"/>
                <a:cs typeface="Calibri"/>
              </a:rPr>
              <a:t>al</a:t>
            </a:r>
            <a:r>
              <a:rPr dirty="0" sz="2000" spc="30" b="1">
                <a:latin typeface="Calibri"/>
                <a:cs typeface="Calibri"/>
              </a:rPr>
              <a:t>e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150" b="1">
                <a:latin typeface="Calibri"/>
                <a:cs typeface="Calibri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nie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45">
                <a:latin typeface="Franklin Gothic Medium"/>
                <a:cs typeface="Franklin Gothic Medium"/>
              </a:rPr>
              <a:t> </a:t>
            </a:r>
            <a:r>
              <a:rPr dirty="0" sz="2000" spc="-10">
                <a:latin typeface="Franklin Gothic Medium"/>
                <a:cs typeface="Franklin Gothic Medium"/>
              </a:rPr>
              <a:t>przed</a:t>
            </a:r>
            <a:r>
              <a:rPr dirty="0" sz="2000" spc="-15">
                <a:latin typeface="Franklin Gothic Medium"/>
                <a:cs typeface="Franklin Gothic Medium"/>
              </a:rPr>
              <a:t>ł</a:t>
            </a:r>
            <a:r>
              <a:rPr dirty="0" sz="2000" spc="-5">
                <a:latin typeface="Franklin Gothic Medium"/>
                <a:cs typeface="Franklin Gothic Medium"/>
              </a:rPr>
              <a:t>u</a:t>
            </a:r>
            <a:r>
              <a:rPr dirty="0" sz="2000" spc="-5">
                <a:latin typeface="Franklin Gothic Medium"/>
                <a:cs typeface="Franklin Gothic Medium"/>
              </a:rPr>
              <a:t>ża</a:t>
            </a:r>
            <a:r>
              <a:rPr dirty="0" sz="2000">
                <a:latin typeface="Franklin Gothic Medium"/>
                <a:cs typeface="Franklin Gothic Medium"/>
              </a:rPr>
              <a:t> </a:t>
            </a:r>
            <a:r>
              <a:rPr dirty="0" sz="2000" spc="50">
                <a:latin typeface="Franklin Gothic Medium"/>
                <a:cs typeface="Franklin Gothic Medium"/>
              </a:rPr>
              <a:t> </a:t>
            </a:r>
            <a:r>
              <a:rPr dirty="0" sz="2000">
                <a:latin typeface="Franklin Gothic Medium"/>
                <a:cs typeface="Franklin Gothic Medium"/>
              </a:rPr>
              <a:t>czasu </a:t>
            </a:r>
            <a:r>
              <a:rPr dirty="0" sz="2000" spc="-25">
                <a:latin typeface="Franklin Gothic Medium"/>
                <a:cs typeface="Franklin Gothic Medium"/>
              </a:rPr>
              <a:t>gło</a:t>
            </a:r>
            <a:r>
              <a:rPr dirty="0" sz="2000" spc="-35">
                <a:latin typeface="Franklin Gothic Medium"/>
                <a:cs typeface="Franklin Gothic Medium"/>
              </a:rPr>
              <a:t>s</a:t>
            </a:r>
            <a:r>
              <a:rPr dirty="0" sz="2000" spc="-45">
                <a:latin typeface="Franklin Gothic Medium"/>
                <a:cs typeface="Franklin Gothic Medium"/>
              </a:rPr>
              <a:t>o</a:t>
            </a:r>
            <a:r>
              <a:rPr dirty="0" sz="2000" spc="-90">
                <a:latin typeface="Franklin Gothic Medium"/>
                <a:cs typeface="Franklin Gothic Medium"/>
              </a:rPr>
              <a:t>w</a:t>
            </a:r>
            <a:r>
              <a:rPr dirty="0" sz="2000" spc="-20">
                <a:latin typeface="Franklin Gothic Medium"/>
                <a:cs typeface="Franklin Gothic Medium"/>
              </a:rPr>
              <a:t>ani</a:t>
            </a:r>
            <a:r>
              <a:rPr dirty="0" sz="2000" spc="-30">
                <a:latin typeface="Franklin Gothic Medium"/>
                <a:cs typeface="Franklin Gothic Medium"/>
              </a:rPr>
              <a:t>a</a:t>
            </a:r>
            <a:r>
              <a:rPr dirty="0" sz="2000" spc="15"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6535" y="548894"/>
            <a:ext cx="7299325" cy="5994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 b="1">
                <a:latin typeface="Arial Black"/>
                <a:cs typeface="Arial Black"/>
              </a:rPr>
              <a:t>G</a:t>
            </a:r>
            <a:r>
              <a:rPr dirty="0" sz="2000" spc="-10" b="1">
                <a:latin typeface="Arial Black"/>
                <a:cs typeface="Arial Black"/>
              </a:rPr>
              <a:t>Ł</a:t>
            </a:r>
            <a:r>
              <a:rPr dirty="0" sz="2000" spc="5" b="1">
                <a:latin typeface="Arial Black"/>
                <a:cs typeface="Arial Black"/>
              </a:rPr>
              <a:t>OS</a:t>
            </a:r>
            <a:r>
              <a:rPr dirty="0" sz="2000" spc="-40" b="1">
                <a:latin typeface="Arial Black"/>
                <a:cs typeface="Arial Black"/>
              </a:rPr>
              <a:t>O</a:t>
            </a:r>
            <a:r>
              <a:rPr dirty="0" sz="2000" spc="5" b="1">
                <a:latin typeface="Arial Black"/>
                <a:cs typeface="Arial Black"/>
              </a:rPr>
              <a:t>WA</a:t>
            </a:r>
            <a:r>
              <a:rPr dirty="0" sz="2000" spc="-5" b="1">
                <a:latin typeface="Arial Black"/>
                <a:cs typeface="Arial Black"/>
              </a:rPr>
              <a:t>N</a:t>
            </a:r>
            <a:r>
              <a:rPr dirty="0" sz="2000" b="1">
                <a:latin typeface="Arial Black"/>
                <a:cs typeface="Arial Black"/>
              </a:rPr>
              <a:t>IE</a:t>
            </a:r>
            <a:r>
              <a:rPr dirty="0" sz="2000" spc="-4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W</a:t>
            </a:r>
            <a:r>
              <a:rPr dirty="0" sz="2000" spc="-2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OB</a:t>
            </a:r>
            <a:r>
              <a:rPr dirty="0" sz="2000" spc="-40" b="1">
                <a:latin typeface="Arial Black"/>
                <a:cs typeface="Arial Black"/>
              </a:rPr>
              <a:t>W</a:t>
            </a:r>
            <a:r>
              <a:rPr dirty="0" sz="2000" spc="5" b="1">
                <a:latin typeface="Arial Black"/>
                <a:cs typeface="Arial Black"/>
              </a:rPr>
              <a:t>O</a:t>
            </a:r>
            <a:r>
              <a:rPr dirty="0" sz="2000" spc="-85" b="1">
                <a:latin typeface="Arial Black"/>
                <a:cs typeface="Arial Black"/>
              </a:rPr>
              <a:t>D</a:t>
            </a:r>
            <a:r>
              <a:rPr dirty="0" sz="2000" spc="-35" b="1">
                <a:latin typeface="Arial Black"/>
                <a:cs typeface="Arial Black"/>
              </a:rPr>
              <a:t>A</a:t>
            </a:r>
            <a:r>
              <a:rPr dirty="0" sz="2000" spc="-10" b="1">
                <a:latin typeface="Arial Black"/>
                <a:cs typeface="Arial Black"/>
              </a:rPr>
              <a:t>C</a:t>
            </a:r>
            <a:r>
              <a:rPr dirty="0" sz="2000" spc="5" b="1">
                <a:latin typeface="Arial Black"/>
                <a:cs typeface="Arial Black"/>
              </a:rPr>
              <a:t>H</a:t>
            </a:r>
            <a:r>
              <a:rPr dirty="0" sz="2000" spc="-50" b="1">
                <a:latin typeface="Arial Black"/>
                <a:cs typeface="Arial Black"/>
              </a:rPr>
              <a:t> </a:t>
            </a:r>
            <a:r>
              <a:rPr dirty="0" sz="2000" spc="5" b="1">
                <a:latin typeface="Arial Black"/>
                <a:cs typeface="Arial Black"/>
              </a:rPr>
              <a:t>ODRĘB</a:t>
            </a:r>
            <a:r>
              <a:rPr dirty="0" sz="2000" spc="-15" b="1">
                <a:latin typeface="Arial Black"/>
                <a:cs typeface="Arial Black"/>
              </a:rPr>
              <a:t>N</a:t>
            </a:r>
            <a:r>
              <a:rPr dirty="0" sz="2000" spc="-130" b="1">
                <a:latin typeface="Arial Black"/>
                <a:cs typeface="Arial Black"/>
              </a:rPr>
              <a:t>Y</a:t>
            </a:r>
            <a:r>
              <a:rPr dirty="0" sz="2000" spc="-10" b="1">
                <a:latin typeface="Arial Black"/>
                <a:cs typeface="Arial Black"/>
              </a:rPr>
              <a:t>C</a:t>
            </a:r>
            <a:r>
              <a:rPr dirty="0" sz="2000" spc="5" b="1">
                <a:latin typeface="Arial Black"/>
                <a:cs typeface="Arial Black"/>
              </a:rPr>
              <a:t>H</a:t>
            </a:r>
            <a:r>
              <a:rPr dirty="0" sz="2000" spc="-50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ZOZ,</a:t>
            </a:r>
            <a:r>
              <a:rPr dirty="0" sz="2000" spc="-15" b="1">
                <a:latin typeface="Arial Black"/>
                <a:cs typeface="Arial Black"/>
              </a:rPr>
              <a:t> </a:t>
            </a:r>
            <a:r>
              <a:rPr dirty="0" sz="2000" b="1">
                <a:latin typeface="Arial Black"/>
                <a:cs typeface="Arial Black"/>
              </a:rPr>
              <a:t>DPS</a:t>
            </a:r>
            <a:endParaRPr sz="2000">
              <a:latin typeface="Arial Black"/>
              <a:cs typeface="Arial Black"/>
            </a:endParaRPr>
          </a:p>
          <a:p>
            <a:pPr algn="ctr" marL="391795">
              <a:lnSpc>
                <a:spcPct val="100000"/>
              </a:lnSpc>
              <a:spcBef>
                <a:spcPts val="20"/>
              </a:spcBef>
            </a:pPr>
            <a:r>
              <a:rPr dirty="0" sz="1800" spc="-5" b="1">
                <a:latin typeface="Arial Black"/>
                <a:cs typeface="Arial Black"/>
              </a:rPr>
              <a:t>(p</a:t>
            </a:r>
            <a:r>
              <a:rPr dirty="0" sz="1800" spc="20" b="1">
                <a:latin typeface="Arial Black"/>
                <a:cs typeface="Arial Black"/>
              </a:rPr>
              <a:t>r</a:t>
            </a:r>
            <a:r>
              <a:rPr dirty="0" sz="1800" b="1">
                <a:latin typeface="Arial Black"/>
                <a:cs typeface="Arial Black"/>
              </a:rPr>
              <a:t>ocedu</a:t>
            </a:r>
            <a:r>
              <a:rPr dirty="0" sz="1800" spc="35" b="1">
                <a:latin typeface="Arial Black"/>
                <a:cs typeface="Arial Black"/>
              </a:rPr>
              <a:t>r</a:t>
            </a:r>
            <a:r>
              <a:rPr dirty="0" sz="1800" b="1">
                <a:latin typeface="Arial Black"/>
                <a:cs typeface="Arial Black"/>
              </a:rPr>
              <a:t>a)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ln w="9525">
            <a:solidFill>
              <a:srgbClr val="9D032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97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5087556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163311" y="2951988"/>
            <a:ext cx="3758184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452104" y="2951988"/>
            <a:ext cx="559307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987801" y="2060829"/>
            <a:ext cx="1584325" cy="1905"/>
          </a:xfrm>
          <a:custGeom>
            <a:avLst/>
            <a:gdLst/>
            <a:ahLst/>
            <a:cxnLst/>
            <a:rect l="l" t="t" r="r" b="b"/>
            <a:pathLst>
              <a:path w="1584325" h="1905">
                <a:moveTo>
                  <a:pt x="0" y="1778"/>
                </a:moveTo>
                <a:lnTo>
                  <a:pt x="1584198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3564" y="1298194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26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607433" y="548696"/>
            <a:ext cx="3816985" cy="1944370"/>
          </a:xfrm>
          <a:custGeom>
            <a:avLst/>
            <a:gdLst/>
            <a:ahLst/>
            <a:cxnLst/>
            <a:rect l="l" t="t" r="r" b="b"/>
            <a:pathLst>
              <a:path w="3816984" h="1944370">
                <a:moveTo>
                  <a:pt x="3709161" y="1367606"/>
                </a:moveTo>
                <a:lnTo>
                  <a:pt x="1440179" y="1367606"/>
                </a:lnTo>
                <a:lnTo>
                  <a:pt x="1463236" y="1405882"/>
                </a:lnTo>
                <a:lnTo>
                  <a:pt x="1488222" y="1443100"/>
                </a:lnTo>
                <a:lnTo>
                  <a:pt x="1515078" y="1479233"/>
                </a:lnTo>
                <a:lnTo>
                  <a:pt x="1543744" y="1514250"/>
                </a:lnTo>
                <a:lnTo>
                  <a:pt x="1574160" y="1548122"/>
                </a:lnTo>
                <a:lnTo>
                  <a:pt x="1606266" y="1580820"/>
                </a:lnTo>
                <a:lnTo>
                  <a:pt x="1640000" y="1612314"/>
                </a:lnTo>
                <a:lnTo>
                  <a:pt x="1675304" y="1642574"/>
                </a:lnTo>
                <a:lnTo>
                  <a:pt x="1712116" y="1671573"/>
                </a:lnTo>
                <a:lnTo>
                  <a:pt x="1750376" y="1699279"/>
                </a:lnTo>
                <a:lnTo>
                  <a:pt x="1790025" y="1725664"/>
                </a:lnTo>
                <a:lnTo>
                  <a:pt x="1831002" y="1750698"/>
                </a:lnTo>
                <a:lnTo>
                  <a:pt x="1873247" y="1774352"/>
                </a:lnTo>
                <a:lnTo>
                  <a:pt x="1916699" y="1796597"/>
                </a:lnTo>
                <a:lnTo>
                  <a:pt x="1961299" y="1817402"/>
                </a:lnTo>
                <a:lnTo>
                  <a:pt x="2006986" y="1836739"/>
                </a:lnTo>
                <a:lnTo>
                  <a:pt x="2053700" y="1854579"/>
                </a:lnTo>
                <a:lnTo>
                  <a:pt x="2101380" y="1870891"/>
                </a:lnTo>
                <a:lnTo>
                  <a:pt x="2149967" y="1885647"/>
                </a:lnTo>
                <a:lnTo>
                  <a:pt x="2199401" y="1898816"/>
                </a:lnTo>
                <a:lnTo>
                  <a:pt x="2249620" y="1910371"/>
                </a:lnTo>
                <a:lnTo>
                  <a:pt x="2300565" y="1920280"/>
                </a:lnTo>
                <a:lnTo>
                  <a:pt x="2352176" y="1928516"/>
                </a:lnTo>
                <a:lnTo>
                  <a:pt x="2404392" y="1935048"/>
                </a:lnTo>
                <a:lnTo>
                  <a:pt x="2457153" y="1939847"/>
                </a:lnTo>
                <a:lnTo>
                  <a:pt x="2510399" y="1942883"/>
                </a:lnTo>
                <a:lnTo>
                  <a:pt x="2564069" y="1944128"/>
                </a:lnTo>
                <a:lnTo>
                  <a:pt x="2618105" y="1943551"/>
                </a:lnTo>
                <a:lnTo>
                  <a:pt x="2671909" y="1941178"/>
                </a:lnTo>
                <a:lnTo>
                  <a:pt x="2725047" y="1937049"/>
                </a:lnTo>
                <a:lnTo>
                  <a:pt x="2777474" y="1931203"/>
                </a:lnTo>
                <a:lnTo>
                  <a:pt x="2829145" y="1923678"/>
                </a:lnTo>
                <a:lnTo>
                  <a:pt x="2880016" y="1914511"/>
                </a:lnTo>
                <a:lnTo>
                  <a:pt x="2930041" y="1903740"/>
                </a:lnTo>
                <a:lnTo>
                  <a:pt x="2979175" y="1891402"/>
                </a:lnTo>
                <a:lnTo>
                  <a:pt x="3027374" y="1877537"/>
                </a:lnTo>
                <a:lnTo>
                  <a:pt x="3074593" y="1862180"/>
                </a:lnTo>
                <a:lnTo>
                  <a:pt x="3120787" y="1845371"/>
                </a:lnTo>
                <a:lnTo>
                  <a:pt x="3165911" y="1827146"/>
                </a:lnTo>
                <a:lnTo>
                  <a:pt x="3209920" y="1807544"/>
                </a:lnTo>
                <a:lnTo>
                  <a:pt x="3252768" y="1786602"/>
                </a:lnTo>
                <a:lnTo>
                  <a:pt x="3294413" y="1764358"/>
                </a:lnTo>
                <a:lnTo>
                  <a:pt x="3334807" y="1740849"/>
                </a:lnTo>
                <a:lnTo>
                  <a:pt x="3373907" y="1716114"/>
                </a:lnTo>
                <a:lnTo>
                  <a:pt x="3411667" y="1690190"/>
                </a:lnTo>
                <a:lnTo>
                  <a:pt x="3448043" y="1663114"/>
                </a:lnTo>
                <a:lnTo>
                  <a:pt x="3482990" y="1634926"/>
                </a:lnTo>
                <a:lnTo>
                  <a:pt x="3516463" y="1605661"/>
                </a:lnTo>
                <a:lnTo>
                  <a:pt x="3548417" y="1575359"/>
                </a:lnTo>
                <a:lnTo>
                  <a:pt x="3578807" y="1544056"/>
                </a:lnTo>
                <a:lnTo>
                  <a:pt x="3607588" y="1511791"/>
                </a:lnTo>
                <a:lnTo>
                  <a:pt x="3634715" y="1478601"/>
                </a:lnTo>
                <a:lnTo>
                  <a:pt x="3660144" y="1444523"/>
                </a:lnTo>
                <a:lnTo>
                  <a:pt x="3683829" y="1409597"/>
                </a:lnTo>
                <a:lnTo>
                  <a:pt x="3705725" y="1373859"/>
                </a:lnTo>
                <a:lnTo>
                  <a:pt x="3709161" y="1367606"/>
                </a:lnTo>
                <a:close/>
              </a:path>
              <a:path w="3816984" h="1944370">
                <a:moveTo>
                  <a:pt x="2584984" y="0"/>
                </a:moveTo>
                <a:lnTo>
                  <a:pt x="2531110" y="578"/>
                </a:lnTo>
                <a:lnTo>
                  <a:pt x="2477305" y="2952"/>
                </a:lnTo>
                <a:lnTo>
                  <a:pt x="2424166" y="7081"/>
                </a:lnTo>
                <a:lnTo>
                  <a:pt x="2371738" y="12927"/>
                </a:lnTo>
                <a:lnTo>
                  <a:pt x="2320065" y="20452"/>
                </a:lnTo>
                <a:lnTo>
                  <a:pt x="2269193" y="29619"/>
                </a:lnTo>
                <a:lnTo>
                  <a:pt x="2219165" y="40390"/>
                </a:lnTo>
                <a:lnTo>
                  <a:pt x="2170028" y="52727"/>
                </a:lnTo>
                <a:lnTo>
                  <a:pt x="2121826" y="66593"/>
                </a:lnTo>
                <a:lnTo>
                  <a:pt x="2074604" y="81950"/>
                </a:lnTo>
                <a:lnTo>
                  <a:pt x="2028407" y="98759"/>
                </a:lnTo>
                <a:lnTo>
                  <a:pt x="1983281" y="116984"/>
                </a:lnTo>
                <a:lnTo>
                  <a:pt x="1939268" y="136586"/>
                </a:lnTo>
                <a:lnTo>
                  <a:pt x="1896416" y="157528"/>
                </a:lnTo>
                <a:lnTo>
                  <a:pt x="1854769" y="179772"/>
                </a:lnTo>
                <a:lnTo>
                  <a:pt x="1814371" y="203281"/>
                </a:lnTo>
                <a:lnTo>
                  <a:pt x="1775268" y="228016"/>
                </a:lnTo>
                <a:lnTo>
                  <a:pt x="1737505" y="253940"/>
                </a:lnTo>
                <a:lnTo>
                  <a:pt x="1701126" y="281016"/>
                </a:lnTo>
                <a:lnTo>
                  <a:pt x="1666176" y="309204"/>
                </a:lnTo>
                <a:lnTo>
                  <a:pt x="1632701" y="338469"/>
                </a:lnTo>
                <a:lnTo>
                  <a:pt x="1600745" y="368771"/>
                </a:lnTo>
                <a:lnTo>
                  <a:pt x="1570354" y="400074"/>
                </a:lnTo>
                <a:lnTo>
                  <a:pt x="1541571" y="432339"/>
                </a:lnTo>
                <a:lnTo>
                  <a:pt x="1514443" y="465529"/>
                </a:lnTo>
                <a:lnTo>
                  <a:pt x="1489014" y="499606"/>
                </a:lnTo>
                <a:lnTo>
                  <a:pt x="1465329" y="534533"/>
                </a:lnTo>
                <a:lnTo>
                  <a:pt x="1443433" y="570271"/>
                </a:lnTo>
                <a:lnTo>
                  <a:pt x="1423371" y="606783"/>
                </a:lnTo>
                <a:lnTo>
                  <a:pt x="1405187" y="644031"/>
                </a:lnTo>
                <a:lnTo>
                  <a:pt x="1388928" y="681977"/>
                </a:lnTo>
                <a:lnTo>
                  <a:pt x="1374637" y="720585"/>
                </a:lnTo>
                <a:lnTo>
                  <a:pt x="1362360" y="759815"/>
                </a:lnTo>
                <a:lnTo>
                  <a:pt x="1352141" y="799630"/>
                </a:lnTo>
                <a:lnTo>
                  <a:pt x="1344026" y="839993"/>
                </a:lnTo>
                <a:lnTo>
                  <a:pt x="1338059" y="880865"/>
                </a:lnTo>
                <a:lnTo>
                  <a:pt x="1334286" y="922210"/>
                </a:lnTo>
                <a:lnTo>
                  <a:pt x="1332751" y="963989"/>
                </a:lnTo>
                <a:lnTo>
                  <a:pt x="1333500" y="1006164"/>
                </a:lnTo>
                <a:lnTo>
                  <a:pt x="0" y="1437710"/>
                </a:lnTo>
                <a:lnTo>
                  <a:pt x="1440179" y="1367606"/>
                </a:lnTo>
                <a:lnTo>
                  <a:pt x="3709161" y="1367606"/>
                </a:lnTo>
                <a:lnTo>
                  <a:pt x="3725789" y="1337347"/>
                </a:lnTo>
                <a:lnTo>
                  <a:pt x="3743974" y="1300099"/>
                </a:lnTo>
                <a:lnTo>
                  <a:pt x="3760236" y="1262152"/>
                </a:lnTo>
                <a:lnTo>
                  <a:pt x="3774530" y="1223545"/>
                </a:lnTo>
                <a:lnTo>
                  <a:pt x="3786812" y="1184315"/>
                </a:lnTo>
                <a:lnTo>
                  <a:pt x="3797035" y="1144500"/>
                </a:lnTo>
                <a:lnTo>
                  <a:pt x="3805156" y="1104137"/>
                </a:lnTo>
                <a:lnTo>
                  <a:pt x="3811129" y="1063264"/>
                </a:lnTo>
                <a:lnTo>
                  <a:pt x="3814910" y="1021920"/>
                </a:lnTo>
                <a:lnTo>
                  <a:pt x="3816453" y="980141"/>
                </a:lnTo>
                <a:lnTo>
                  <a:pt x="3815715" y="937965"/>
                </a:lnTo>
                <a:lnTo>
                  <a:pt x="3812682" y="895853"/>
                </a:lnTo>
                <a:lnTo>
                  <a:pt x="3807408" y="854262"/>
                </a:lnTo>
                <a:lnTo>
                  <a:pt x="3799941" y="813227"/>
                </a:lnTo>
                <a:lnTo>
                  <a:pt x="3790327" y="772784"/>
                </a:lnTo>
                <a:lnTo>
                  <a:pt x="3778616" y="732967"/>
                </a:lnTo>
                <a:lnTo>
                  <a:pt x="3764856" y="693812"/>
                </a:lnTo>
                <a:lnTo>
                  <a:pt x="3749096" y="655354"/>
                </a:lnTo>
                <a:lnTo>
                  <a:pt x="3731382" y="617628"/>
                </a:lnTo>
                <a:lnTo>
                  <a:pt x="3711764" y="580669"/>
                </a:lnTo>
                <a:lnTo>
                  <a:pt x="3690290" y="544512"/>
                </a:lnTo>
                <a:lnTo>
                  <a:pt x="3667007" y="509193"/>
                </a:lnTo>
                <a:lnTo>
                  <a:pt x="3641965" y="474747"/>
                </a:lnTo>
                <a:lnTo>
                  <a:pt x="3615211" y="441208"/>
                </a:lnTo>
                <a:lnTo>
                  <a:pt x="3586794" y="408612"/>
                </a:lnTo>
                <a:lnTo>
                  <a:pt x="3556761" y="376995"/>
                </a:lnTo>
                <a:lnTo>
                  <a:pt x="3525161" y="346390"/>
                </a:lnTo>
                <a:lnTo>
                  <a:pt x="3492043" y="316834"/>
                </a:lnTo>
                <a:lnTo>
                  <a:pt x="3457454" y="288362"/>
                </a:lnTo>
                <a:lnTo>
                  <a:pt x="3421443" y="261008"/>
                </a:lnTo>
                <a:lnTo>
                  <a:pt x="3384058" y="234808"/>
                </a:lnTo>
                <a:lnTo>
                  <a:pt x="3345346" y="209797"/>
                </a:lnTo>
                <a:lnTo>
                  <a:pt x="3305357" y="186010"/>
                </a:lnTo>
                <a:lnTo>
                  <a:pt x="3264139" y="163482"/>
                </a:lnTo>
                <a:lnTo>
                  <a:pt x="3221739" y="142249"/>
                </a:lnTo>
                <a:lnTo>
                  <a:pt x="3178206" y="122345"/>
                </a:lnTo>
                <a:lnTo>
                  <a:pt x="3133589" y="103806"/>
                </a:lnTo>
                <a:lnTo>
                  <a:pt x="3087934" y="86667"/>
                </a:lnTo>
                <a:lnTo>
                  <a:pt x="3041292" y="70963"/>
                </a:lnTo>
                <a:lnTo>
                  <a:pt x="2993709" y="56729"/>
                </a:lnTo>
                <a:lnTo>
                  <a:pt x="2945234" y="44000"/>
                </a:lnTo>
                <a:lnTo>
                  <a:pt x="2895915" y="32812"/>
                </a:lnTo>
                <a:lnTo>
                  <a:pt x="2845801" y="23199"/>
                </a:lnTo>
                <a:lnTo>
                  <a:pt x="2794940" y="15197"/>
                </a:lnTo>
                <a:lnTo>
                  <a:pt x="2743379" y="8841"/>
                </a:lnTo>
                <a:lnTo>
                  <a:pt x="2691167" y="4166"/>
                </a:lnTo>
                <a:lnTo>
                  <a:pt x="2638353" y="1207"/>
                </a:lnTo>
                <a:lnTo>
                  <a:pt x="25849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07433" y="548696"/>
            <a:ext cx="3816985" cy="1944370"/>
          </a:xfrm>
          <a:custGeom>
            <a:avLst/>
            <a:gdLst/>
            <a:ahLst/>
            <a:cxnLst/>
            <a:rect l="l" t="t" r="r" b="b"/>
            <a:pathLst>
              <a:path w="3816984" h="1944370">
                <a:moveTo>
                  <a:pt x="0" y="1437710"/>
                </a:moveTo>
                <a:lnTo>
                  <a:pt x="1333500" y="1006164"/>
                </a:lnTo>
                <a:lnTo>
                  <a:pt x="1332751" y="963989"/>
                </a:lnTo>
                <a:lnTo>
                  <a:pt x="1334286" y="922210"/>
                </a:lnTo>
                <a:lnTo>
                  <a:pt x="1338059" y="880865"/>
                </a:lnTo>
                <a:lnTo>
                  <a:pt x="1344026" y="839993"/>
                </a:lnTo>
                <a:lnTo>
                  <a:pt x="1352141" y="799630"/>
                </a:lnTo>
                <a:lnTo>
                  <a:pt x="1362360" y="759815"/>
                </a:lnTo>
                <a:lnTo>
                  <a:pt x="1374637" y="720585"/>
                </a:lnTo>
                <a:lnTo>
                  <a:pt x="1388928" y="681977"/>
                </a:lnTo>
                <a:lnTo>
                  <a:pt x="1405187" y="644031"/>
                </a:lnTo>
                <a:lnTo>
                  <a:pt x="1423371" y="606783"/>
                </a:lnTo>
                <a:lnTo>
                  <a:pt x="1443433" y="570271"/>
                </a:lnTo>
                <a:lnTo>
                  <a:pt x="1465329" y="534533"/>
                </a:lnTo>
                <a:lnTo>
                  <a:pt x="1489014" y="499606"/>
                </a:lnTo>
                <a:lnTo>
                  <a:pt x="1514443" y="465529"/>
                </a:lnTo>
                <a:lnTo>
                  <a:pt x="1541571" y="432339"/>
                </a:lnTo>
                <a:lnTo>
                  <a:pt x="1570354" y="400074"/>
                </a:lnTo>
                <a:lnTo>
                  <a:pt x="1600745" y="368771"/>
                </a:lnTo>
                <a:lnTo>
                  <a:pt x="1632701" y="338469"/>
                </a:lnTo>
                <a:lnTo>
                  <a:pt x="1666176" y="309204"/>
                </a:lnTo>
                <a:lnTo>
                  <a:pt x="1701126" y="281016"/>
                </a:lnTo>
                <a:lnTo>
                  <a:pt x="1737505" y="253940"/>
                </a:lnTo>
                <a:lnTo>
                  <a:pt x="1775268" y="228016"/>
                </a:lnTo>
                <a:lnTo>
                  <a:pt x="1814371" y="203281"/>
                </a:lnTo>
                <a:lnTo>
                  <a:pt x="1854769" y="179772"/>
                </a:lnTo>
                <a:lnTo>
                  <a:pt x="1896416" y="157528"/>
                </a:lnTo>
                <a:lnTo>
                  <a:pt x="1939268" y="136586"/>
                </a:lnTo>
                <a:lnTo>
                  <a:pt x="1983281" y="116984"/>
                </a:lnTo>
                <a:lnTo>
                  <a:pt x="2028407" y="98759"/>
                </a:lnTo>
                <a:lnTo>
                  <a:pt x="2074604" y="81950"/>
                </a:lnTo>
                <a:lnTo>
                  <a:pt x="2121826" y="66593"/>
                </a:lnTo>
                <a:lnTo>
                  <a:pt x="2170028" y="52727"/>
                </a:lnTo>
                <a:lnTo>
                  <a:pt x="2219165" y="40390"/>
                </a:lnTo>
                <a:lnTo>
                  <a:pt x="2269193" y="29619"/>
                </a:lnTo>
                <a:lnTo>
                  <a:pt x="2320065" y="20452"/>
                </a:lnTo>
                <a:lnTo>
                  <a:pt x="2371738" y="12927"/>
                </a:lnTo>
                <a:lnTo>
                  <a:pt x="2424166" y="7081"/>
                </a:lnTo>
                <a:lnTo>
                  <a:pt x="2477305" y="2952"/>
                </a:lnTo>
                <a:lnTo>
                  <a:pt x="2531110" y="578"/>
                </a:lnTo>
                <a:lnTo>
                  <a:pt x="2584984" y="0"/>
                </a:lnTo>
                <a:lnTo>
                  <a:pt x="2638353" y="1207"/>
                </a:lnTo>
                <a:lnTo>
                  <a:pt x="2691167" y="4166"/>
                </a:lnTo>
                <a:lnTo>
                  <a:pt x="2743379" y="8841"/>
                </a:lnTo>
                <a:lnTo>
                  <a:pt x="2794940" y="15197"/>
                </a:lnTo>
                <a:lnTo>
                  <a:pt x="2845801" y="23199"/>
                </a:lnTo>
                <a:lnTo>
                  <a:pt x="2895915" y="32812"/>
                </a:lnTo>
                <a:lnTo>
                  <a:pt x="2945234" y="44000"/>
                </a:lnTo>
                <a:lnTo>
                  <a:pt x="2993709" y="56729"/>
                </a:lnTo>
                <a:lnTo>
                  <a:pt x="3041292" y="70963"/>
                </a:lnTo>
                <a:lnTo>
                  <a:pt x="3087934" y="86667"/>
                </a:lnTo>
                <a:lnTo>
                  <a:pt x="3133589" y="103806"/>
                </a:lnTo>
                <a:lnTo>
                  <a:pt x="3178206" y="122345"/>
                </a:lnTo>
                <a:lnTo>
                  <a:pt x="3221739" y="142249"/>
                </a:lnTo>
                <a:lnTo>
                  <a:pt x="3264139" y="163482"/>
                </a:lnTo>
                <a:lnTo>
                  <a:pt x="3305357" y="186010"/>
                </a:lnTo>
                <a:lnTo>
                  <a:pt x="3345346" y="209797"/>
                </a:lnTo>
                <a:lnTo>
                  <a:pt x="3384058" y="234808"/>
                </a:lnTo>
                <a:lnTo>
                  <a:pt x="3421443" y="261008"/>
                </a:lnTo>
                <a:lnTo>
                  <a:pt x="3457454" y="288362"/>
                </a:lnTo>
                <a:lnTo>
                  <a:pt x="3492043" y="316834"/>
                </a:lnTo>
                <a:lnTo>
                  <a:pt x="3525161" y="346390"/>
                </a:lnTo>
                <a:lnTo>
                  <a:pt x="3556761" y="376995"/>
                </a:lnTo>
                <a:lnTo>
                  <a:pt x="3586794" y="408612"/>
                </a:lnTo>
                <a:lnTo>
                  <a:pt x="3615211" y="441208"/>
                </a:lnTo>
                <a:lnTo>
                  <a:pt x="3641965" y="474747"/>
                </a:lnTo>
                <a:lnTo>
                  <a:pt x="3667007" y="509193"/>
                </a:lnTo>
                <a:lnTo>
                  <a:pt x="3690290" y="544512"/>
                </a:lnTo>
                <a:lnTo>
                  <a:pt x="3711764" y="580669"/>
                </a:lnTo>
                <a:lnTo>
                  <a:pt x="3731382" y="617628"/>
                </a:lnTo>
                <a:lnTo>
                  <a:pt x="3749096" y="655354"/>
                </a:lnTo>
                <a:lnTo>
                  <a:pt x="3764856" y="693812"/>
                </a:lnTo>
                <a:lnTo>
                  <a:pt x="3778616" y="732967"/>
                </a:lnTo>
                <a:lnTo>
                  <a:pt x="3790327" y="772784"/>
                </a:lnTo>
                <a:lnTo>
                  <a:pt x="3799941" y="813227"/>
                </a:lnTo>
                <a:lnTo>
                  <a:pt x="3807408" y="854262"/>
                </a:lnTo>
                <a:lnTo>
                  <a:pt x="3812682" y="895853"/>
                </a:lnTo>
                <a:lnTo>
                  <a:pt x="3815715" y="937965"/>
                </a:lnTo>
                <a:lnTo>
                  <a:pt x="3816453" y="980141"/>
                </a:lnTo>
                <a:lnTo>
                  <a:pt x="3814910" y="1021920"/>
                </a:lnTo>
                <a:lnTo>
                  <a:pt x="3811129" y="1063264"/>
                </a:lnTo>
                <a:lnTo>
                  <a:pt x="3805156" y="1104137"/>
                </a:lnTo>
                <a:lnTo>
                  <a:pt x="3797035" y="1144500"/>
                </a:lnTo>
                <a:lnTo>
                  <a:pt x="3786812" y="1184315"/>
                </a:lnTo>
                <a:lnTo>
                  <a:pt x="3774530" y="1223545"/>
                </a:lnTo>
                <a:lnTo>
                  <a:pt x="3760236" y="1262152"/>
                </a:lnTo>
                <a:lnTo>
                  <a:pt x="3743974" y="1300099"/>
                </a:lnTo>
                <a:lnTo>
                  <a:pt x="3725789" y="1337347"/>
                </a:lnTo>
                <a:lnTo>
                  <a:pt x="3705725" y="1373859"/>
                </a:lnTo>
                <a:lnTo>
                  <a:pt x="3683829" y="1409597"/>
                </a:lnTo>
                <a:lnTo>
                  <a:pt x="3660144" y="1444523"/>
                </a:lnTo>
                <a:lnTo>
                  <a:pt x="3634715" y="1478601"/>
                </a:lnTo>
                <a:lnTo>
                  <a:pt x="3607588" y="1511791"/>
                </a:lnTo>
                <a:lnTo>
                  <a:pt x="3578807" y="1544056"/>
                </a:lnTo>
                <a:lnTo>
                  <a:pt x="3548417" y="1575359"/>
                </a:lnTo>
                <a:lnTo>
                  <a:pt x="3516463" y="1605661"/>
                </a:lnTo>
                <a:lnTo>
                  <a:pt x="3482990" y="1634926"/>
                </a:lnTo>
                <a:lnTo>
                  <a:pt x="3448043" y="1663114"/>
                </a:lnTo>
                <a:lnTo>
                  <a:pt x="3411667" y="1690190"/>
                </a:lnTo>
                <a:lnTo>
                  <a:pt x="3373907" y="1716114"/>
                </a:lnTo>
                <a:lnTo>
                  <a:pt x="3334807" y="1740849"/>
                </a:lnTo>
                <a:lnTo>
                  <a:pt x="3294413" y="1764358"/>
                </a:lnTo>
                <a:lnTo>
                  <a:pt x="3252768" y="1786602"/>
                </a:lnTo>
                <a:lnTo>
                  <a:pt x="3209920" y="1807544"/>
                </a:lnTo>
                <a:lnTo>
                  <a:pt x="3165911" y="1827146"/>
                </a:lnTo>
                <a:lnTo>
                  <a:pt x="3120787" y="1845371"/>
                </a:lnTo>
                <a:lnTo>
                  <a:pt x="3074593" y="1862180"/>
                </a:lnTo>
                <a:lnTo>
                  <a:pt x="3027374" y="1877537"/>
                </a:lnTo>
                <a:lnTo>
                  <a:pt x="2979175" y="1891402"/>
                </a:lnTo>
                <a:lnTo>
                  <a:pt x="2930041" y="1903740"/>
                </a:lnTo>
                <a:lnTo>
                  <a:pt x="2880016" y="1914511"/>
                </a:lnTo>
                <a:lnTo>
                  <a:pt x="2829145" y="1923678"/>
                </a:lnTo>
                <a:lnTo>
                  <a:pt x="2777474" y="1931203"/>
                </a:lnTo>
                <a:lnTo>
                  <a:pt x="2725047" y="1937049"/>
                </a:lnTo>
                <a:lnTo>
                  <a:pt x="2671909" y="1941178"/>
                </a:lnTo>
                <a:lnTo>
                  <a:pt x="2618105" y="1943551"/>
                </a:lnTo>
                <a:lnTo>
                  <a:pt x="2564069" y="1944128"/>
                </a:lnTo>
                <a:lnTo>
                  <a:pt x="2510399" y="1942883"/>
                </a:lnTo>
                <a:lnTo>
                  <a:pt x="2457153" y="1939847"/>
                </a:lnTo>
                <a:lnTo>
                  <a:pt x="2404392" y="1935048"/>
                </a:lnTo>
                <a:lnTo>
                  <a:pt x="2352176" y="1928516"/>
                </a:lnTo>
                <a:lnTo>
                  <a:pt x="2300565" y="1920280"/>
                </a:lnTo>
                <a:lnTo>
                  <a:pt x="2249620" y="1910371"/>
                </a:lnTo>
                <a:lnTo>
                  <a:pt x="2199401" y="1898816"/>
                </a:lnTo>
                <a:lnTo>
                  <a:pt x="2149967" y="1885647"/>
                </a:lnTo>
                <a:lnTo>
                  <a:pt x="2101380" y="1870891"/>
                </a:lnTo>
                <a:lnTo>
                  <a:pt x="2053700" y="1854579"/>
                </a:lnTo>
                <a:lnTo>
                  <a:pt x="2006986" y="1836739"/>
                </a:lnTo>
                <a:lnTo>
                  <a:pt x="1961299" y="1817402"/>
                </a:lnTo>
                <a:lnTo>
                  <a:pt x="1916699" y="1796597"/>
                </a:lnTo>
                <a:lnTo>
                  <a:pt x="1873247" y="1774352"/>
                </a:lnTo>
                <a:lnTo>
                  <a:pt x="1831002" y="1750698"/>
                </a:lnTo>
                <a:lnTo>
                  <a:pt x="1790025" y="1725664"/>
                </a:lnTo>
                <a:lnTo>
                  <a:pt x="1750376" y="1699279"/>
                </a:lnTo>
                <a:lnTo>
                  <a:pt x="1712116" y="1671573"/>
                </a:lnTo>
                <a:lnTo>
                  <a:pt x="1675304" y="1642574"/>
                </a:lnTo>
                <a:lnTo>
                  <a:pt x="1640000" y="1612314"/>
                </a:lnTo>
                <a:lnTo>
                  <a:pt x="1606266" y="1580820"/>
                </a:lnTo>
                <a:lnTo>
                  <a:pt x="1574160" y="1548122"/>
                </a:lnTo>
                <a:lnTo>
                  <a:pt x="1543744" y="1514250"/>
                </a:lnTo>
                <a:lnTo>
                  <a:pt x="1515078" y="1479233"/>
                </a:lnTo>
                <a:lnTo>
                  <a:pt x="1488222" y="1443100"/>
                </a:lnTo>
                <a:lnTo>
                  <a:pt x="1463236" y="1405882"/>
                </a:lnTo>
                <a:lnTo>
                  <a:pt x="1440179" y="1367606"/>
                </a:lnTo>
                <a:lnTo>
                  <a:pt x="0" y="1437710"/>
                </a:lnTo>
                <a:close/>
              </a:path>
            </a:pathLst>
          </a:custGeom>
          <a:ln w="25400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383782" y="875284"/>
            <a:ext cx="155575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400" spc="45" b="1">
                <a:latin typeface="Calibri"/>
                <a:cs typeface="Calibri"/>
              </a:rPr>
              <a:t>P</a:t>
            </a:r>
            <a:r>
              <a:rPr dirty="0" sz="1400" spc="-15" b="1">
                <a:latin typeface="Calibri"/>
                <a:cs typeface="Calibri"/>
              </a:rPr>
              <a:t>i</a:t>
            </a:r>
            <a:r>
              <a:rPr dirty="0" sz="1400" spc="95" b="1">
                <a:latin typeface="Calibri"/>
                <a:cs typeface="Calibri"/>
              </a:rPr>
              <a:t>s</a:t>
            </a:r>
            <a:r>
              <a:rPr dirty="0" sz="1400" spc="-10" b="1">
                <a:latin typeface="Calibri"/>
                <a:cs typeface="Calibri"/>
              </a:rPr>
              <a:t>mo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d</a:t>
            </a: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95" b="1">
                <a:latin typeface="Calibri"/>
                <a:cs typeface="Calibri"/>
              </a:rPr>
              <a:t>K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30" b="1">
                <a:latin typeface="Calibri"/>
                <a:cs typeface="Calibri"/>
              </a:rPr>
              <a:t>mis</a:t>
            </a:r>
            <a:r>
              <a:rPr dirty="0" sz="1400" spc="15" b="1">
                <a:latin typeface="Calibri"/>
                <a:cs typeface="Calibri"/>
              </a:rPr>
              <a:t>a</a:t>
            </a:r>
            <a:r>
              <a:rPr dirty="0" sz="1400" spc="-20" b="1">
                <a:latin typeface="Calibri"/>
                <a:cs typeface="Calibri"/>
              </a:rPr>
              <a:t>r</a:t>
            </a:r>
            <a:r>
              <a:rPr dirty="0" sz="1400" spc="25" b="1">
                <a:latin typeface="Calibri"/>
                <a:cs typeface="Calibri"/>
              </a:rPr>
              <a:t>z</a:t>
            </a:r>
            <a:r>
              <a:rPr dirty="0" sz="1400" spc="50" b="1">
                <a:latin typeface="Calibri"/>
                <a:cs typeface="Calibri"/>
              </a:rPr>
              <a:t>a</a:t>
            </a:r>
            <a:r>
              <a:rPr dirty="0" sz="1400" spc="20" b="1">
                <a:latin typeface="Calibri"/>
                <a:cs typeface="Calibri"/>
              </a:rPr>
              <a:t> </a:t>
            </a:r>
            <a:r>
              <a:rPr dirty="0" sz="1400" spc="-100" b="1">
                <a:latin typeface="Calibri"/>
                <a:cs typeface="Calibri"/>
              </a:rPr>
              <a:t>W</a:t>
            </a:r>
            <a:r>
              <a:rPr dirty="0" sz="1400" spc="-70" b="1">
                <a:latin typeface="Calibri"/>
                <a:cs typeface="Calibri"/>
              </a:rPr>
              <a:t>y</a:t>
            </a:r>
            <a:r>
              <a:rPr dirty="0" sz="1400" spc="-20" b="1">
                <a:latin typeface="Calibri"/>
                <a:cs typeface="Calibri"/>
              </a:rPr>
              <a:t>b</a:t>
            </a: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-55" b="1">
                <a:latin typeface="Calibri"/>
                <a:cs typeface="Calibri"/>
              </a:rPr>
              <a:t>r</a:t>
            </a:r>
            <a:r>
              <a:rPr dirty="0" sz="1400" spc="55" b="1">
                <a:latin typeface="Calibri"/>
                <a:cs typeface="Calibri"/>
              </a:rPr>
              <a:t>c</a:t>
            </a:r>
            <a:r>
              <a:rPr dirty="0" sz="1400" spc="25" b="1">
                <a:latin typeface="Calibri"/>
                <a:cs typeface="Calibri"/>
              </a:rPr>
              <a:t>z</a:t>
            </a:r>
            <a:r>
              <a:rPr dirty="0" sz="1400" spc="25" b="1">
                <a:latin typeface="Calibri"/>
                <a:cs typeface="Calibri"/>
              </a:rPr>
              <a:t>e</a:t>
            </a:r>
            <a:r>
              <a:rPr dirty="0" sz="1400" spc="20" b="1">
                <a:latin typeface="Calibri"/>
                <a:cs typeface="Calibri"/>
              </a:rPr>
              <a:t>g</a:t>
            </a:r>
            <a:r>
              <a:rPr dirty="0" sz="1400" spc="-25" b="1">
                <a:latin typeface="Calibri"/>
                <a:cs typeface="Calibri"/>
              </a:rPr>
              <a:t>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83782" y="1515617"/>
            <a:ext cx="1561465" cy="6515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400" spc="-80" b="1">
                <a:latin typeface="Calibri"/>
                <a:cs typeface="Calibri"/>
              </a:rPr>
              <a:t>-</a:t>
            </a:r>
            <a:r>
              <a:rPr dirty="0" sz="1400" spc="2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25" b="1">
                <a:latin typeface="Calibri"/>
                <a:cs typeface="Calibri"/>
              </a:rPr>
              <a:t>o</a:t>
            </a:r>
            <a:r>
              <a:rPr dirty="0" sz="1400" spc="20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spc="50" b="1">
                <a:latin typeface="Calibri"/>
                <a:cs typeface="Calibri"/>
              </a:rPr>
              <a:t>z</a:t>
            </a:r>
            <a:r>
              <a:rPr dirty="0" sz="1400" spc="-70" b="1">
                <a:latin typeface="Calibri"/>
                <a:cs typeface="Calibri"/>
              </a:rPr>
              <a:t>y</a:t>
            </a:r>
            <a:r>
              <a:rPr dirty="0" sz="1400" spc="55" b="1">
                <a:latin typeface="Calibri"/>
                <a:cs typeface="Calibri"/>
              </a:rPr>
              <a:t>s</a:t>
            </a:r>
            <a:r>
              <a:rPr dirty="0" sz="1400" spc="40" b="1">
                <a:latin typeface="Calibri"/>
                <a:cs typeface="Calibri"/>
              </a:rPr>
              <a:t>k</a:t>
            </a:r>
            <a:r>
              <a:rPr dirty="0" sz="1400" spc="15" b="1">
                <a:latin typeface="Calibri"/>
                <a:cs typeface="Calibri"/>
              </a:rPr>
              <a:t>an</a:t>
            </a:r>
            <a:r>
              <a:rPr dirty="0" sz="1400" spc="10" b="1">
                <a:latin typeface="Calibri"/>
                <a:cs typeface="Calibri"/>
              </a:rPr>
              <a:t>i</a:t>
            </a:r>
            <a:r>
              <a:rPr dirty="0" sz="1400" spc="5" b="1">
                <a:latin typeface="Calibri"/>
                <a:cs typeface="Calibri"/>
              </a:rPr>
              <a:t>u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50" b="1">
                <a:latin typeface="Calibri"/>
                <a:cs typeface="Calibri"/>
              </a:rPr>
              <a:t>z</a:t>
            </a:r>
            <a:r>
              <a:rPr dirty="0" sz="1400" spc="30" b="1">
                <a:latin typeface="Calibri"/>
                <a:cs typeface="Calibri"/>
              </a:rPr>
              <a:t>g</a:t>
            </a:r>
            <a:r>
              <a:rPr dirty="0" sz="1400" spc="-10" b="1">
                <a:latin typeface="Calibri"/>
                <a:cs typeface="Calibri"/>
              </a:rPr>
              <a:t>o</a:t>
            </a:r>
            <a:r>
              <a:rPr dirty="0" sz="1400" spc="-25" b="1">
                <a:latin typeface="Calibri"/>
                <a:cs typeface="Calibri"/>
              </a:rPr>
              <a:t>d</a:t>
            </a:r>
            <a:r>
              <a:rPr dirty="0" sz="1400" spc="-85" b="1">
                <a:latin typeface="Calibri"/>
                <a:cs typeface="Calibri"/>
              </a:rPr>
              <a:t>y</a:t>
            </a:r>
            <a:r>
              <a:rPr dirty="0" sz="1400" spc="-40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spc="-10" b="1">
                <a:latin typeface="Calibri"/>
                <a:cs typeface="Calibri"/>
              </a:rPr>
              <a:t>b</a:t>
            </a:r>
            <a:r>
              <a:rPr dirty="0" sz="1400" spc="-135" b="1">
                <a:latin typeface="Calibri"/>
                <a:cs typeface="Calibri"/>
              </a:rPr>
              <a:t>w</a:t>
            </a:r>
            <a:r>
              <a:rPr dirty="0" sz="1400" spc="-10" b="1">
                <a:latin typeface="Calibri"/>
                <a:cs typeface="Calibri"/>
              </a:rPr>
              <a:t>o</a:t>
            </a:r>
            <a:r>
              <a:rPr dirty="0" sz="1400" spc="-25" b="1">
                <a:latin typeface="Calibri"/>
                <a:cs typeface="Calibri"/>
              </a:rPr>
              <a:t>d</a:t>
            </a:r>
            <a:r>
              <a:rPr dirty="0" sz="1400" spc="-50" b="1">
                <a:latin typeface="Calibri"/>
                <a:cs typeface="Calibri"/>
              </a:rPr>
              <a:t>o</a:t>
            </a:r>
            <a:r>
              <a:rPr dirty="0" sz="1400" spc="-135" b="1">
                <a:latin typeface="Calibri"/>
                <a:cs typeface="Calibri"/>
              </a:rPr>
              <a:t>w</a:t>
            </a:r>
            <a:r>
              <a:rPr dirty="0" sz="1400" spc="50" b="1">
                <a:latin typeface="Calibri"/>
                <a:cs typeface="Calibri"/>
              </a:rPr>
              <a:t>a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20" b="1">
                <a:latin typeface="Calibri"/>
                <a:cs typeface="Calibri"/>
              </a:rPr>
              <a:t>k</a:t>
            </a:r>
            <a:r>
              <a:rPr dirty="0" sz="1400" spc="-20" b="1">
                <a:latin typeface="Calibri"/>
                <a:cs typeface="Calibri"/>
              </a:rPr>
              <a:t>om</a:t>
            </a:r>
            <a:r>
              <a:rPr dirty="0" sz="1400" b="1">
                <a:latin typeface="Calibri"/>
                <a:cs typeface="Calibri"/>
              </a:rPr>
              <a:t>i</a:t>
            </a:r>
            <a:r>
              <a:rPr dirty="0" sz="1400" spc="35" b="1">
                <a:latin typeface="Calibri"/>
                <a:cs typeface="Calibri"/>
              </a:rPr>
              <a:t>sja</a:t>
            </a:r>
            <a:r>
              <a:rPr dirty="0" sz="1400" spc="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</a:t>
            </a:r>
            <a:r>
              <a:rPr dirty="0" sz="1400" spc="-15" b="1">
                <a:latin typeface="Calibri"/>
                <a:cs typeface="Calibri"/>
              </a:rPr>
              <a:t>o</a:t>
            </a:r>
            <a:r>
              <a:rPr dirty="0" sz="1400" b="1">
                <a:latin typeface="Calibri"/>
                <a:cs typeface="Calibri"/>
              </a:rPr>
              <a:t>dejm</a:t>
            </a:r>
            <a:r>
              <a:rPr dirty="0" sz="1400" spc="-10" b="1">
                <a:latin typeface="Calibri"/>
                <a:cs typeface="Calibri"/>
              </a:rPr>
              <a:t>u</a:t>
            </a:r>
            <a:r>
              <a:rPr dirty="0" sz="1400" spc="-5" b="1">
                <a:latin typeface="Calibri"/>
                <a:cs typeface="Calibri"/>
              </a:rPr>
              <a:t>je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spc="10" b="1">
                <a:latin typeface="Calibri"/>
                <a:cs typeface="Calibri"/>
              </a:rPr>
              <a:t>u</a:t>
            </a:r>
            <a:r>
              <a:rPr dirty="0" sz="1400" spc="75" b="1">
                <a:latin typeface="Calibri"/>
                <a:cs typeface="Calibri"/>
              </a:rPr>
              <a:t>c</a:t>
            </a:r>
            <a:r>
              <a:rPr dirty="0" sz="1400" spc="-45" b="1">
                <a:latin typeface="Calibri"/>
                <a:cs typeface="Calibri"/>
              </a:rPr>
              <a:t>h</a:t>
            </a:r>
            <a:r>
              <a:rPr dirty="0" sz="1400" spc="-75" b="1">
                <a:latin typeface="Calibri"/>
                <a:cs typeface="Calibri"/>
              </a:rPr>
              <a:t>w</a:t>
            </a:r>
            <a:r>
              <a:rPr dirty="0" sz="1400" spc="35" b="1">
                <a:latin typeface="Calibri"/>
                <a:cs typeface="Calibri"/>
              </a:rPr>
              <a:t>a</a:t>
            </a:r>
            <a:r>
              <a:rPr dirty="0" sz="1400" spc="-10" b="1">
                <a:latin typeface="Calibri"/>
                <a:cs typeface="Calibri"/>
              </a:rPr>
              <a:t>łę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6332" rIns="0" bIns="0" rtlCol="0" vert="horz">
            <a:spAutoFit/>
          </a:bodyPr>
          <a:lstStyle/>
          <a:p>
            <a:pPr marL="83820">
              <a:lnSpc>
                <a:spcPct val="100000"/>
              </a:lnSpc>
            </a:pPr>
            <a:r>
              <a:rPr dirty="0" spc="-5"/>
              <a:t>Z</a:t>
            </a:r>
            <a:r>
              <a:rPr dirty="0"/>
              <a:t>O</a:t>
            </a:r>
            <a:r>
              <a:rPr dirty="0" spc="20"/>
              <a:t>Z;</a:t>
            </a:r>
            <a:r>
              <a:rPr dirty="0" spc="50"/>
              <a:t> </a:t>
            </a:r>
            <a:r>
              <a:rPr dirty="0" spc="50"/>
              <a:t>D</a:t>
            </a:r>
            <a:r>
              <a:rPr dirty="0" spc="165"/>
              <a:t>PS</a:t>
            </a:r>
          </a:p>
        </p:txBody>
      </p:sp>
      <p:sp>
        <p:nvSpPr>
          <p:cNvPr id="13" name="object 13"/>
          <p:cNvSpPr/>
          <p:nvPr/>
        </p:nvSpPr>
        <p:spPr>
          <a:xfrm>
            <a:off x="2297302" y="1455292"/>
            <a:ext cx="432434" cy="0"/>
          </a:xfrm>
          <a:custGeom>
            <a:avLst/>
            <a:gdLst/>
            <a:ahLst/>
            <a:cxnLst/>
            <a:rect l="l" t="t" r="r" b="b"/>
            <a:pathLst>
              <a:path w="432435" h="0">
                <a:moveTo>
                  <a:pt x="0" y="0"/>
                </a:moveTo>
                <a:lnTo>
                  <a:pt x="431927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267711" y="0"/>
            <a:ext cx="432434" cy="288290"/>
          </a:xfrm>
          <a:custGeom>
            <a:avLst/>
            <a:gdLst/>
            <a:ahLst/>
            <a:cxnLst/>
            <a:rect l="l" t="t" r="r" b="b"/>
            <a:pathLst>
              <a:path w="432435" h="288290">
                <a:moveTo>
                  <a:pt x="0" y="288035"/>
                </a:moveTo>
                <a:lnTo>
                  <a:pt x="432054" y="288035"/>
                </a:lnTo>
                <a:lnTo>
                  <a:pt x="432054" y="0"/>
                </a:lnTo>
                <a:lnTo>
                  <a:pt x="0" y="0"/>
                </a:lnTo>
                <a:lnTo>
                  <a:pt x="0" y="288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267711" y="0"/>
            <a:ext cx="432434" cy="288290"/>
          </a:xfrm>
          <a:custGeom>
            <a:avLst/>
            <a:gdLst/>
            <a:ahLst/>
            <a:cxnLst/>
            <a:rect l="l" t="t" r="r" b="b"/>
            <a:pathLst>
              <a:path w="432435" h="288290">
                <a:moveTo>
                  <a:pt x="0" y="288035"/>
                </a:moveTo>
                <a:lnTo>
                  <a:pt x="432054" y="288035"/>
                </a:lnTo>
                <a:lnTo>
                  <a:pt x="432054" y="0"/>
                </a:lnTo>
                <a:lnTo>
                  <a:pt x="0" y="0"/>
                </a:lnTo>
                <a:lnTo>
                  <a:pt x="0" y="28803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370829" y="2747645"/>
            <a:ext cx="3236595" cy="3117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335">
              <a:lnSpc>
                <a:spcPct val="100000"/>
              </a:lnSpc>
            </a:pPr>
            <a:r>
              <a:rPr dirty="0" sz="20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Uch</a:t>
            </a:r>
            <a:r>
              <a:rPr dirty="0" sz="20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20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20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ł</a:t>
            </a:r>
            <a:r>
              <a:rPr dirty="0" sz="20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ę</a:t>
            </a:r>
            <a:r>
              <a:rPr dirty="0" sz="20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-495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p</a:t>
            </a:r>
            <a:r>
              <a:rPr dirty="0" sz="2000" u="sng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2000" spc="-5" u="sng">
                <a:solidFill>
                  <a:srgbClr val="FFFFFF"/>
                </a:solidFill>
                <a:latin typeface="Franklin Gothic Medium"/>
                <a:cs typeface="Franklin Gothic Medium"/>
              </a:rPr>
              <a:t>zes</a:t>
            </a:r>
            <a:r>
              <a:rPr dirty="0" sz="20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ł</a:t>
            </a:r>
            <a:r>
              <a:rPr dirty="0" sz="20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20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ć</a:t>
            </a:r>
            <a:endParaRPr sz="2000">
              <a:latin typeface="Franklin Gothic Medium"/>
              <a:cs typeface="Franklin Gothic Medium"/>
            </a:endParaRPr>
          </a:p>
          <a:p>
            <a:pPr marL="13335" marR="255904">
              <a:lnSpc>
                <a:spcPct val="100000"/>
              </a:lnSpc>
            </a:pPr>
            <a:r>
              <a:rPr dirty="0" sz="20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do</a:t>
            </a:r>
            <a:r>
              <a:rPr dirty="0" sz="20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wiadomo</a:t>
            </a:r>
            <a:r>
              <a:rPr dirty="0" sz="20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ś</a:t>
            </a:r>
            <a:r>
              <a:rPr dirty="0" sz="20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ci</a:t>
            </a:r>
            <a:r>
              <a:rPr dirty="0" sz="20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wł</a:t>
            </a:r>
            <a:r>
              <a:rPr dirty="0" sz="20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śc</a:t>
            </a:r>
            <a:r>
              <a:rPr dirty="0" sz="20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2000" spc="-9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20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emu</a:t>
            </a:r>
            <a:r>
              <a:rPr dirty="0" sz="20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-95" u="sng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2000" spc="-35" u="sng">
                <a:solidFill>
                  <a:srgbClr val="FFFFFF"/>
                </a:solidFill>
                <a:latin typeface="Franklin Gothic Medium"/>
                <a:cs typeface="Franklin Gothic Medium"/>
              </a:rPr>
              <a:t>omi</a:t>
            </a:r>
            <a:r>
              <a:rPr dirty="0" sz="2000" spc="-40" u="sng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20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ar</a:t>
            </a:r>
            <a:r>
              <a:rPr dirty="0" sz="20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20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2000" spc="-75" u="sng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20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20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0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wybo</a:t>
            </a:r>
            <a:r>
              <a:rPr dirty="0" sz="20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2000" spc="5">
                <a:solidFill>
                  <a:srgbClr val="FFFFFF"/>
                </a:solidFill>
                <a:latin typeface="Franklin Gothic Medium"/>
                <a:cs typeface="Franklin Gothic Medium"/>
              </a:rPr>
              <a:t>cz</a:t>
            </a:r>
            <a:r>
              <a:rPr dirty="0" sz="20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emu.</a:t>
            </a:r>
            <a:endParaRPr sz="20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44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Uc</a:t>
            </a:r>
            <a:r>
              <a:rPr dirty="0" sz="1800" spc="-10" u="heavy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800" spc="-40" u="heavy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10" u="heavy">
                <a:solidFill>
                  <a:srgbClr val="FFFFFF"/>
                </a:solidFill>
                <a:latin typeface="Arial"/>
                <a:cs typeface="Arial"/>
              </a:rPr>
              <a:t>ł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ę</a:t>
            </a:r>
            <a:r>
              <a:rPr dirty="0" sz="180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kom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sji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prz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ie</a:t>
            </a:r>
            <a:r>
              <a:rPr dirty="0" sz="18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ł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os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8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ży</a:t>
            </a:r>
            <a:endParaRPr sz="1800">
              <a:latin typeface="Arial"/>
              <a:cs typeface="Arial"/>
            </a:endParaRPr>
          </a:p>
          <a:p>
            <a:pPr marL="13335" marR="372110" indent="-1270">
              <a:lnSpc>
                <a:spcPct val="100000"/>
              </a:lnSpc>
            </a:pPr>
            <a:r>
              <a:rPr dirty="0" sz="1800" spc="-44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40" u="heavy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800" spc="-15" u="heavy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800" spc="-10" u="heavy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5" u="heavy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ić</a:t>
            </a:r>
            <a:r>
              <a:rPr dirty="0" sz="1800" spc="50" u="heavy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 u="heavy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10" u="heavy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drz</a:t>
            </a:r>
            <a:r>
              <a:rPr dirty="0" sz="1800" spc="-45" u="heavy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10" u="heavy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dirty="0" sz="1800" spc="45" u="heavy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10" u="heavy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ka</a:t>
            </a:r>
            <a:r>
              <a:rPr dirty="0" sz="1800" spc="-10" u="heavy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kom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sji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4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prz</a:t>
            </a:r>
            <a:r>
              <a:rPr dirty="0" sz="1800" spc="-10" u="heavy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5" u="heavy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roz</a:t>
            </a:r>
            <a:r>
              <a:rPr dirty="0" sz="1800" spc="-10" u="heavy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ocz</a:t>
            </a:r>
            <a:r>
              <a:rPr dirty="0" sz="1800" spc="-10" u="heavy">
                <a:solidFill>
                  <a:srgbClr val="FFFFFF"/>
                </a:solidFill>
                <a:latin typeface="Arial"/>
                <a:cs typeface="Arial"/>
              </a:rPr>
              <a:t>ę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ci</a:t>
            </a:r>
            <a:r>
              <a:rPr dirty="0" sz="1800" spc="-10" u="heavy">
                <a:solidFill>
                  <a:srgbClr val="FFFFFF"/>
                </a:solidFill>
                <a:latin typeface="Arial"/>
                <a:cs typeface="Arial"/>
              </a:rPr>
              <a:t>em</a:t>
            </a:r>
            <a:endParaRPr sz="1800">
              <a:latin typeface="Arial"/>
              <a:cs typeface="Arial"/>
            </a:endParaRPr>
          </a:p>
          <a:p>
            <a:pPr marL="13335" marR="359410" indent="-1270">
              <a:lnSpc>
                <a:spcPct val="100000"/>
              </a:lnSpc>
            </a:pPr>
            <a:r>
              <a:rPr dirty="0" sz="1800" spc="-445" u="heavy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800" spc="-10" u="heavy">
                <a:solidFill>
                  <a:srgbClr val="FFFFFF"/>
                </a:solidFill>
                <a:latin typeface="Arial"/>
                <a:cs typeface="Arial"/>
              </a:rPr>
              <a:t>ł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os</a:t>
            </a:r>
            <a:r>
              <a:rPr dirty="0" sz="1800" spc="-10" u="heavy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40" u="heavy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800" u="heavy">
                <a:solidFill>
                  <a:srgbClr val="FFFFFF"/>
                </a:solidFill>
                <a:latin typeface="Arial"/>
                <a:cs typeface="Arial"/>
              </a:rPr>
              <a:t>ania</a:t>
            </a:r>
            <a:r>
              <a:rPr dirty="0" sz="18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przy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uż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ciu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ur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moc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icz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j.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567928" y="764654"/>
            <a:ext cx="576580" cy="369570"/>
          </a:xfrm>
          <a:custGeom>
            <a:avLst/>
            <a:gdLst/>
            <a:ahLst/>
            <a:cxnLst/>
            <a:rect l="l" t="t" r="r" b="b"/>
            <a:pathLst>
              <a:path w="576579" h="369569">
                <a:moveTo>
                  <a:pt x="0" y="369328"/>
                </a:moveTo>
                <a:lnTo>
                  <a:pt x="576059" y="369328"/>
                </a:lnTo>
                <a:lnTo>
                  <a:pt x="576059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952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517255" y="836663"/>
            <a:ext cx="576580" cy="369570"/>
          </a:xfrm>
          <a:custGeom>
            <a:avLst/>
            <a:gdLst/>
            <a:ahLst/>
            <a:cxnLst/>
            <a:rect l="l" t="t" r="r" b="b"/>
            <a:pathLst>
              <a:path w="576579" h="369569">
                <a:moveTo>
                  <a:pt x="0" y="369328"/>
                </a:moveTo>
                <a:lnTo>
                  <a:pt x="576059" y="369328"/>
                </a:lnTo>
                <a:lnTo>
                  <a:pt x="576059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8668004" y="804671"/>
            <a:ext cx="328930" cy="356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6975" sz="2700" spc="-907" b="1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dirty="0" sz="1800" spc="-405" b="1">
                <a:solidFill>
                  <a:srgbClr val="9D032A"/>
                </a:solidFill>
                <a:latin typeface="Arial"/>
                <a:cs typeface="Arial"/>
              </a:rPr>
              <a:t>9</a:t>
            </a:r>
            <a:r>
              <a:rPr dirty="0" baseline="-16975" sz="2700" spc="-907" b="1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dirty="0" sz="1800" spc="-5" b="1">
                <a:solidFill>
                  <a:srgbClr val="9D032A"/>
                </a:solidFill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D03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1920" y="2950464"/>
            <a:ext cx="3758184" cy="789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10711" y="2950464"/>
            <a:ext cx="557784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95541" y="2249170"/>
            <a:ext cx="936625" cy="0"/>
          </a:xfrm>
          <a:custGeom>
            <a:avLst/>
            <a:gdLst/>
            <a:ahLst/>
            <a:cxnLst/>
            <a:rect l="l" t="t" r="r" b="b"/>
            <a:pathLst>
              <a:path w="936625" h="0">
                <a:moveTo>
                  <a:pt x="0" y="0"/>
                </a:moveTo>
                <a:lnTo>
                  <a:pt x="936053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987801" y="2060829"/>
            <a:ext cx="1584325" cy="1905"/>
          </a:xfrm>
          <a:custGeom>
            <a:avLst/>
            <a:gdLst/>
            <a:ahLst/>
            <a:cxnLst/>
            <a:rect l="l" t="t" r="r" b="b"/>
            <a:pathLst>
              <a:path w="1584325" h="1905">
                <a:moveTo>
                  <a:pt x="0" y="1778"/>
                </a:moveTo>
                <a:lnTo>
                  <a:pt x="1584198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3564" y="1298194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26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297302" y="1455292"/>
            <a:ext cx="432434" cy="0"/>
          </a:xfrm>
          <a:custGeom>
            <a:avLst/>
            <a:gdLst/>
            <a:ahLst/>
            <a:cxnLst/>
            <a:rect l="l" t="t" r="r" b="b"/>
            <a:pathLst>
              <a:path w="432435" h="0">
                <a:moveTo>
                  <a:pt x="0" y="0"/>
                </a:moveTo>
                <a:lnTo>
                  <a:pt x="431927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756909" y="503554"/>
            <a:ext cx="2658745" cy="22066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299085" marR="12255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65">
                <a:solidFill>
                  <a:srgbClr val="FFFFFF"/>
                </a:solidFill>
                <a:latin typeface="Franklin Gothic Medium"/>
                <a:cs typeface="Franklin Gothic Medium"/>
              </a:rPr>
              <a:t>om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sja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ogł</a:t>
            </a:r>
            <a:r>
              <a:rPr dirty="0" sz="18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ZOZ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ub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DPS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pr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ed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dn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em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ia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70">
                <a:solidFill>
                  <a:srgbClr val="FFFFFF"/>
                </a:solidFill>
                <a:latin typeface="Franklin Gothic Medium"/>
                <a:cs typeface="Franklin Gothic Medium"/>
              </a:rPr>
              <a:t>f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m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cję</a:t>
            </a:r>
            <a:endParaRPr sz="1800">
              <a:latin typeface="Franklin Gothic Medium"/>
              <a:cs typeface="Franklin Gothic Medium"/>
            </a:endParaRPr>
          </a:p>
          <a:p>
            <a:pPr marL="299085" marR="5080">
              <a:lnSpc>
                <a:spcPct val="100000"/>
              </a:lnSpc>
            </a:pP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możli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ośc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g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ł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os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ia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pom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es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cz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ch,</a:t>
            </a:r>
            <a:endParaRPr sz="1800">
              <a:latin typeface="Franklin Gothic Medium"/>
              <a:cs typeface="Franklin Gothic Medium"/>
            </a:endParaRPr>
          </a:p>
          <a:p>
            <a:pPr marL="299085">
              <a:lnSpc>
                <a:spcPct val="100000"/>
              </a:lnSpc>
            </a:pP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któ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ch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pr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8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95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j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ą</a:t>
            </a:r>
            <a:endParaRPr sz="1800">
              <a:latin typeface="Franklin Gothic Medium"/>
              <a:cs typeface="Franklin Gothic Medium"/>
            </a:endParaRPr>
          </a:p>
          <a:p>
            <a:pPr marL="299085" marR="12700" indent="-1270">
              <a:lnSpc>
                <a:spcPct val="100000"/>
              </a:lnSpc>
            </a:pPr>
            <a:r>
              <a:rPr dirty="0" sz="1800" spc="-445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20" u="sng">
                <a:solidFill>
                  <a:srgbClr val="FFFFFF"/>
                </a:solidFill>
                <a:latin typeface="Franklin Gothic Medium"/>
                <a:cs typeface="Franklin Gothic Medium"/>
              </a:rPr>
              <a:t>p</a:t>
            </a:r>
            <a:r>
              <a:rPr dirty="0" sz="1800" spc="-30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cje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u="sng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800" spc="-30" u="sng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10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0" u="sng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5" u="sng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800" spc="-50" u="sng">
                <a:solidFill>
                  <a:srgbClr val="FFFFFF"/>
                </a:solidFill>
                <a:latin typeface="Franklin Gothic Medium"/>
                <a:cs typeface="Franklin Gothic Medium"/>
              </a:rPr>
              <a:t>ł</a:t>
            </a:r>
            <a:r>
              <a:rPr dirty="0" sz="1800" spc="-20" u="sng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10" u="sng">
                <a:solidFill>
                  <a:srgbClr val="FFFFFF"/>
                </a:solidFill>
                <a:latin typeface="Franklin Gothic Medium"/>
                <a:cs typeface="Franklin Gothic Medium"/>
              </a:rPr>
              <a:t>ż</a:t>
            </a:r>
            <a:r>
              <a:rPr dirty="0" sz="1800" spc="-20" u="sng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0" u="sng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cho</a:t>
            </a:r>
            <a:r>
              <a:rPr dirty="0" sz="1800" u="sng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10" u="sng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5" u="sng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445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 u="sng">
                <a:solidFill>
                  <a:srgbClr val="FFFFFF"/>
                </a:solidFill>
                <a:latin typeface="Franklin Gothic Medium"/>
                <a:cs typeface="Franklin Gothic Medium"/>
              </a:rPr>
              <a:t>pe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sjon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30" u="sng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15" u="sng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800" spc="10" u="sng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10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80" u="sng">
                <a:solidFill>
                  <a:srgbClr val="FFFFFF"/>
                </a:solidFill>
                <a:latin typeface="Franklin Gothic Medium"/>
                <a:cs typeface="Franklin Gothic Medium"/>
              </a:rPr>
              <a:t>m</a:t>
            </a:r>
            <a:r>
              <a:rPr dirty="0" sz="1800" spc="-60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0" u="sng">
                <a:solidFill>
                  <a:srgbClr val="FFFFFF"/>
                </a:solidFill>
                <a:latin typeface="Franklin Gothic Medium"/>
                <a:cs typeface="Franklin Gothic Medium"/>
              </a:rPr>
              <a:t>j</a:t>
            </a:r>
            <a:r>
              <a:rPr dirty="0" sz="1800" spc="-45" u="sng">
                <a:solidFill>
                  <a:srgbClr val="FFFFFF"/>
                </a:solidFill>
                <a:latin typeface="Franklin Gothic Medium"/>
                <a:cs typeface="Franklin Gothic Medium"/>
              </a:rPr>
              <a:t>ą</a:t>
            </a:r>
            <a:r>
              <a:rPr dirty="0" sz="1800" u="sng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800" spc="-60" u="sng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56909" y="2698369"/>
            <a:ext cx="2934970" cy="3578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7815">
              <a:lnSpc>
                <a:spcPct val="100000"/>
              </a:lnSpc>
            </a:pPr>
            <a:r>
              <a:rPr dirty="0" sz="1800" spc="-445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5" u="sng">
                <a:solidFill>
                  <a:srgbClr val="FFFFFF"/>
                </a:solidFill>
                <a:latin typeface="Franklin Gothic Medium"/>
                <a:cs typeface="Franklin Gothic Medium"/>
              </a:rPr>
              <a:t>udn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15" u="sng">
                <a:solidFill>
                  <a:srgbClr val="FFFFFF"/>
                </a:solidFill>
                <a:latin typeface="Franklin Gothic Medium"/>
                <a:cs typeface="Franklin Gothic Medium"/>
              </a:rPr>
              <a:t>ś</a:t>
            </a:r>
            <a:r>
              <a:rPr dirty="0" sz="1800" u="sng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800" spc="-30" u="sng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 u="sng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5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po</a:t>
            </a:r>
            <a:r>
              <a:rPr dirty="0" sz="1800" spc="-20" u="sng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10" u="sng">
                <a:solidFill>
                  <a:srgbClr val="FFFFFF"/>
                </a:solidFill>
                <a:latin typeface="Franklin Gothic Medium"/>
                <a:cs typeface="Franklin Gothic Medium"/>
              </a:rPr>
              <a:t>us</a:t>
            </a:r>
            <a:r>
              <a:rPr dirty="0" sz="1800" spc="10" u="sng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30" u="sng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u="sng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5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 u="sng">
                <a:solidFill>
                  <a:srgbClr val="FFFFFF"/>
                </a:solidFill>
                <a:latin typeface="Franklin Gothic Medium"/>
                <a:cs typeface="Franklin Gothic Medium"/>
              </a:rPr>
              <a:t>si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ę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algn="just" marL="299085" marR="5080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omisja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5" u="sng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" u="sng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ie</a:t>
            </a:r>
            <a:r>
              <a:rPr dirty="0" sz="18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30" u="sng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70" u="sng">
                <a:solidFill>
                  <a:srgbClr val="FFFFFF"/>
                </a:solidFill>
                <a:latin typeface="Franklin Gothic Medium"/>
                <a:cs typeface="Franklin Gothic Medium"/>
              </a:rPr>
              <a:t>f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80" u="sng">
                <a:solidFill>
                  <a:srgbClr val="FFFFFF"/>
                </a:solidFill>
                <a:latin typeface="Franklin Gothic Medium"/>
                <a:cs typeface="Franklin Gothic Medium"/>
              </a:rPr>
              <a:t>m</a:t>
            </a:r>
            <a:r>
              <a:rPr dirty="0" sz="1800" spc="-55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cj</a:t>
            </a:r>
            <a:r>
              <a:rPr dirty="0" sz="1800" spc="-20" u="sng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,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któ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chcą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głos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ać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5">
                <a:solidFill>
                  <a:srgbClr val="FFFFFF"/>
                </a:solidFill>
                <a:latin typeface="Franklin Gothic Medium"/>
                <a:cs typeface="Franklin Gothic Medium"/>
              </a:rPr>
              <a:t>pom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es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cz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,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któ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75">
                <a:solidFill>
                  <a:srgbClr val="FFFFFF"/>
                </a:solidFill>
                <a:latin typeface="Franklin Gothic Medium"/>
                <a:cs typeface="Franklin Gothic Medium"/>
              </a:rPr>
              <a:t>ym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pr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8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95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j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ą,</a:t>
            </a:r>
            <a:endParaRPr sz="1800">
              <a:latin typeface="Franklin Gothic Medium"/>
              <a:cs typeface="Franklin Gothic Medium"/>
            </a:endParaRPr>
          </a:p>
          <a:p>
            <a:pPr marL="299085" marR="134620">
              <a:lnSpc>
                <a:spcPct val="100000"/>
              </a:lnSpc>
            </a:pP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stęp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ie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445" u="sng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 u="sng">
                <a:solidFill>
                  <a:srgbClr val="FFFFFF"/>
                </a:solidFill>
                <a:latin typeface="Franklin Gothic Medium"/>
                <a:cs typeface="Franklin Gothic Medium"/>
              </a:rPr>
              <a:t>spor</a:t>
            </a:r>
            <a:r>
              <a:rPr dirty="0" sz="1800" spc="15" u="sng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35" u="sng">
                <a:solidFill>
                  <a:srgbClr val="FFFFFF"/>
                </a:solidFill>
                <a:latin typeface="Franklin Gothic Medium"/>
                <a:cs typeface="Franklin Gothic Medium"/>
              </a:rPr>
              <a:t>ą</a:t>
            </a:r>
            <a:r>
              <a:rPr dirty="0" sz="1800" u="sng">
                <a:solidFill>
                  <a:srgbClr val="FFFFFF"/>
                </a:solidFill>
                <a:latin typeface="Franklin Gothic Medium"/>
                <a:cs typeface="Franklin Gothic Medium"/>
              </a:rPr>
              <a:t>d</a:t>
            </a:r>
            <a:r>
              <a:rPr dirty="0" sz="1800" spc="10" u="sng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65" u="sng">
                <a:solidFill>
                  <a:srgbClr val="FFFFFF"/>
                </a:solidFill>
                <a:latin typeface="Franklin Gothic Medium"/>
                <a:cs typeface="Franklin Gothic Medium"/>
              </a:rPr>
              <a:t>wy</a:t>
            </a:r>
            <a:r>
              <a:rPr dirty="0" sz="1800" spc="-70" u="sng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5" u="sng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5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 u="sng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1800" spc="5" u="sng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30" u="sng">
                <a:solidFill>
                  <a:srgbClr val="FFFFFF"/>
                </a:solidFill>
                <a:latin typeface="Franklin Gothic Medium"/>
                <a:cs typeface="Franklin Gothic Medium"/>
              </a:rPr>
              <a:t>wi</a:t>
            </a:r>
            <a:r>
              <a:rPr dirty="0" sz="1800" spc="-25" u="sng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800" spc="-60" u="sng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0" u="sng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5" u="sng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70" u="sng">
                <a:solidFill>
                  <a:srgbClr val="FFFFFF"/>
                </a:solidFill>
                <a:latin typeface="Franklin Gothic Medium"/>
                <a:cs typeface="Franklin Gothic Medium"/>
              </a:rPr>
              <a:t>im</a:t>
            </a:r>
            <a:r>
              <a:rPr dirty="0" sz="1800" spc="-40" u="sng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10" u="sng">
                <a:solidFill>
                  <a:srgbClr val="FFFFFF"/>
                </a:solidFill>
                <a:latin typeface="Franklin Gothic Medium"/>
                <a:cs typeface="Franklin Gothic Medium"/>
              </a:rPr>
              <a:t>on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1800" spc="-75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ch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osó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b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,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w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1800" spc="-75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aza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Franklin Gothic Medium"/>
                <a:cs typeface="Franklin Gothic Medium"/>
              </a:rPr>
              <a:t>m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me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ów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pom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es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ń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,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do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któ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8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ch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50">
                <a:solidFill>
                  <a:srgbClr val="FFFFFF"/>
                </a:solidFill>
                <a:latin typeface="Franklin Gothic Medium"/>
                <a:cs typeface="Franklin Gothic Medium"/>
              </a:rPr>
              <a:t>ł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on</a:t>
            </a:r>
            <a:r>
              <a:rPr dirty="0" sz="1800" spc="-70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wie</a:t>
            </a:r>
            <a:r>
              <a:rPr dirty="0" sz="1800" spc="-2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95">
                <a:solidFill>
                  <a:srgbClr val="FFFFFF"/>
                </a:solidFill>
                <a:latin typeface="Franklin Gothic Medium"/>
                <a:cs typeface="Franklin Gothic Medium"/>
              </a:rPr>
              <a:t>k</a:t>
            </a:r>
            <a:r>
              <a:rPr dirty="0" sz="1800" spc="-65">
                <a:solidFill>
                  <a:srgbClr val="FFFFFF"/>
                </a:solidFill>
                <a:latin typeface="Franklin Gothic Medium"/>
                <a:cs typeface="Franklin Gothic Medium"/>
              </a:rPr>
              <a:t>om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sji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p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wi</a:t>
            </a:r>
            <a:r>
              <a:rPr dirty="0" sz="1800" spc="-4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ni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pr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18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dirty="0" sz="1800" spc="-4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1800" spc="-3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18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ść</a:t>
            </a:r>
            <a:r>
              <a:rPr dirty="0" sz="1800" spc="5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1800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1800" spc="-1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1800" spc="-5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Franklin Gothic Medium"/>
                <a:cs typeface="Franklin Gothic Medium"/>
              </a:rPr>
              <a:t>ę</a:t>
            </a:r>
            <a:r>
              <a:rPr dirty="0" sz="1800" spc="15">
                <a:solidFill>
                  <a:srgbClr val="FFFFFF"/>
                </a:solidFill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5148008" cy="6857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83564" y="1340738"/>
            <a:ext cx="3816985" cy="0"/>
          </a:xfrm>
          <a:custGeom>
            <a:avLst/>
            <a:gdLst/>
            <a:ahLst/>
            <a:cxnLst/>
            <a:rect l="l" t="t" r="r" b="b"/>
            <a:pathLst>
              <a:path w="3816985" h="0">
                <a:moveTo>
                  <a:pt x="0" y="0"/>
                </a:moveTo>
                <a:lnTo>
                  <a:pt x="3816426" y="0"/>
                </a:lnTo>
              </a:path>
            </a:pathLst>
          </a:custGeom>
          <a:ln w="28575">
            <a:solidFill>
              <a:srgbClr val="9D03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267711" y="44576"/>
            <a:ext cx="432434" cy="288290"/>
          </a:xfrm>
          <a:custGeom>
            <a:avLst/>
            <a:gdLst/>
            <a:ahLst/>
            <a:cxnLst/>
            <a:rect l="l" t="t" r="r" b="b"/>
            <a:pathLst>
              <a:path w="432435" h="288290">
                <a:moveTo>
                  <a:pt x="0" y="288035"/>
                </a:moveTo>
                <a:lnTo>
                  <a:pt x="432054" y="288035"/>
                </a:lnTo>
                <a:lnTo>
                  <a:pt x="432054" y="0"/>
                </a:lnTo>
                <a:lnTo>
                  <a:pt x="0" y="0"/>
                </a:lnTo>
                <a:lnTo>
                  <a:pt x="0" y="288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267711" y="44576"/>
            <a:ext cx="432434" cy="288290"/>
          </a:xfrm>
          <a:custGeom>
            <a:avLst/>
            <a:gdLst/>
            <a:ahLst/>
            <a:cxnLst/>
            <a:rect l="l" t="t" r="r" b="b"/>
            <a:pathLst>
              <a:path w="432435" h="288290">
                <a:moveTo>
                  <a:pt x="0" y="288035"/>
                </a:moveTo>
                <a:lnTo>
                  <a:pt x="432054" y="288035"/>
                </a:lnTo>
                <a:lnTo>
                  <a:pt x="432054" y="0"/>
                </a:lnTo>
                <a:lnTo>
                  <a:pt x="0" y="0"/>
                </a:lnTo>
                <a:lnTo>
                  <a:pt x="0" y="28803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8517255" y="836663"/>
            <a:ext cx="576580" cy="369570"/>
          </a:xfrm>
          <a:prstGeom prst="rect">
            <a:avLst/>
          </a:prstGeom>
          <a:solidFill>
            <a:srgbClr val="9D032A"/>
          </a:solidFill>
          <a:ln w="9525">
            <a:solidFill>
              <a:srgbClr val="FFFFFF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275"/>
              </a:spcBef>
            </a:pP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99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Krajowe Biuro Wyborcze w Olsztynie</dc:creator>
  <dc:title>Slajd 1</dc:title>
  <dcterms:created xsi:type="dcterms:W3CDTF">2015-08-20T12:04:53Z</dcterms:created>
  <dcterms:modified xsi:type="dcterms:W3CDTF">2015-08-20T12:04:53Z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2015-08-20T00:00:00Z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2015-08-20T00:00:00Z</vt:filetime>
  </property>
</Properties>
</file>